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D4FA7-2DAE-43D4-AC42-78A48E79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8228D5-0EEA-4356-86A3-71E602F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04C0B-B6AD-4974-B63D-BAFEE1CD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5C44C-3A29-4311-9644-8D4A7EB1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0A806-633A-432C-A2E1-07353860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5F58A-5697-4413-8313-2C37AC8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AFBFBA-AFE8-41A8-A3EB-27CCE42B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09EFB-8E97-4798-821C-41CE0E1A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4DA3B-FDB5-4B35-86A5-E6F2CD45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7F91C-AE94-4243-A674-BEF78733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80BB-36D2-41C3-A82B-634C5F5D0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B288F-369A-4F07-85E7-73A8F5EF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B5C1B-4C79-4E19-9CB1-B7F0C189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5BA3F-E753-4468-AB9B-4092440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19C5A-0B24-443D-BAF5-D991C12D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F1129-EC6F-45DF-9167-D34BF813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7842A-E6BF-4921-BAD2-C36B9136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ACAAD-F6B4-4165-9204-B45E2AA0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B51271-D02B-4C63-9852-79A8F605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E112B-0B12-4CB1-894D-E445593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9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68FB1-6C57-4230-9858-0E4F6050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5AF4B5-31F5-4E31-84B6-C9C0D1A9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AD85-AED7-4882-8C20-1E35E63A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5E695-8ADC-4589-96BF-0FC47338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727F-2CF7-46FC-906E-80E4069F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8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977DC-F052-40CF-8DAA-EA8D95AC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03E47-686C-4006-8DBA-E14DEB13B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1B8CF3-01AB-49E0-8CA3-3CDAE774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93783-2F3E-4441-95F2-43A0ACE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430F0-41C5-4D06-9509-51C0F3B0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333161-D6DF-4AA2-AD15-54E28C07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B9D83-969C-430E-AB42-B138F6A0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12133F-48CD-4BFF-81E3-1E5FCD22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99758-477C-4124-9579-FF995ADE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50F02-964C-46EA-A650-03ABB67F3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A50AC4-8FD6-40A2-A63F-2B40A0B93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C0D1D8-13A1-49C0-8ADB-3CE7A62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0F2271-2899-49E4-9C80-3928495B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F8FEF9-B50C-4900-BC5F-1342EFA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0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E1E-787E-4C01-8E57-595D3A5A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CC0676-D379-48D0-877E-E667F14B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B822C-50D8-4F54-A3B7-4B40755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EB3DFA-CD5D-4317-84A5-F4EEBB2E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1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298FB5-DBA8-4468-B126-402E96A6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DED2FC-60D0-46A9-8EE5-368CDFAA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36E0F-1D89-44EC-AE04-7A32D6A5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2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99F21-5439-415E-AA82-20C082F1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3C177-296D-45EF-9D8E-38662D17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7AACC6-95E7-4D06-A7FF-3CBB07D2A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C0B7FE-A5E9-401F-A07B-EBCE9555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04C34-CBB7-4CE1-BB75-DF644D82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867B7F-0A26-4539-9406-CBAA3EA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0FCE5-EBE4-41F0-9DBD-D049B90E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A424DF-357C-4289-AFFA-45C57DCB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DC5D51-E382-41F0-A0EA-9428B5AA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24ABB6-1B96-44F9-9264-03E12763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800D94-A7B3-477D-A3F3-E7BC316B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E986E3-101E-4F55-9689-EAD152EC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31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AF51B4-8CF5-45EF-8E2C-7B9131DF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B9F50-F853-4C35-BCC4-F0001DA6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4C2BD-7FD1-455E-9641-DD019336F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2F7B-ED04-45DB-BFB1-C7C2FB4BE457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E818D-25AA-45DF-AFCB-4A00C585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342FD-223A-48DA-A857-4A6050B3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684B-2C84-4A7D-94BA-3DD744732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1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E9676-11A3-4F06-8931-41678F4B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PdfExportPowerPt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89DB9-6403-4380-8777-EBEDCE166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Unittest</a:t>
            </a:r>
          </a:p>
        </p:txBody>
      </p:sp>
    </p:spTree>
    <p:extLst>
      <p:ext uri="{BB962C8B-B14F-4D97-AF65-F5344CB8AC3E}">
        <p14:creationId xmlns:p14="http://schemas.microsoft.com/office/powerpoint/2010/main" val="192598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PdfExportPowerPt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PdfExportPowerPt</dc:title>
  <dc:creator>Ruberg, Jan-Hendrik</dc:creator>
  <cp:lastModifiedBy>Ruberg, Jan-Hendrik</cp:lastModifiedBy>
  <cp:revision>1</cp:revision>
  <dcterms:created xsi:type="dcterms:W3CDTF">2021-02-23T07:53:55Z</dcterms:created>
  <dcterms:modified xsi:type="dcterms:W3CDTF">2021-02-23T07:55:47Z</dcterms:modified>
</cp:coreProperties>
</file>