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DC5A7-11BB-4FB3-9F63-B59449622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236690-C022-4795-B938-5A8ED09A9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921D9D-0E3F-41F4-AE41-9E10D59E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CD8C-0870-45FD-9A07-4EFDC694E97E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23084A-68C6-4799-88CC-5ADD60E0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8A0065-5E89-40B2-BA32-DF77BB34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5D14-92D9-4806-879F-49C52B216A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27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7DD4B4-637D-4ECB-B501-7F725974F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F5C6FB-0BD0-447F-92D3-1936EB8FD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C0B743-2415-41BC-A16D-9637A372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CD8C-0870-45FD-9A07-4EFDC694E97E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C8416-8A2F-4C2F-A8A3-6B0B8ECC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18F9FA-E070-4845-A199-F556BE90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5D14-92D9-4806-879F-49C52B216A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47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E3E8977-BAC6-4CDB-B123-695B3631A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A84C36-3AB2-45D0-BC5C-BD8A1235E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01CC87-01B9-42C7-A93D-4B8FD55B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CD8C-0870-45FD-9A07-4EFDC694E97E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A7474F-348E-4CEE-BD7A-49BE9FC2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F9A1F4-B70A-4037-B188-CEB84EC63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5D14-92D9-4806-879F-49C52B216A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23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F86CE3-8949-4595-B042-1969AC5F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039616-9638-4DEB-913A-105B6596C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B35913-8FB8-40C4-B40D-3E7F23BA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CD8C-0870-45FD-9A07-4EFDC694E97E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D154AA-C638-4E37-A385-E36693B7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6797EE-FECB-4BAC-B175-5900C190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5D14-92D9-4806-879F-49C52B216A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288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2D957-4848-4F47-ACE1-2FC8C32A6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441CE4-38B2-4A81-9A8D-942199755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F6706E-3EBA-4DB9-9EEE-175FF7434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CD8C-0870-45FD-9A07-4EFDC694E97E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D7A285-B4DD-46CC-8EFA-90CB2B4D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41030F-B5FA-4437-A93A-22A06B4A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5D14-92D9-4806-879F-49C52B216A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11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2EAE18-6CC9-4E1A-8E14-96350CC9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78AF15-E2F7-4201-B419-479D1EF3F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7A9CCD-773F-4E34-916F-4BAE61D10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733F26-CC88-4335-A5BC-432167E14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CD8C-0870-45FD-9A07-4EFDC694E97E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36F605-1F85-46FD-9B51-60817676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1B5DF6-0BDB-42FC-8730-FE1FCCD2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5D14-92D9-4806-879F-49C52B216A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73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9C6821-7BC7-4D2B-B4DF-3B31257A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998F99-00E3-480A-9C38-1B91EB978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CCD96C-4783-4123-84A9-F6A0CBE79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80008C9-7E61-4534-B775-047CD504D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E78DE8C-D234-4270-B61E-5D248E0CF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F94C09E-7C1A-45F0-8297-2B1BECAC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CD8C-0870-45FD-9A07-4EFDC694E97E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5FB2819-3ED2-49A4-9CEA-E453D7A72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DAED670-5CF4-4F2D-B768-5C78649E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5D14-92D9-4806-879F-49C52B216A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75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2D142-AC16-4B8D-8EAD-20CE3BDD3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F26EA12-7249-470D-A55E-D6E2D304C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CD8C-0870-45FD-9A07-4EFDC694E97E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6ACF69-A618-406E-BBD8-5DDB60E3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FC1724-A129-4276-A0C4-56601CA3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5D14-92D9-4806-879F-49C52B216A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40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3E2432E-2D18-43C0-BE0C-25611BC8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CD8C-0870-45FD-9A07-4EFDC694E97E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80D700E-B1CE-43F7-83B4-3D625218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8144E9-112C-46BC-921E-79B50D3E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5D14-92D9-4806-879F-49C52B216A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59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033200-0AFF-419F-9B78-0C98BE86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7445CD-6E1A-4FDC-9319-4F4BB637A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934DA7-FC86-4CB4-979D-1417DAD3F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77B894-D20F-4410-8CF1-2D6E18FC5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CD8C-0870-45FD-9A07-4EFDC694E97E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206936-D568-41D1-A68B-C9768CE4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714CCF-C826-4E7A-BC04-B78934C4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5D14-92D9-4806-879F-49C52B216A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18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A4179-99B1-42C8-B3B8-587D4AACC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6D9C53E-765B-4406-AA26-586C7E7E3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00808E-C306-408E-BC06-EEFCDED60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154ED8-A9E0-4102-A07A-B8761CFF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CD8C-0870-45FD-9A07-4EFDC694E97E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05C821-0E08-4DA4-AF93-D45B64D64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BE4F58-58AA-4997-A194-764455CB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5D14-92D9-4806-879F-49C52B216A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67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51B680-BFCD-46DB-8FA9-8CA28988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C5E685-9A14-4213-8866-5E2060432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94A66-E5CE-46DF-ACB3-1028EA284C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6CD8C-0870-45FD-9A07-4EFDC694E97E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6BCD8F-465A-4C41-B30A-F41441927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B92358-AC44-42FE-ADF1-0945A4B7D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55D14-92D9-4806-879F-49C52B216A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35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F4CC8-6792-49D0-B499-402FE001F7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PowerPointDocument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08E36D-2DA3-438E-AC41-CCFEF9C088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Unittest</a:t>
            </a:r>
          </a:p>
        </p:txBody>
      </p:sp>
    </p:spTree>
    <p:extLst>
      <p:ext uri="{BB962C8B-B14F-4D97-AF65-F5344CB8AC3E}">
        <p14:creationId xmlns:p14="http://schemas.microsoft.com/office/powerpoint/2010/main" val="3155720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PowerpointDocument</dc:title>
  <dc:creator>Ruberg, Jan-Hendrik</dc:creator>
  <cp:lastModifiedBy>Ruberg, Jan-Hendrik</cp:lastModifiedBy>
  <cp:revision>2</cp:revision>
  <dcterms:created xsi:type="dcterms:W3CDTF">2019-12-10T08:42:31Z</dcterms:created>
  <dcterms:modified xsi:type="dcterms:W3CDTF">2019-12-10T09:02:14Z</dcterms:modified>
</cp:coreProperties>
</file>