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notesMasterIdLst>
    <p:notesMasterId r:id="rId44"/>
  </p:notesMasterIdLst>
  <p:sldIdLst>
    <p:sldId id="319" r:id="rId2"/>
    <p:sldId id="256" r:id="rId3"/>
    <p:sldId id="343" r:id="rId4"/>
    <p:sldId id="355" r:id="rId5"/>
    <p:sldId id="351" r:id="rId6"/>
    <p:sldId id="350" r:id="rId7"/>
    <p:sldId id="358" r:id="rId8"/>
    <p:sldId id="352" r:id="rId9"/>
    <p:sldId id="329" r:id="rId10"/>
    <p:sldId id="361" r:id="rId11"/>
    <p:sldId id="364" r:id="rId12"/>
    <p:sldId id="313" r:id="rId13"/>
    <p:sldId id="327" r:id="rId14"/>
    <p:sldId id="322" r:id="rId15"/>
    <p:sldId id="356" r:id="rId16"/>
    <p:sldId id="362" r:id="rId17"/>
    <p:sldId id="363" r:id="rId18"/>
    <p:sldId id="311" r:id="rId19"/>
    <p:sldId id="309" r:id="rId20"/>
    <p:sldId id="328" r:id="rId21"/>
    <p:sldId id="308" r:id="rId22"/>
    <p:sldId id="365" r:id="rId23"/>
    <p:sldId id="366" r:id="rId24"/>
    <p:sldId id="307" r:id="rId25"/>
    <p:sldId id="378" r:id="rId26"/>
    <p:sldId id="367" r:id="rId27"/>
    <p:sldId id="369" r:id="rId28"/>
    <p:sldId id="370" r:id="rId29"/>
    <p:sldId id="371" r:id="rId30"/>
    <p:sldId id="372" r:id="rId31"/>
    <p:sldId id="333" r:id="rId32"/>
    <p:sldId id="373" r:id="rId33"/>
    <p:sldId id="374" r:id="rId34"/>
    <p:sldId id="303" r:id="rId35"/>
    <p:sldId id="375" r:id="rId36"/>
    <p:sldId id="376" r:id="rId37"/>
    <p:sldId id="302" r:id="rId38"/>
    <p:sldId id="377" r:id="rId39"/>
    <p:sldId id="336" r:id="rId40"/>
    <p:sldId id="360" r:id="rId41"/>
    <p:sldId id="354" r:id="rId42"/>
    <p:sldId id="32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96AB72-978F-410D-9EA7-5006B9375409}">
          <p14:sldIdLst>
            <p14:sldId id="319"/>
            <p14:sldId id="256"/>
            <p14:sldId id="343"/>
            <p14:sldId id="355"/>
            <p14:sldId id="351"/>
            <p14:sldId id="350"/>
            <p14:sldId id="358"/>
            <p14:sldId id="352"/>
            <p14:sldId id="329"/>
          </p14:sldIdLst>
        </p14:section>
        <p14:section name="Untitled Section" id="{7261E29D-CD04-48BC-A6A3-4536B725805C}">
          <p14:sldIdLst>
            <p14:sldId id="361"/>
            <p14:sldId id="364"/>
            <p14:sldId id="313"/>
            <p14:sldId id="327"/>
            <p14:sldId id="322"/>
            <p14:sldId id="356"/>
            <p14:sldId id="362"/>
            <p14:sldId id="363"/>
            <p14:sldId id="311"/>
            <p14:sldId id="309"/>
            <p14:sldId id="328"/>
            <p14:sldId id="308"/>
            <p14:sldId id="365"/>
            <p14:sldId id="366"/>
            <p14:sldId id="307"/>
            <p14:sldId id="378"/>
            <p14:sldId id="367"/>
            <p14:sldId id="369"/>
            <p14:sldId id="370"/>
            <p14:sldId id="371"/>
            <p14:sldId id="372"/>
            <p14:sldId id="333"/>
            <p14:sldId id="373"/>
            <p14:sldId id="374"/>
            <p14:sldId id="303"/>
            <p14:sldId id="375"/>
            <p14:sldId id="376"/>
            <p14:sldId id="302"/>
            <p14:sldId id="377"/>
            <p14:sldId id="336"/>
            <p14:sldId id="360"/>
            <p14:sldId id="354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343" autoAdjust="0"/>
  </p:normalViewPr>
  <p:slideViewPr>
    <p:cSldViewPr>
      <p:cViewPr varScale="1">
        <p:scale>
          <a:sx n="69" d="100"/>
          <a:sy n="69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341E1-23EB-4BF5-AC90-CE4FEA4CF76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34AD9-8E1E-4BEA-B4B3-A58561BFB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9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61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34AD9-8E1E-4BEA-B4B3-A58561BFBD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4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34AD9-8E1E-4BEA-B4B3-A58561BFBD6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7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8b7e7b105a_1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8b7e7b105a_1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63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Relationship Id="rId9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0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6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3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07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78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77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100"/>
            <a:ext cx="8560400" cy="4900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2"/>
          <p:cNvSpPr/>
          <p:nvPr/>
        </p:nvSpPr>
        <p:spPr>
          <a:xfrm rot="10800000">
            <a:off x="8560533" y="0"/>
            <a:ext cx="3643600" cy="20856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21600" y="5217600"/>
            <a:ext cx="2829600" cy="8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87467" y="655200"/>
            <a:ext cx="4889200" cy="40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894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subTitle" idx="1"/>
          </p:nvPr>
        </p:nvSpPr>
        <p:spPr>
          <a:xfrm>
            <a:off x="821600" y="2169000"/>
            <a:ext cx="4492800" cy="20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821600" y="655200"/>
            <a:ext cx="53760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895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0D90C1BA-DE20-4698-AC28-F2BBD6F058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46F59B87-E5DF-4764-A83F-CE0C93B5D63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그림 개체 틀 4">
            <a:extLst>
              <a:ext uri="{FF2B5EF4-FFF2-40B4-BE49-F238E27FC236}">
                <a16:creationId xmlns:a16="http://schemas.microsoft.com/office/drawing/2014/main" id="{7368FD82-7027-4D86-A7BB-62552D1C519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060" y="1228437"/>
            <a:ext cx="4416786" cy="4416786"/>
          </a:xfrm>
          <a:prstGeom prst="roundRect">
            <a:avLst>
              <a:gd name="adj" fmla="val 758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38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0D90C1BA-DE20-4698-AC28-F2BBD6F058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46F59B87-E5DF-4764-A83F-CE0C93B5D63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그림 개체 틀 4">
            <a:extLst>
              <a:ext uri="{FF2B5EF4-FFF2-40B4-BE49-F238E27FC236}">
                <a16:creationId xmlns:a16="http://schemas.microsoft.com/office/drawing/2014/main" id="{BC64A954-D3B7-4DB0-A88B-F9114306D5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36263" y="2012950"/>
            <a:ext cx="1803828" cy="180382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3A242F62-2585-4375-A58C-388FAB28A42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74812" y="2012950"/>
            <a:ext cx="1803828" cy="180382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EFD60CFA-4F29-4969-81AB-F9B610921C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3360" y="2012950"/>
            <a:ext cx="1803828" cy="180382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34DD5C71-5B0D-4D30-B654-8455B7709CA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51908" y="2012950"/>
            <a:ext cx="1803828" cy="180382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1879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5BC9EB47-46BF-45AE-8C42-6BC0D4CC3D14}"/>
              </a:ext>
            </a:extLst>
          </p:cNvPr>
          <p:cNvSpPr/>
          <p:nvPr userDrawn="1"/>
        </p:nvSpPr>
        <p:spPr>
          <a:xfrm flipV="1">
            <a:off x="0" y="3429000"/>
            <a:ext cx="1714500" cy="3429002"/>
          </a:xfrm>
          <a:custGeom>
            <a:avLst/>
            <a:gdLst>
              <a:gd name="connsiteX0" fmla="*/ 0 w 2286000"/>
              <a:gd name="connsiteY0" fmla="*/ 2286000 h 4572002"/>
              <a:gd name="connsiteX1" fmla="*/ 2286000 w 2286000"/>
              <a:gd name="connsiteY1" fmla="*/ 2286000 h 4572002"/>
              <a:gd name="connsiteX2" fmla="*/ 2286000 w 2286000"/>
              <a:gd name="connsiteY2" fmla="*/ 0 h 4572002"/>
              <a:gd name="connsiteX3" fmla="*/ 0 w 2286000"/>
              <a:gd name="connsiteY3" fmla="*/ 2286000 h 4572002"/>
              <a:gd name="connsiteX4" fmla="*/ 2286000 w 2286000"/>
              <a:gd name="connsiteY4" fmla="*/ 4572002 h 4572002"/>
              <a:gd name="connsiteX5" fmla="*/ 2286000 w 2286000"/>
              <a:gd name="connsiteY5" fmla="*/ 2286002 h 4572002"/>
              <a:gd name="connsiteX6" fmla="*/ 0 w 2286000"/>
              <a:gd name="connsiteY6" fmla="*/ 2286002 h 4572002"/>
              <a:gd name="connsiteX7" fmla="*/ 2286000 w 2286000"/>
              <a:gd name="connsiteY7" fmla="*/ 4572002 h 457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6000" h="4572002">
                <a:moveTo>
                  <a:pt x="0" y="2286000"/>
                </a:moveTo>
                <a:lnTo>
                  <a:pt x="2286000" y="2286000"/>
                </a:lnTo>
                <a:lnTo>
                  <a:pt x="2286000" y="0"/>
                </a:lnTo>
                <a:cubicBezTo>
                  <a:pt x="1023477" y="0"/>
                  <a:pt x="0" y="1023478"/>
                  <a:pt x="0" y="2286000"/>
                </a:cubicBezTo>
                <a:close/>
                <a:moveTo>
                  <a:pt x="2286000" y="4572002"/>
                </a:moveTo>
                <a:lnTo>
                  <a:pt x="2286000" y="2286002"/>
                </a:lnTo>
                <a:lnTo>
                  <a:pt x="0" y="2286002"/>
                </a:lnTo>
                <a:cubicBezTo>
                  <a:pt x="0" y="3548525"/>
                  <a:pt x="1023477" y="4572002"/>
                  <a:pt x="2286000" y="4572002"/>
                </a:cubicBezTo>
                <a:close/>
              </a:path>
            </a:pathLst>
          </a:custGeom>
          <a:solidFill>
            <a:srgbClr val="004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8EE0AB2-1258-49E7-A2BE-CD1F61AF1CD6}"/>
              </a:ext>
            </a:extLst>
          </p:cNvPr>
          <p:cNvSpPr/>
          <p:nvPr userDrawn="1"/>
        </p:nvSpPr>
        <p:spPr>
          <a:xfrm>
            <a:off x="10477500" y="0"/>
            <a:ext cx="1714500" cy="1714500"/>
          </a:xfrm>
          <a:custGeom>
            <a:avLst/>
            <a:gdLst>
              <a:gd name="connsiteX0" fmla="*/ 1964987 w 1964987"/>
              <a:gd name="connsiteY0" fmla="*/ 0 h 1964987"/>
              <a:gd name="connsiteX1" fmla="*/ 1964987 w 1964987"/>
              <a:gd name="connsiteY1" fmla="*/ 1964987 h 1964987"/>
              <a:gd name="connsiteX2" fmla="*/ 0 w 1964987"/>
              <a:gd name="connsiteY2" fmla="*/ 1964987 h 1964987"/>
              <a:gd name="connsiteX3" fmla="*/ 1964987 w 1964987"/>
              <a:gd name="connsiteY3" fmla="*/ 0 h 196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987" h="1964987">
                <a:moveTo>
                  <a:pt x="1964987" y="0"/>
                </a:moveTo>
                <a:lnTo>
                  <a:pt x="1964987" y="1964987"/>
                </a:lnTo>
                <a:lnTo>
                  <a:pt x="0" y="1964987"/>
                </a:lnTo>
                <a:cubicBezTo>
                  <a:pt x="0" y="879755"/>
                  <a:pt x="879755" y="0"/>
                  <a:pt x="1964987" y="0"/>
                </a:cubicBezTo>
                <a:close/>
              </a:path>
            </a:pathLst>
          </a:custGeom>
          <a:solidFill>
            <a:srgbClr val="FFB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953F33-D3C6-42AA-8214-339907A7212C}"/>
              </a:ext>
            </a:extLst>
          </p:cNvPr>
          <p:cNvSpPr/>
          <p:nvPr userDrawn="1"/>
        </p:nvSpPr>
        <p:spPr>
          <a:xfrm>
            <a:off x="10477500" y="1714500"/>
            <a:ext cx="1714500" cy="1714500"/>
          </a:xfrm>
          <a:prstGeom prst="rect">
            <a:avLst/>
          </a:prstGeom>
          <a:solidFill>
            <a:srgbClr val="FF6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7" name="Graphic 3">
            <a:hlinkClick r:id="rId2"/>
            <a:extLst>
              <a:ext uri="{FF2B5EF4-FFF2-40B4-BE49-F238E27FC236}">
                <a16:creationId xmlns:a16="http://schemas.microsoft.com/office/drawing/2014/main" id="{ECF59092-F456-4EE2-ADB3-B2CB473EF7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48" name="TextBox 47">
            <a:hlinkClick r:id="rId5"/>
            <a:extLst>
              <a:ext uri="{FF2B5EF4-FFF2-40B4-BE49-F238E27FC236}">
                <a16:creationId xmlns:a16="http://schemas.microsoft.com/office/drawing/2014/main" id="{ECA550B5-668E-48BB-B6CE-EE4874694D0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그래픽 70">
            <a:extLst>
              <a:ext uri="{FF2B5EF4-FFF2-40B4-BE49-F238E27FC236}">
                <a16:creationId xmlns:a16="http://schemas.microsoft.com/office/drawing/2014/main" id="{3203EACE-27DA-4A33-A956-34AFFD8CD28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666594" y="772497"/>
            <a:ext cx="1899049" cy="4357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FB8DDB-520E-4E02-BB13-B7106787F74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6" y="4346658"/>
            <a:ext cx="1599017" cy="15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325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aphic 3">
            <a:hlinkClick r:id="rId2"/>
            <a:extLst>
              <a:ext uri="{FF2B5EF4-FFF2-40B4-BE49-F238E27FC236}">
                <a16:creationId xmlns:a16="http://schemas.microsoft.com/office/drawing/2014/main" id="{ECF59092-F456-4EE2-ADB3-B2CB473EF7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48" name="TextBox 47">
            <a:hlinkClick r:id="rId5"/>
            <a:extLst>
              <a:ext uri="{FF2B5EF4-FFF2-40B4-BE49-F238E27FC236}">
                <a16:creationId xmlns:a16="http://schemas.microsoft.com/office/drawing/2014/main" id="{ECA550B5-668E-48BB-B6CE-EE4874694D0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0F2F80A-742A-41DF-B7A6-DF0AC0344494}"/>
              </a:ext>
            </a:extLst>
          </p:cNvPr>
          <p:cNvSpPr/>
          <p:nvPr userDrawn="1"/>
        </p:nvSpPr>
        <p:spPr>
          <a:xfrm flipH="1" flipV="1">
            <a:off x="10477500" y="0"/>
            <a:ext cx="1714500" cy="1714500"/>
          </a:xfrm>
          <a:custGeom>
            <a:avLst/>
            <a:gdLst>
              <a:gd name="connsiteX0" fmla="*/ 1964987 w 1964987"/>
              <a:gd name="connsiteY0" fmla="*/ 0 h 1964987"/>
              <a:gd name="connsiteX1" fmla="*/ 1964987 w 1964987"/>
              <a:gd name="connsiteY1" fmla="*/ 1964987 h 1964987"/>
              <a:gd name="connsiteX2" fmla="*/ 0 w 1964987"/>
              <a:gd name="connsiteY2" fmla="*/ 1964987 h 1964987"/>
              <a:gd name="connsiteX3" fmla="*/ 1964987 w 1964987"/>
              <a:gd name="connsiteY3" fmla="*/ 0 h 196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987" h="1964987">
                <a:moveTo>
                  <a:pt x="1964987" y="0"/>
                </a:moveTo>
                <a:lnTo>
                  <a:pt x="1964987" y="1964987"/>
                </a:lnTo>
                <a:lnTo>
                  <a:pt x="0" y="1964987"/>
                </a:lnTo>
                <a:cubicBezTo>
                  <a:pt x="0" y="879755"/>
                  <a:pt x="879755" y="0"/>
                  <a:pt x="1964987" y="0"/>
                </a:cubicBezTo>
                <a:close/>
              </a:path>
            </a:pathLst>
          </a:custGeom>
          <a:solidFill>
            <a:srgbClr val="FFB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51C7E3D-1DC3-4E19-985B-C19097731A05}"/>
              </a:ext>
            </a:extLst>
          </p:cNvPr>
          <p:cNvSpPr/>
          <p:nvPr userDrawn="1"/>
        </p:nvSpPr>
        <p:spPr>
          <a:xfrm flipH="1" flipV="1">
            <a:off x="-9534" y="3429000"/>
            <a:ext cx="1714500" cy="1714500"/>
          </a:xfrm>
          <a:prstGeom prst="rect">
            <a:avLst/>
          </a:prstGeom>
          <a:solidFill>
            <a:srgbClr val="FF6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8F754A1-B3FA-4F53-912A-81897D381152}"/>
              </a:ext>
            </a:extLst>
          </p:cNvPr>
          <p:cNvSpPr/>
          <p:nvPr userDrawn="1"/>
        </p:nvSpPr>
        <p:spPr>
          <a:xfrm>
            <a:off x="0" y="5143500"/>
            <a:ext cx="1714500" cy="1714500"/>
          </a:xfrm>
          <a:custGeom>
            <a:avLst/>
            <a:gdLst>
              <a:gd name="connsiteX0" fmla="*/ 1964987 w 1964987"/>
              <a:gd name="connsiteY0" fmla="*/ 0 h 1964987"/>
              <a:gd name="connsiteX1" fmla="*/ 1964987 w 1964987"/>
              <a:gd name="connsiteY1" fmla="*/ 1964987 h 1964987"/>
              <a:gd name="connsiteX2" fmla="*/ 0 w 1964987"/>
              <a:gd name="connsiteY2" fmla="*/ 1964987 h 1964987"/>
              <a:gd name="connsiteX3" fmla="*/ 1964987 w 1964987"/>
              <a:gd name="connsiteY3" fmla="*/ 0 h 196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987" h="1964987">
                <a:moveTo>
                  <a:pt x="1964987" y="0"/>
                </a:moveTo>
                <a:lnTo>
                  <a:pt x="1964987" y="1964987"/>
                </a:lnTo>
                <a:lnTo>
                  <a:pt x="0" y="1964987"/>
                </a:lnTo>
                <a:cubicBezTo>
                  <a:pt x="0" y="879755"/>
                  <a:pt x="879755" y="0"/>
                  <a:pt x="1964987" y="0"/>
                </a:cubicBezTo>
                <a:close/>
              </a:path>
            </a:pathLst>
          </a:custGeom>
          <a:solidFill>
            <a:srgbClr val="004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CA273DA1-0B5D-41DB-AC06-9D9958BA4D7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740288" y="616484"/>
            <a:ext cx="1188923" cy="1947467"/>
          </a:xfrm>
          <a:prstGeom prst="rect">
            <a:avLst/>
          </a:prstGeom>
        </p:spPr>
      </p:pic>
      <p:sp>
        <p:nvSpPr>
          <p:cNvPr id="14" name="그림 개체 틀 8">
            <a:extLst>
              <a:ext uri="{FF2B5EF4-FFF2-40B4-BE49-F238E27FC236}">
                <a16:creationId xmlns:a16="http://schemas.microsoft.com/office/drawing/2014/main" id="{025E68A7-5D2D-484F-8372-658CC656F47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556829F-624D-40AF-A2D2-8D7360003CE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" y="3549813"/>
            <a:ext cx="1599017" cy="15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984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3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0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4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4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3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4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  <p:sldLayoutId id="2147483931" r:id="rId18"/>
    <p:sldLayoutId id="2147483933" r:id="rId19"/>
    <p:sldLayoutId id="2147483934" r:id="rId20"/>
    <p:sldLayoutId id="2147483936" r:id="rId21"/>
    <p:sldLayoutId id="2147483937" r:id="rId22"/>
    <p:sldLayoutId id="2147483938" r:id="rId23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224124" y="471255"/>
            <a:ext cx="5637222" cy="170072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Online Ordering   System</a:t>
            </a:r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id="{A1030FC6-340A-4F7B-AF2E-02729BC19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447800"/>
            <a:ext cx="4222872" cy="4897662"/>
          </a:xfrm>
          <a:prstGeom prst="rect">
            <a:avLst/>
          </a:prstGeom>
        </p:spPr>
      </p:pic>
      <p:pic>
        <p:nvPicPr>
          <p:cNvPr id="6" name="그림 10">
            <a:extLst>
              <a:ext uri="{FF2B5EF4-FFF2-40B4-BE49-F238E27FC236}">
                <a16:creationId xmlns:a16="http://schemas.microsoft.com/office/drawing/2014/main" id="{473FC2F5-37E2-4721-B5A7-DA5D13BCD6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42" y="1012862"/>
            <a:ext cx="1919299" cy="21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8600"/>
            <a:ext cx="6629400" cy="64008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14832" y="616326"/>
            <a:ext cx="3124200" cy="911013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Viewer 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89607" y="2598003"/>
            <a:ext cx="137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Page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4811" y="2967335"/>
            <a:ext cx="350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Where viewers can see the product according to the category, brand and money range of their choice.</a:t>
            </a:r>
          </a:p>
        </p:txBody>
      </p:sp>
    </p:spTree>
    <p:extLst>
      <p:ext uri="{BB962C8B-B14F-4D97-AF65-F5344CB8AC3E}">
        <p14:creationId xmlns:p14="http://schemas.microsoft.com/office/powerpoint/2010/main" val="40201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8600"/>
            <a:ext cx="6781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5832" y="259800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Product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2967335"/>
            <a:ext cx="3772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Viewers can also view the product information and other related products according to their categories </a:t>
            </a:r>
          </a:p>
        </p:txBody>
      </p:sp>
    </p:spTree>
    <p:extLst>
      <p:ext uri="{BB962C8B-B14F-4D97-AF65-F5344CB8AC3E}">
        <p14:creationId xmlns:p14="http://schemas.microsoft.com/office/powerpoint/2010/main" val="365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4363" y="357343"/>
            <a:ext cx="2764586" cy="80077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Customer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7" y="2534226"/>
            <a:ext cx="5486403" cy="3505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6" t="20631" r="21413" b="49863"/>
          <a:stretch/>
        </p:blipFill>
        <p:spPr bwMode="auto">
          <a:xfrm>
            <a:off x="7086598" y="3642222"/>
            <a:ext cx="4724402" cy="19965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74985" y="1426230"/>
            <a:ext cx="323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Customer Registration Form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7286" y="1795562"/>
            <a:ext cx="356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dirty="0" smtClean="0"/>
              <a:t>customer </a:t>
            </a:r>
            <a:r>
              <a:rPr lang="en-US" dirty="0"/>
              <a:t>must fill out the registration form to order anything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6135" y="2168616"/>
            <a:ext cx="3985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this case a customer must give him valid email and registered numbers before registering. Otherwise, </a:t>
            </a:r>
            <a:r>
              <a:rPr lang="en-US" dirty="0" smtClean="0"/>
              <a:t>customer </a:t>
            </a:r>
            <a:r>
              <a:rPr lang="en-US" dirty="0"/>
              <a:t>will not be able to register.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6420" y="1749395"/>
            <a:ext cx="194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OTP code</a:t>
            </a:r>
          </a:p>
        </p:txBody>
      </p:sp>
    </p:spTree>
    <p:extLst>
      <p:ext uri="{BB962C8B-B14F-4D97-AF65-F5344CB8AC3E}">
        <p14:creationId xmlns:p14="http://schemas.microsoft.com/office/powerpoint/2010/main" val="36520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51"/>
          <a:stretch/>
        </p:blipFill>
        <p:spPr>
          <a:xfrm>
            <a:off x="2225062" y="3296187"/>
            <a:ext cx="3017477" cy="293262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2912702" cy="3581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41460" y="1771471"/>
            <a:ext cx="3964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a customer registers with his/her number, an SMS verification code will be sent to </a:t>
            </a:r>
            <a:r>
              <a:rPr lang="en-US" dirty="0" smtClean="0"/>
              <a:t>his/her mobile number </a:t>
            </a:r>
            <a:r>
              <a:rPr lang="en-US" dirty="0"/>
              <a:t>from </a:t>
            </a:r>
            <a:r>
              <a:rPr lang="en-US" dirty="0" smtClean="0"/>
              <a:t>Nexmo </a:t>
            </a:r>
            <a:r>
              <a:rPr lang="en-US" dirty="0"/>
              <a:t>SMS Provider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4640" y="1399775"/>
            <a:ext cx="269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SMS Verification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6658" y="1402139"/>
            <a:ext cx="264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Email Verification Code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2163" y="1771471"/>
            <a:ext cx="3703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a customer registers with his/her valid email, an email verification code will be sent to his/her email from our website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2569" y="415202"/>
            <a:ext cx="541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Verification Process </a:t>
            </a:r>
          </a:p>
        </p:txBody>
      </p:sp>
    </p:spTree>
    <p:extLst>
      <p:ext uri="{BB962C8B-B14F-4D97-AF65-F5344CB8AC3E}">
        <p14:creationId xmlns:p14="http://schemas.microsoft.com/office/powerpoint/2010/main" val="4778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47800"/>
            <a:ext cx="7696200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2800" y="685800"/>
            <a:ext cx="432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Customer Login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3290955"/>
            <a:ext cx="25146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When the registration is completed, customer has to login with correct email and password </a:t>
            </a:r>
          </a:p>
        </p:txBody>
      </p:sp>
    </p:spTree>
    <p:extLst>
      <p:ext uri="{BB962C8B-B14F-4D97-AF65-F5344CB8AC3E}">
        <p14:creationId xmlns:p14="http://schemas.microsoft.com/office/powerpoint/2010/main" val="23888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10" y="3810001"/>
            <a:ext cx="5030332" cy="19778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46" y="1939588"/>
            <a:ext cx="5130207" cy="1798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09" y="1939588"/>
            <a:ext cx="5030331" cy="1798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47" y="3810001"/>
            <a:ext cx="5130208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Password Recovery System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237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52400"/>
            <a:ext cx="6248400" cy="655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4653" y="245950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Customer Home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6945" y="2828835"/>
            <a:ext cx="3912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type of interface will appear in front of the customer after login. Where customer can find the </a:t>
            </a:r>
            <a:r>
              <a:rPr lang="en-US" dirty="0" smtClean="0"/>
              <a:t>information </a:t>
            </a:r>
            <a:r>
              <a:rPr lang="en-US" dirty="0"/>
              <a:t>to his/her choice and also know if it is in stock.</a:t>
            </a:r>
          </a:p>
        </p:txBody>
      </p:sp>
    </p:spTree>
    <p:extLst>
      <p:ext uri="{BB962C8B-B14F-4D97-AF65-F5344CB8AC3E}">
        <p14:creationId xmlns:p14="http://schemas.microsoft.com/office/powerpoint/2010/main" val="11398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899964"/>
            <a:ext cx="10018713" cy="1752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881163"/>
            <a:ext cx="10018713" cy="3124201"/>
          </a:xfrm>
        </p:spPr>
        <p:txBody>
          <a:bodyPr/>
          <a:lstStyle/>
          <a:p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0" y="344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69" y="2118459"/>
            <a:ext cx="6730031" cy="40577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13894" y="1459419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Add to Cart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78"/>
          <a:stretch/>
        </p:blipFill>
        <p:spPr>
          <a:xfrm>
            <a:off x="152400" y="2667000"/>
            <a:ext cx="5056538" cy="21191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3744" y="1862192"/>
            <a:ext cx="413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will be able to add the product of their choice by clicking the mouse.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14593" y="530632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Shipping Address form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23606" y="997754"/>
            <a:ext cx="435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order to order the product, customer must send valid address. He need to checkout to make the order </a:t>
            </a:r>
            <a:r>
              <a:rPr lang="en-US" dirty="0" smtClean="0"/>
              <a:t>successful.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3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868" y="185848"/>
            <a:ext cx="7704667" cy="1981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79"/>
          <a:stretch/>
        </p:blipFill>
        <p:spPr bwMode="auto">
          <a:xfrm>
            <a:off x="4876800" y="185848"/>
            <a:ext cx="6858000" cy="32431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8" b="10491"/>
          <a:stretch/>
        </p:blipFill>
        <p:spPr bwMode="auto">
          <a:xfrm>
            <a:off x="4876800" y="3657600"/>
            <a:ext cx="6858000" cy="29988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0578" y="2167048"/>
            <a:ext cx="4095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Message and Author details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3428999"/>
            <a:ext cx="3609976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Both visitor‘s and customers can send a message to the admin panel also can see the author </a:t>
            </a:r>
            <a:r>
              <a:rPr lang="en-US" dirty="0" smtClean="0">
                <a:solidFill>
                  <a:schemeClr val="tx1"/>
                </a:solidFill>
              </a:rPr>
              <a:t>details.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1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814274"/>
            <a:ext cx="2827867" cy="685799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Admin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1532" y="3135868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 Login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23439" r="20000" b="23439"/>
          <a:stretch/>
        </p:blipFill>
        <p:spPr>
          <a:xfrm>
            <a:off x="3443575" y="1500073"/>
            <a:ext cx="8153400" cy="4419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9968" y="3505200"/>
            <a:ext cx="2216679" cy="8960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has login with correct email and </a:t>
            </a:r>
            <a:r>
              <a:rPr lang="en-US" dirty="0" smtClean="0">
                <a:solidFill>
                  <a:schemeClr val="tx1"/>
                </a:solidFill>
              </a:rPr>
              <a:t>password.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8700" y="950098"/>
            <a:ext cx="2895600" cy="80828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Supervisor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029228"/>
            <a:ext cx="4648200" cy="992166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358140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Md. Rayhan ahmed</a:t>
            </a:r>
          </a:p>
          <a:p>
            <a:pPr algn="ctr"/>
            <a:r>
              <a:rPr lang="en-US" dirty="0"/>
              <a:t>ID: 181-115-013</a:t>
            </a:r>
          </a:p>
          <a:p>
            <a:pPr algn="ctr"/>
            <a:r>
              <a:rPr lang="en-US" dirty="0"/>
              <a:t>CSE 44</a:t>
            </a:r>
            <a:r>
              <a:rPr lang="en-US" baseline="30000" dirty="0"/>
              <a:t>th</a:t>
            </a:r>
            <a:r>
              <a:rPr lang="en-US" dirty="0"/>
              <a:t> (A) Batch</a:t>
            </a:r>
          </a:p>
          <a:p>
            <a:pPr algn="ctr"/>
            <a:r>
              <a:rPr lang="en-US" dirty="0"/>
              <a:t>Md. Jabed Hossain Sujel</a:t>
            </a:r>
          </a:p>
          <a:p>
            <a:pPr algn="ctr"/>
            <a:r>
              <a:rPr lang="en-US" dirty="0"/>
              <a:t>ID: 181-115-034</a:t>
            </a:r>
          </a:p>
          <a:p>
            <a:pPr algn="ctr"/>
            <a:r>
              <a:rPr lang="en-US" dirty="0"/>
              <a:t>CSE 44</a:t>
            </a:r>
            <a:r>
              <a:rPr lang="en-US" baseline="30000" dirty="0"/>
              <a:t>th</a:t>
            </a:r>
            <a:r>
              <a:rPr lang="en-US" dirty="0"/>
              <a:t> (A) Batch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29150" y="1805238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Akhlak Uz Zaman Ashik</a:t>
            </a:r>
          </a:p>
          <a:p>
            <a:pPr algn="ctr"/>
            <a:r>
              <a:rPr lang="en-US" dirty="0" smtClean="0"/>
              <a:t>Assistant Professor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Metropolitan University, Sylhet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00500" y="2811959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400" b="1" dirty="0"/>
              <a:t>Presented By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295400"/>
            <a:ext cx="7924800" cy="4949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0" y="62136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Dashboard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3950" y="3083496"/>
            <a:ext cx="26289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 will show the interface of how many orders, products, messages and categories there are.</a:t>
            </a:r>
          </a:p>
        </p:txBody>
      </p:sp>
    </p:spTree>
    <p:extLst>
      <p:ext uri="{BB962C8B-B14F-4D97-AF65-F5344CB8AC3E}">
        <p14:creationId xmlns:p14="http://schemas.microsoft.com/office/powerpoint/2010/main" val="39417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538" y="2286000"/>
            <a:ext cx="2819400" cy="663162"/>
          </a:xfrm>
        </p:spPr>
        <p:txBody>
          <a:bodyPr>
            <a:noAutofit/>
          </a:bodyPr>
          <a:lstStyle/>
          <a:p>
            <a:r>
              <a:rPr lang="en-US" sz="3600" b="1" dirty="0"/>
              <a:t>Products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04800"/>
            <a:ext cx="6477000" cy="6172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6813" y="2743200"/>
            <a:ext cx="375285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interface shows how many product there are and can be edited i.e. product activated and inactivated.</a:t>
            </a:r>
          </a:p>
        </p:txBody>
      </p:sp>
    </p:spTree>
    <p:extLst>
      <p:ext uri="{BB962C8B-B14F-4D97-AF65-F5344CB8AC3E}">
        <p14:creationId xmlns:p14="http://schemas.microsoft.com/office/powerpoint/2010/main" val="27016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254471"/>
            <a:ext cx="567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Product </a:t>
            </a:r>
            <a:r>
              <a:rPr lang="en-US" sz="3600" b="1" dirty="0" smtClean="0"/>
              <a:t>Create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133635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this interface, products can be added by their title, sub title, category, brand, image, price and description.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900802"/>
            <a:ext cx="7768937" cy="566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72" y="914400"/>
            <a:ext cx="7696200" cy="563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6746" y="2842689"/>
            <a:ext cx="3297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With this interface, a</a:t>
            </a:r>
            <a:r>
              <a:rPr lang="en-US" dirty="0" smtClean="0"/>
              <a:t>dmin can update after creating the product. It </a:t>
            </a:r>
            <a:r>
              <a:rPr lang="en-US" dirty="0"/>
              <a:t>can be </a:t>
            </a:r>
            <a:r>
              <a:rPr lang="en-US" dirty="0" smtClean="0"/>
              <a:t>edited </a:t>
            </a:r>
            <a:r>
              <a:rPr lang="en-US" dirty="0"/>
              <a:t>by their title, sub title, category, brand, image, price and description.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9291" y="268069"/>
            <a:ext cx="567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Product </a:t>
            </a:r>
            <a:r>
              <a:rPr lang="en-US" sz="3600" b="1" dirty="0" smtClean="0"/>
              <a:t>Edit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440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813" y="2095500"/>
            <a:ext cx="2103879" cy="533399"/>
          </a:xfrm>
        </p:spPr>
        <p:txBody>
          <a:bodyPr>
            <a:noAutofit/>
          </a:bodyPr>
          <a:lstStyle/>
          <a:p>
            <a:r>
              <a:rPr lang="en-US" sz="3600" b="1" dirty="0"/>
              <a:t>Stocks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7" y="304800"/>
            <a:ext cx="6519333" cy="6324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87110" y="2628899"/>
            <a:ext cx="3437287" cy="1676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US" dirty="0">
                <a:solidFill>
                  <a:schemeClr val="tx1"/>
                </a:solidFill>
              </a:rPr>
              <a:t>the products are added, the products have to be stocked to be displayed in the </a:t>
            </a:r>
            <a:r>
              <a:rPr lang="en-US" dirty="0" smtClean="0">
                <a:solidFill>
                  <a:schemeClr val="tx1"/>
                </a:solidFill>
              </a:rPr>
              <a:t>user interface, otherwise the products will show  “ </a:t>
            </a:r>
            <a:r>
              <a:rPr lang="en-US" b="1" dirty="0" smtClean="0">
                <a:solidFill>
                  <a:schemeClr val="tx1"/>
                </a:solidFill>
              </a:rPr>
              <a:t>out of stock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990600"/>
            <a:ext cx="8261502" cy="525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2946" y="2742337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product are named according to the name under which they were saved and the products are stocked with their quantity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344269"/>
            <a:ext cx="567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Stock </a:t>
            </a:r>
            <a:r>
              <a:rPr lang="en-US" sz="3600" b="1" dirty="0" smtClean="0"/>
              <a:t>Create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86167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90600"/>
            <a:ext cx="7924800" cy="541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957036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 will be able to activate and inactivate the product form stock. Which will show up as out of stock in the </a:t>
            </a:r>
            <a:r>
              <a:rPr lang="en-US" dirty="0" smtClean="0"/>
              <a:t>user interface.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344269"/>
            <a:ext cx="567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Stock </a:t>
            </a:r>
            <a:r>
              <a:rPr lang="en-US" sz="3600" b="1" dirty="0" smtClean="0"/>
              <a:t>Edit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440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19400" y="381001"/>
            <a:ext cx="2294467" cy="685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/>
              <a:t>Order‘s 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43" y="1066800"/>
            <a:ext cx="8610600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8121" y="3171735"/>
            <a:ext cx="2361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admin will be able to see how many products the customer has ordered.</a:t>
            </a:r>
          </a:p>
        </p:txBody>
      </p:sp>
    </p:spTree>
    <p:extLst>
      <p:ext uri="{BB962C8B-B14F-4D97-AF65-F5344CB8AC3E}">
        <p14:creationId xmlns:p14="http://schemas.microsoft.com/office/powerpoint/2010/main" val="30259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81400" y="389931"/>
            <a:ext cx="2294467" cy="68579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Invoice 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075730"/>
            <a:ext cx="7848600" cy="51726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6073" y="32004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 will be able to cancle or confirm the order. Also invoice will be given as </a:t>
            </a:r>
            <a:r>
              <a:rPr lang="en-US" dirty="0" smtClean="0"/>
              <a:t>document.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2599267" cy="838199"/>
          </a:xfrm>
        </p:spPr>
        <p:txBody>
          <a:bodyPr>
            <a:normAutofit/>
          </a:bodyPr>
          <a:lstStyle/>
          <a:p>
            <a:r>
              <a:rPr lang="en-US" sz="3600" b="1" dirty="0"/>
              <a:t>Message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990600"/>
            <a:ext cx="8489789" cy="533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842736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this interface the admin can see how many messages have come from viewers and customers.</a:t>
            </a:r>
          </a:p>
        </p:txBody>
      </p:sp>
    </p:spTree>
    <p:extLst>
      <p:ext uri="{BB962C8B-B14F-4D97-AF65-F5344CB8AC3E}">
        <p14:creationId xmlns:p14="http://schemas.microsoft.com/office/powerpoint/2010/main" val="9799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0" y="344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 rot="16200000">
            <a:off x="2288041" y="3390931"/>
            <a:ext cx="4388990" cy="8240"/>
            <a:chOff x="5161374" y="430572"/>
            <a:chExt cx="11703975" cy="24718"/>
          </a:xfrm>
        </p:grpSpPr>
        <p:sp>
          <p:nvSpPr>
            <p:cNvPr id="5" name="AutoShape 30"/>
            <p:cNvSpPr/>
            <p:nvPr/>
          </p:nvSpPr>
          <p:spPr>
            <a:xfrm>
              <a:off x="5161374" y="430572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AutoShape 31"/>
            <p:cNvSpPr/>
            <p:nvPr/>
          </p:nvSpPr>
          <p:spPr>
            <a:xfrm>
              <a:off x="9253165" y="43155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32"/>
            <p:cNvSpPr/>
            <p:nvPr/>
          </p:nvSpPr>
          <p:spPr>
            <a:xfrm>
              <a:off x="13335888" y="455290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8" t="2817" r="3591" b="10209"/>
          <a:stretch/>
        </p:blipFill>
        <p:spPr>
          <a:xfrm>
            <a:off x="4795637" y="1829664"/>
            <a:ext cx="2667000" cy="2352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AutoShape 29"/>
          <p:cNvSpPr/>
          <p:nvPr/>
        </p:nvSpPr>
        <p:spPr>
          <a:xfrm>
            <a:off x="3221153" y="1207684"/>
            <a:ext cx="1142999" cy="0"/>
          </a:xfrm>
          <a:prstGeom prst="line">
            <a:avLst/>
          </a:prstGeom>
          <a:ln w="38100" cap="flat">
            <a:solidFill>
              <a:srgbClr val="2B4B8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29"/>
          <p:cNvSpPr/>
          <p:nvPr/>
        </p:nvSpPr>
        <p:spPr>
          <a:xfrm>
            <a:off x="3247869" y="5709594"/>
            <a:ext cx="1142999" cy="0"/>
          </a:xfrm>
          <a:prstGeom prst="line">
            <a:avLst/>
          </a:prstGeom>
          <a:ln w="38100" cap="flat">
            <a:solidFill>
              <a:srgbClr val="2B4B8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29"/>
          <p:cNvSpPr/>
          <p:nvPr/>
        </p:nvSpPr>
        <p:spPr>
          <a:xfrm>
            <a:off x="7894437" y="2667015"/>
            <a:ext cx="1142999" cy="0"/>
          </a:xfrm>
          <a:prstGeom prst="line">
            <a:avLst/>
          </a:prstGeom>
          <a:ln w="38100" cap="flat">
            <a:solidFill>
              <a:srgbClr val="2B4B8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29"/>
          <p:cNvSpPr/>
          <p:nvPr/>
        </p:nvSpPr>
        <p:spPr>
          <a:xfrm>
            <a:off x="3247869" y="4145961"/>
            <a:ext cx="1142999" cy="0"/>
          </a:xfrm>
          <a:prstGeom prst="line">
            <a:avLst/>
          </a:prstGeom>
          <a:ln w="38100" cap="flat">
            <a:solidFill>
              <a:srgbClr val="2B4B8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29"/>
          <p:cNvSpPr/>
          <p:nvPr/>
        </p:nvSpPr>
        <p:spPr>
          <a:xfrm>
            <a:off x="3235363" y="2631475"/>
            <a:ext cx="1142999" cy="0"/>
          </a:xfrm>
          <a:prstGeom prst="line">
            <a:avLst/>
          </a:prstGeom>
          <a:ln w="38100" cap="flat">
            <a:solidFill>
              <a:srgbClr val="2B4B8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9"/>
          <p:cNvSpPr/>
          <p:nvPr/>
        </p:nvSpPr>
        <p:spPr>
          <a:xfrm>
            <a:off x="7894437" y="1200799"/>
            <a:ext cx="1142999" cy="0"/>
          </a:xfrm>
          <a:prstGeom prst="line">
            <a:avLst/>
          </a:prstGeom>
          <a:ln w="38100" cap="flat">
            <a:solidFill>
              <a:srgbClr val="2B4B8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9"/>
          <p:cNvSpPr/>
          <p:nvPr/>
        </p:nvSpPr>
        <p:spPr>
          <a:xfrm>
            <a:off x="7865187" y="4181475"/>
            <a:ext cx="1172250" cy="12690"/>
          </a:xfrm>
          <a:prstGeom prst="line">
            <a:avLst/>
          </a:prstGeom>
          <a:ln w="38100" cap="flat">
            <a:solidFill>
              <a:srgbClr val="2B4B8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Oval 22"/>
          <p:cNvSpPr/>
          <p:nvPr/>
        </p:nvSpPr>
        <p:spPr>
          <a:xfrm>
            <a:off x="4361631" y="2524103"/>
            <a:ext cx="219456" cy="214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68676" y="4051253"/>
            <a:ext cx="219456" cy="214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79233" y="5571077"/>
            <a:ext cx="219456" cy="214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64152" y="1090214"/>
            <a:ext cx="219456" cy="214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45730" y="4086793"/>
            <a:ext cx="219456" cy="214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45730" y="5550426"/>
            <a:ext cx="219456" cy="214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76648" y="2559643"/>
            <a:ext cx="219456" cy="214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674981" y="1066273"/>
            <a:ext cx="219456" cy="219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utoShape 29"/>
          <p:cNvSpPr/>
          <p:nvPr/>
        </p:nvSpPr>
        <p:spPr>
          <a:xfrm>
            <a:off x="7865187" y="5692247"/>
            <a:ext cx="1172250" cy="20435"/>
          </a:xfrm>
          <a:prstGeom prst="line">
            <a:avLst/>
          </a:prstGeom>
          <a:ln w="38100" cap="flat">
            <a:solidFill>
              <a:srgbClr val="2B4B8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TextBox 34"/>
          <p:cNvSpPr txBox="1"/>
          <p:nvPr/>
        </p:nvSpPr>
        <p:spPr>
          <a:xfrm>
            <a:off x="1420251" y="2373958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Objective </a:t>
            </a:r>
            <a:endParaRPr lang="en-US" sz="2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37154" y="941959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Introduction </a:t>
            </a:r>
            <a:endParaRPr lang="en-US" sz="2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846210" y="3966031"/>
            <a:ext cx="1944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Feasibility </a:t>
            </a:r>
            <a:endParaRPr lang="en-US" sz="2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433866" y="3665414"/>
            <a:ext cx="175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Tools &amp; Technology </a:t>
            </a:r>
            <a:endParaRPr lang="en-US" sz="2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20893" y="5317743"/>
            <a:ext cx="175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Block Diagram</a:t>
            </a:r>
            <a:endParaRPr lang="en-US" sz="2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942222" y="2298672"/>
            <a:ext cx="175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GUI of our platform </a:t>
            </a:r>
            <a:endParaRPr lang="en-US" sz="2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037436" y="5463005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Future Plan</a:t>
            </a:r>
            <a:endParaRPr lang="en-US" sz="2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9037436" y="982142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ER Diagram</a:t>
            </a:r>
            <a:endParaRPr lang="en-US" sz="2200" b="1" dirty="0"/>
          </a:p>
        </p:txBody>
      </p:sp>
      <p:grpSp>
        <p:nvGrpSpPr>
          <p:cNvPr id="71" name="Group 23"/>
          <p:cNvGrpSpPr/>
          <p:nvPr/>
        </p:nvGrpSpPr>
        <p:grpSpPr>
          <a:xfrm rot="16200000">
            <a:off x="5639980" y="3413957"/>
            <a:ext cx="4264699" cy="8240"/>
            <a:chOff x="5370321" y="430572"/>
            <a:chExt cx="11372529" cy="24719"/>
          </a:xfrm>
        </p:grpSpPr>
        <p:sp>
          <p:nvSpPr>
            <p:cNvPr id="73" name="AutoShape 30"/>
            <p:cNvSpPr/>
            <p:nvPr/>
          </p:nvSpPr>
          <p:spPr>
            <a:xfrm flipV="1">
              <a:off x="5370321" y="430573"/>
              <a:ext cx="3320514" cy="24718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31"/>
            <p:cNvSpPr/>
            <p:nvPr/>
          </p:nvSpPr>
          <p:spPr>
            <a:xfrm>
              <a:off x="9253165" y="43155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32"/>
            <p:cNvSpPr/>
            <p:nvPr/>
          </p:nvSpPr>
          <p:spPr>
            <a:xfrm flipV="1">
              <a:off x="13335893" y="430572"/>
              <a:ext cx="3406957" cy="24715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</p:spTree>
    <p:extLst>
      <p:ext uri="{BB962C8B-B14F-4D97-AF65-F5344CB8AC3E}">
        <p14:creationId xmlns:p14="http://schemas.microsoft.com/office/powerpoint/2010/main" val="23412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00400" y="259720"/>
            <a:ext cx="3505199" cy="8381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/>
              <a:t>Message View 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097919"/>
            <a:ext cx="8305800" cy="5181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0600" y="2895600"/>
            <a:ext cx="259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Admin will be able to see messages from viewers and customers.</a:t>
            </a:r>
          </a:p>
        </p:txBody>
      </p:sp>
    </p:spTree>
    <p:extLst>
      <p:ext uri="{BB962C8B-B14F-4D97-AF65-F5344CB8AC3E}">
        <p14:creationId xmlns:p14="http://schemas.microsoft.com/office/powerpoint/2010/main" val="37286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9400" y="381000"/>
            <a:ext cx="4251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Product Types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161365"/>
            <a:ext cx="8305800" cy="5257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4400" y="2971800"/>
            <a:ext cx="2743905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admin will be able to see how many products categories there </a:t>
            </a:r>
            <a:r>
              <a:rPr lang="en-US" dirty="0" smtClean="0">
                <a:solidFill>
                  <a:schemeClr val="tx1"/>
                </a:solidFill>
              </a:rPr>
              <a:t>are.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496669"/>
            <a:ext cx="6034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Product Types Create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143000"/>
            <a:ext cx="8191499" cy="50063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6800" y="2667000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Admin will be able to add different categories according to the name of their </a:t>
            </a:r>
            <a:r>
              <a:rPr lang="en-US" dirty="0" smtClean="0"/>
              <a:t>categories.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510524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Product Types Edit 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43000"/>
            <a:ext cx="7924800" cy="50217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0600" y="2888159"/>
            <a:ext cx="297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Admin will be able to edit the product according to the category name and activate, inactivate them.</a:t>
            </a:r>
          </a:p>
        </p:txBody>
      </p:sp>
    </p:spTree>
    <p:extLst>
      <p:ext uri="{BB962C8B-B14F-4D97-AF65-F5344CB8AC3E}">
        <p14:creationId xmlns:p14="http://schemas.microsoft.com/office/powerpoint/2010/main" val="35328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533400"/>
            <a:ext cx="2675467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Brand‘s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7968007" cy="4953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600" y="3067050"/>
            <a:ext cx="26670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admin will be able to see how many </a:t>
            </a:r>
            <a:r>
              <a:rPr lang="en-US" dirty="0" smtClean="0">
                <a:solidFill>
                  <a:schemeClr val="tx1"/>
                </a:solidFill>
              </a:rPr>
              <a:t>product </a:t>
            </a:r>
            <a:r>
              <a:rPr lang="en-US" dirty="0">
                <a:solidFill>
                  <a:schemeClr val="tx1"/>
                </a:solidFill>
              </a:rPr>
              <a:t>brands there </a:t>
            </a:r>
            <a:r>
              <a:rPr lang="en-US" dirty="0" smtClean="0">
                <a:solidFill>
                  <a:schemeClr val="tx1"/>
                </a:solidFill>
              </a:rPr>
              <a:t>are.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219200"/>
            <a:ext cx="7848600" cy="5029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1267" y="3234035"/>
            <a:ext cx="3157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Admin will be able to add different brands according to the name of their </a:t>
            </a:r>
            <a:r>
              <a:rPr lang="en-US" dirty="0" smtClean="0"/>
              <a:t>brands.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38400" y="630383"/>
            <a:ext cx="5791200" cy="5888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/>
              <a:t>Brand‘s Create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071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1" y="1219200"/>
            <a:ext cx="8077200" cy="4953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600" y="3133635"/>
            <a:ext cx="289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Admin will be able to edit the product brands according to the brands name and activate, inactivate them.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57600" y="457200"/>
            <a:ext cx="2780697" cy="8381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/>
              <a:t>Brand‘s Edit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131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60054"/>
            <a:ext cx="2599267" cy="724510"/>
          </a:xfrm>
        </p:spPr>
        <p:txBody>
          <a:bodyPr>
            <a:noAutofit/>
          </a:bodyPr>
          <a:lstStyle/>
          <a:p>
            <a:r>
              <a:rPr lang="en-US" sz="3600" b="1" dirty="0"/>
              <a:t>Roles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023279"/>
            <a:ext cx="22860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admin will be able to see how many rules there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are. 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56855"/>
            <a:ext cx="8839200" cy="46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371600"/>
            <a:ext cx="8085304" cy="4419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5021" y="3057410"/>
            <a:ext cx="2968052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5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Admin will be able to add different rules according to the name of their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rules.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09800" y="663770"/>
            <a:ext cx="5562600" cy="700903"/>
          </a:xfrm>
        </p:spPr>
        <p:txBody>
          <a:bodyPr>
            <a:noAutofit/>
          </a:bodyPr>
          <a:lstStyle/>
          <a:p>
            <a:r>
              <a:rPr lang="en-US" sz="3600" b="1" dirty="0"/>
              <a:t>Roles </a:t>
            </a:r>
            <a:r>
              <a:rPr lang="en-US" sz="3600" b="1" dirty="0" smtClean="0"/>
              <a:t>Create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426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371600"/>
            <a:ext cx="7916695" cy="4419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8700" y="2898136"/>
            <a:ext cx="28194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5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Admin will be able to edit the rules according to the rules name and activate, inactivate them.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33800" y="699655"/>
            <a:ext cx="2370305" cy="685800"/>
          </a:xfrm>
        </p:spPr>
        <p:txBody>
          <a:bodyPr>
            <a:noAutofit/>
          </a:bodyPr>
          <a:lstStyle/>
          <a:p>
            <a:r>
              <a:rPr lang="en-US" sz="3600" b="1" dirty="0"/>
              <a:t>Roles </a:t>
            </a:r>
            <a:r>
              <a:rPr lang="en-US" sz="3600" b="1" dirty="0" smtClean="0"/>
              <a:t>Edit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395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95FB699-994B-49BE-B6FB-B3965DBC9B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53" y="2009748"/>
            <a:ext cx="5586096" cy="3248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83A876-CA0C-4FFA-9301-CB6996CD236A}"/>
              </a:ext>
            </a:extLst>
          </p:cNvPr>
          <p:cNvSpPr txBox="1"/>
          <p:nvPr/>
        </p:nvSpPr>
        <p:spPr>
          <a:xfrm>
            <a:off x="6895046" y="1400584"/>
            <a:ext cx="3712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altLang="ko-KR" sz="4400" b="0" dirty="0" smtClean="0">
                <a:solidFill>
                  <a:schemeClr val="accent1"/>
                </a:solidFill>
              </a:rPr>
              <a:t>Introduction </a:t>
            </a:r>
            <a:endParaRPr lang="en-US" altLang="ko-KR" sz="4400" b="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38E21-F229-43C2-A240-A63F1B777211}"/>
              </a:ext>
            </a:extLst>
          </p:cNvPr>
          <p:cNvSpPr txBox="1"/>
          <p:nvPr/>
        </p:nvSpPr>
        <p:spPr>
          <a:xfrm>
            <a:off x="7087069" y="2390863"/>
            <a:ext cx="371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Web application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1" b="7471"/>
          <a:stretch>
            <a:fillRect/>
          </a:stretch>
        </p:blipFill>
        <p:spPr>
          <a:xfrm>
            <a:off x="2075081" y="2170025"/>
            <a:ext cx="3762365" cy="23250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22" y="2431619"/>
            <a:ext cx="384047" cy="2878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166711" y="2760195"/>
            <a:ext cx="3948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Provide the opportunity to its user to order products online.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Complete e-commerce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38E21-F229-43C2-A240-A63F1B777211}"/>
              </a:ext>
            </a:extLst>
          </p:cNvPr>
          <p:cNvSpPr txBox="1"/>
          <p:nvPr/>
        </p:nvSpPr>
        <p:spPr>
          <a:xfrm>
            <a:off x="7211867" y="3910672"/>
            <a:ext cx="371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Why we use</a:t>
            </a:r>
          </a:p>
        </p:txBody>
      </p:sp>
      <p:grpSp>
        <p:nvGrpSpPr>
          <p:cNvPr id="21" name="Google Shape;3650;p74">
            <a:extLst>
              <a:ext uri="{FF2B5EF4-FFF2-40B4-BE49-F238E27FC236}">
                <a16:creationId xmlns:a16="http://schemas.microsoft.com/office/drawing/2014/main" id="{10A8D5CA-BE56-45F1-81BD-A6FFCDD987E6}"/>
              </a:ext>
            </a:extLst>
          </p:cNvPr>
          <p:cNvGrpSpPr/>
          <p:nvPr/>
        </p:nvGrpSpPr>
        <p:grpSpPr>
          <a:xfrm>
            <a:off x="6767649" y="3910672"/>
            <a:ext cx="338177" cy="324584"/>
            <a:chOff x="3272150" y="3110475"/>
            <a:chExt cx="416775" cy="466750"/>
          </a:xfrm>
        </p:grpSpPr>
        <p:sp>
          <p:nvSpPr>
            <p:cNvPr id="22" name="Google Shape;3651;p74">
              <a:extLst>
                <a:ext uri="{FF2B5EF4-FFF2-40B4-BE49-F238E27FC236}">
                  <a16:creationId xmlns:a16="http://schemas.microsoft.com/office/drawing/2014/main" id="{860523EE-0F2B-4112-97CD-CCA40A6350AA}"/>
                </a:ext>
              </a:extLst>
            </p:cNvPr>
            <p:cNvSpPr/>
            <p:nvPr/>
          </p:nvSpPr>
          <p:spPr>
            <a:xfrm>
              <a:off x="3499350" y="3196700"/>
              <a:ext cx="103325" cy="103350"/>
            </a:xfrm>
            <a:custGeom>
              <a:avLst/>
              <a:gdLst/>
              <a:ahLst/>
              <a:cxnLst/>
              <a:rect l="l" t="t" r="r" b="b"/>
              <a:pathLst>
                <a:path w="4133" h="4134" extrusionOk="0">
                  <a:moveTo>
                    <a:pt x="2063" y="464"/>
                  </a:moveTo>
                  <a:cubicBezTo>
                    <a:pt x="2949" y="464"/>
                    <a:pt x="3670" y="1184"/>
                    <a:pt x="3670" y="2071"/>
                  </a:cubicBezTo>
                  <a:cubicBezTo>
                    <a:pt x="3670" y="2957"/>
                    <a:pt x="2949" y="3678"/>
                    <a:pt x="2063" y="3678"/>
                  </a:cubicBezTo>
                  <a:cubicBezTo>
                    <a:pt x="1176" y="3678"/>
                    <a:pt x="456" y="2957"/>
                    <a:pt x="456" y="2071"/>
                  </a:cubicBezTo>
                  <a:cubicBezTo>
                    <a:pt x="456" y="1184"/>
                    <a:pt x="1176" y="464"/>
                    <a:pt x="2063" y="464"/>
                  </a:cubicBezTo>
                  <a:close/>
                  <a:moveTo>
                    <a:pt x="2063" y="1"/>
                  </a:moveTo>
                  <a:cubicBezTo>
                    <a:pt x="926" y="1"/>
                    <a:pt x="0" y="927"/>
                    <a:pt x="0" y="2071"/>
                  </a:cubicBezTo>
                  <a:cubicBezTo>
                    <a:pt x="0" y="3207"/>
                    <a:pt x="926" y="4133"/>
                    <a:pt x="2063" y="4133"/>
                  </a:cubicBezTo>
                  <a:cubicBezTo>
                    <a:pt x="3207" y="4133"/>
                    <a:pt x="4133" y="3207"/>
                    <a:pt x="4133" y="2071"/>
                  </a:cubicBezTo>
                  <a:cubicBezTo>
                    <a:pt x="4133" y="927"/>
                    <a:pt x="3207" y="1"/>
                    <a:pt x="20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3652;p74">
              <a:extLst>
                <a:ext uri="{FF2B5EF4-FFF2-40B4-BE49-F238E27FC236}">
                  <a16:creationId xmlns:a16="http://schemas.microsoft.com/office/drawing/2014/main" id="{8377E718-B46A-44AE-BBEE-00648C2B370E}"/>
                </a:ext>
              </a:extLst>
            </p:cNvPr>
            <p:cNvSpPr/>
            <p:nvPr/>
          </p:nvSpPr>
          <p:spPr>
            <a:xfrm>
              <a:off x="3412925" y="3110475"/>
              <a:ext cx="276000" cy="276050"/>
            </a:xfrm>
            <a:custGeom>
              <a:avLst/>
              <a:gdLst/>
              <a:ahLst/>
              <a:cxnLst/>
              <a:rect l="l" t="t" r="r" b="b"/>
              <a:pathLst>
                <a:path w="11040" h="11042" extrusionOk="0">
                  <a:moveTo>
                    <a:pt x="5904" y="456"/>
                  </a:moveTo>
                  <a:cubicBezTo>
                    <a:pt x="6022" y="456"/>
                    <a:pt x="6124" y="557"/>
                    <a:pt x="6124" y="674"/>
                  </a:cubicBezTo>
                  <a:lnTo>
                    <a:pt x="6124" y="1372"/>
                  </a:lnTo>
                  <a:cubicBezTo>
                    <a:pt x="6124" y="1481"/>
                    <a:pt x="6193" y="1575"/>
                    <a:pt x="6305" y="1600"/>
                  </a:cubicBezTo>
                  <a:cubicBezTo>
                    <a:pt x="6822" y="1701"/>
                    <a:pt x="7300" y="1897"/>
                    <a:pt x="7738" y="2187"/>
                  </a:cubicBezTo>
                  <a:cubicBezTo>
                    <a:pt x="7781" y="2216"/>
                    <a:pt x="7829" y="2230"/>
                    <a:pt x="7877" y="2230"/>
                  </a:cubicBezTo>
                  <a:cubicBezTo>
                    <a:pt x="7936" y="2230"/>
                    <a:pt x="7994" y="2208"/>
                    <a:pt x="8038" y="2164"/>
                  </a:cubicBezTo>
                  <a:lnTo>
                    <a:pt x="8523" y="1669"/>
                  </a:lnTo>
                  <a:cubicBezTo>
                    <a:pt x="8563" y="1632"/>
                    <a:pt x="8617" y="1607"/>
                    <a:pt x="8672" y="1607"/>
                  </a:cubicBezTo>
                  <a:cubicBezTo>
                    <a:pt x="8734" y="1607"/>
                    <a:pt x="8790" y="1632"/>
                    <a:pt x="8828" y="1669"/>
                  </a:cubicBezTo>
                  <a:lnTo>
                    <a:pt x="9362" y="2204"/>
                  </a:lnTo>
                  <a:cubicBezTo>
                    <a:pt x="9449" y="2290"/>
                    <a:pt x="9449" y="2432"/>
                    <a:pt x="9362" y="2516"/>
                  </a:cubicBezTo>
                  <a:lnTo>
                    <a:pt x="8868" y="3011"/>
                  </a:lnTo>
                  <a:cubicBezTo>
                    <a:pt x="8790" y="3081"/>
                    <a:pt x="8781" y="3207"/>
                    <a:pt x="8845" y="3301"/>
                  </a:cubicBezTo>
                  <a:cubicBezTo>
                    <a:pt x="9135" y="3739"/>
                    <a:pt x="9338" y="4219"/>
                    <a:pt x="9440" y="4737"/>
                  </a:cubicBezTo>
                  <a:cubicBezTo>
                    <a:pt x="9464" y="4846"/>
                    <a:pt x="9551" y="4925"/>
                    <a:pt x="9667" y="4925"/>
                  </a:cubicBezTo>
                  <a:lnTo>
                    <a:pt x="10366" y="4925"/>
                  </a:lnTo>
                  <a:cubicBezTo>
                    <a:pt x="10484" y="4925"/>
                    <a:pt x="10578" y="5019"/>
                    <a:pt x="10578" y="5143"/>
                  </a:cubicBezTo>
                  <a:lnTo>
                    <a:pt x="10578" y="5896"/>
                  </a:lnTo>
                  <a:cubicBezTo>
                    <a:pt x="10578" y="6022"/>
                    <a:pt x="10484" y="6116"/>
                    <a:pt x="10366" y="6116"/>
                  </a:cubicBezTo>
                  <a:lnTo>
                    <a:pt x="9667" y="6116"/>
                  </a:lnTo>
                  <a:cubicBezTo>
                    <a:pt x="9558" y="6116"/>
                    <a:pt x="9464" y="6195"/>
                    <a:pt x="9440" y="6297"/>
                  </a:cubicBezTo>
                  <a:cubicBezTo>
                    <a:pt x="9338" y="6814"/>
                    <a:pt x="9135" y="7300"/>
                    <a:pt x="8845" y="7738"/>
                  </a:cubicBezTo>
                  <a:cubicBezTo>
                    <a:pt x="8781" y="7832"/>
                    <a:pt x="8798" y="7951"/>
                    <a:pt x="8875" y="8030"/>
                  </a:cubicBezTo>
                  <a:lnTo>
                    <a:pt x="9362" y="8523"/>
                  </a:lnTo>
                  <a:cubicBezTo>
                    <a:pt x="9449" y="8602"/>
                    <a:pt x="9449" y="8743"/>
                    <a:pt x="9362" y="8830"/>
                  </a:cubicBezTo>
                  <a:lnTo>
                    <a:pt x="8828" y="9362"/>
                  </a:lnTo>
                  <a:cubicBezTo>
                    <a:pt x="8790" y="9409"/>
                    <a:pt x="8734" y="9425"/>
                    <a:pt x="8679" y="9425"/>
                  </a:cubicBezTo>
                  <a:cubicBezTo>
                    <a:pt x="8617" y="9425"/>
                    <a:pt x="8563" y="9409"/>
                    <a:pt x="8523" y="9362"/>
                  </a:cubicBezTo>
                  <a:lnTo>
                    <a:pt x="8028" y="8877"/>
                  </a:lnTo>
                  <a:cubicBezTo>
                    <a:pt x="7983" y="8831"/>
                    <a:pt x="7924" y="8807"/>
                    <a:pt x="7864" y="8807"/>
                  </a:cubicBezTo>
                  <a:cubicBezTo>
                    <a:pt x="7821" y="8807"/>
                    <a:pt x="7778" y="8819"/>
                    <a:pt x="7738" y="8845"/>
                  </a:cubicBezTo>
                  <a:cubicBezTo>
                    <a:pt x="7300" y="9135"/>
                    <a:pt x="6822" y="9338"/>
                    <a:pt x="6305" y="9441"/>
                  </a:cubicBezTo>
                  <a:cubicBezTo>
                    <a:pt x="6193" y="9464"/>
                    <a:pt x="6116" y="9558"/>
                    <a:pt x="6116" y="9667"/>
                  </a:cubicBezTo>
                  <a:lnTo>
                    <a:pt x="6116" y="10358"/>
                  </a:lnTo>
                  <a:cubicBezTo>
                    <a:pt x="6116" y="10484"/>
                    <a:pt x="6015" y="10578"/>
                    <a:pt x="5896" y="10578"/>
                  </a:cubicBezTo>
                  <a:lnTo>
                    <a:pt x="5143" y="10578"/>
                  </a:lnTo>
                  <a:cubicBezTo>
                    <a:pt x="5017" y="10578"/>
                    <a:pt x="4923" y="10476"/>
                    <a:pt x="4923" y="10358"/>
                  </a:cubicBezTo>
                  <a:lnTo>
                    <a:pt x="4923" y="9667"/>
                  </a:lnTo>
                  <a:cubicBezTo>
                    <a:pt x="4923" y="9558"/>
                    <a:pt x="4846" y="9464"/>
                    <a:pt x="4735" y="9441"/>
                  </a:cubicBezTo>
                  <a:cubicBezTo>
                    <a:pt x="4227" y="9338"/>
                    <a:pt x="3740" y="9135"/>
                    <a:pt x="3301" y="8845"/>
                  </a:cubicBezTo>
                  <a:cubicBezTo>
                    <a:pt x="3262" y="8820"/>
                    <a:pt x="3215" y="8805"/>
                    <a:pt x="3175" y="8805"/>
                  </a:cubicBezTo>
                  <a:cubicBezTo>
                    <a:pt x="3120" y="8805"/>
                    <a:pt x="3058" y="8830"/>
                    <a:pt x="3011" y="8877"/>
                  </a:cubicBezTo>
                  <a:lnTo>
                    <a:pt x="2524" y="9370"/>
                  </a:lnTo>
                  <a:cubicBezTo>
                    <a:pt x="2477" y="9409"/>
                    <a:pt x="2430" y="9432"/>
                    <a:pt x="2368" y="9432"/>
                  </a:cubicBezTo>
                  <a:cubicBezTo>
                    <a:pt x="2313" y="9432"/>
                    <a:pt x="2251" y="9409"/>
                    <a:pt x="2219" y="9370"/>
                  </a:cubicBezTo>
                  <a:lnTo>
                    <a:pt x="1686" y="8837"/>
                  </a:lnTo>
                  <a:cubicBezTo>
                    <a:pt x="1600" y="8751"/>
                    <a:pt x="1600" y="8610"/>
                    <a:pt x="1686" y="8523"/>
                  </a:cubicBezTo>
                  <a:lnTo>
                    <a:pt x="2172" y="8030"/>
                  </a:lnTo>
                  <a:cubicBezTo>
                    <a:pt x="2251" y="7959"/>
                    <a:pt x="2259" y="7832"/>
                    <a:pt x="2204" y="7738"/>
                  </a:cubicBezTo>
                  <a:cubicBezTo>
                    <a:pt x="1905" y="7300"/>
                    <a:pt x="1709" y="6822"/>
                    <a:pt x="1607" y="6304"/>
                  </a:cubicBezTo>
                  <a:cubicBezTo>
                    <a:pt x="1583" y="6195"/>
                    <a:pt x="1489" y="6116"/>
                    <a:pt x="1380" y="6116"/>
                  </a:cubicBezTo>
                  <a:lnTo>
                    <a:pt x="682" y="6116"/>
                  </a:lnTo>
                  <a:cubicBezTo>
                    <a:pt x="565" y="6116"/>
                    <a:pt x="471" y="6022"/>
                    <a:pt x="471" y="5896"/>
                  </a:cubicBezTo>
                  <a:lnTo>
                    <a:pt x="471" y="5143"/>
                  </a:lnTo>
                  <a:cubicBezTo>
                    <a:pt x="471" y="5019"/>
                    <a:pt x="565" y="4925"/>
                    <a:pt x="682" y="4925"/>
                  </a:cubicBezTo>
                  <a:lnTo>
                    <a:pt x="1380" y="4925"/>
                  </a:lnTo>
                  <a:cubicBezTo>
                    <a:pt x="1489" y="4925"/>
                    <a:pt x="1583" y="4846"/>
                    <a:pt x="1607" y="4744"/>
                  </a:cubicBezTo>
                  <a:cubicBezTo>
                    <a:pt x="1709" y="4227"/>
                    <a:pt x="1905" y="3749"/>
                    <a:pt x="2204" y="3301"/>
                  </a:cubicBezTo>
                  <a:cubicBezTo>
                    <a:pt x="2259" y="3214"/>
                    <a:pt x="2251" y="3090"/>
                    <a:pt x="2172" y="3011"/>
                  </a:cubicBezTo>
                  <a:lnTo>
                    <a:pt x="1686" y="2526"/>
                  </a:lnTo>
                  <a:cubicBezTo>
                    <a:pt x="1600" y="2439"/>
                    <a:pt x="1600" y="2298"/>
                    <a:pt x="1686" y="2211"/>
                  </a:cubicBezTo>
                  <a:lnTo>
                    <a:pt x="2219" y="1679"/>
                  </a:lnTo>
                  <a:cubicBezTo>
                    <a:pt x="2259" y="1639"/>
                    <a:pt x="2313" y="1615"/>
                    <a:pt x="2368" y="1615"/>
                  </a:cubicBezTo>
                  <a:cubicBezTo>
                    <a:pt x="2430" y="1615"/>
                    <a:pt x="2486" y="1639"/>
                    <a:pt x="2524" y="1679"/>
                  </a:cubicBezTo>
                  <a:lnTo>
                    <a:pt x="3011" y="2172"/>
                  </a:lnTo>
                  <a:cubicBezTo>
                    <a:pt x="3056" y="2213"/>
                    <a:pt x="3116" y="2235"/>
                    <a:pt x="3177" y="2235"/>
                  </a:cubicBezTo>
                  <a:cubicBezTo>
                    <a:pt x="3222" y="2235"/>
                    <a:pt x="3268" y="2223"/>
                    <a:pt x="3309" y="2196"/>
                  </a:cubicBezTo>
                  <a:cubicBezTo>
                    <a:pt x="3740" y="1905"/>
                    <a:pt x="4227" y="1701"/>
                    <a:pt x="4744" y="1600"/>
                  </a:cubicBezTo>
                  <a:cubicBezTo>
                    <a:pt x="4854" y="1575"/>
                    <a:pt x="4923" y="1481"/>
                    <a:pt x="4923" y="1372"/>
                  </a:cubicBezTo>
                  <a:lnTo>
                    <a:pt x="4923" y="674"/>
                  </a:lnTo>
                  <a:cubicBezTo>
                    <a:pt x="4923" y="557"/>
                    <a:pt x="5027" y="456"/>
                    <a:pt x="5143" y="456"/>
                  </a:cubicBezTo>
                  <a:close/>
                  <a:moveTo>
                    <a:pt x="5143" y="0"/>
                  </a:moveTo>
                  <a:cubicBezTo>
                    <a:pt x="4767" y="0"/>
                    <a:pt x="4470" y="298"/>
                    <a:pt x="4470" y="674"/>
                  </a:cubicBezTo>
                  <a:lnTo>
                    <a:pt x="4470" y="1184"/>
                  </a:lnTo>
                  <a:cubicBezTo>
                    <a:pt x="4022" y="1293"/>
                    <a:pt x="3598" y="1474"/>
                    <a:pt x="3207" y="1709"/>
                  </a:cubicBezTo>
                  <a:lnTo>
                    <a:pt x="2846" y="1350"/>
                  </a:lnTo>
                  <a:cubicBezTo>
                    <a:pt x="2721" y="1223"/>
                    <a:pt x="2548" y="1144"/>
                    <a:pt x="2368" y="1144"/>
                  </a:cubicBezTo>
                  <a:cubicBezTo>
                    <a:pt x="2187" y="1144"/>
                    <a:pt x="2016" y="1216"/>
                    <a:pt x="1890" y="1350"/>
                  </a:cubicBezTo>
                  <a:lnTo>
                    <a:pt x="1348" y="1882"/>
                  </a:lnTo>
                  <a:cubicBezTo>
                    <a:pt x="1082" y="2149"/>
                    <a:pt x="1082" y="2573"/>
                    <a:pt x="1348" y="2846"/>
                  </a:cubicBezTo>
                  <a:lnTo>
                    <a:pt x="1709" y="3207"/>
                  </a:lnTo>
                  <a:cubicBezTo>
                    <a:pt x="1474" y="3591"/>
                    <a:pt x="1293" y="4014"/>
                    <a:pt x="1192" y="4462"/>
                  </a:cubicBezTo>
                  <a:lnTo>
                    <a:pt x="674" y="4462"/>
                  </a:lnTo>
                  <a:cubicBezTo>
                    <a:pt x="305" y="4462"/>
                    <a:pt x="0" y="4767"/>
                    <a:pt x="0" y="5143"/>
                  </a:cubicBezTo>
                  <a:lnTo>
                    <a:pt x="0" y="5896"/>
                  </a:lnTo>
                  <a:cubicBezTo>
                    <a:pt x="0" y="6272"/>
                    <a:pt x="305" y="6579"/>
                    <a:pt x="674" y="6579"/>
                  </a:cubicBezTo>
                  <a:lnTo>
                    <a:pt x="1192" y="6579"/>
                  </a:lnTo>
                  <a:cubicBezTo>
                    <a:pt x="1293" y="7018"/>
                    <a:pt x="1474" y="7441"/>
                    <a:pt x="1709" y="7832"/>
                  </a:cubicBezTo>
                  <a:lnTo>
                    <a:pt x="1348" y="8194"/>
                  </a:lnTo>
                  <a:cubicBezTo>
                    <a:pt x="1082" y="8461"/>
                    <a:pt x="1082" y="8892"/>
                    <a:pt x="1348" y="9159"/>
                  </a:cubicBezTo>
                  <a:lnTo>
                    <a:pt x="1882" y="9692"/>
                  </a:lnTo>
                  <a:cubicBezTo>
                    <a:pt x="2006" y="9818"/>
                    <a:pt x="2180" y="9887"/>
                    <a:pt x="2360" y="9887"/>
                  </a:cubicBezTo>
                  <a:cubicBezTo>
                    <a:pt x="2541" y="9887"/>
                    <a:pt x="2712" y="9818"/>
                    <a:pt x="2838" y="9692"/>
                  </a:cubicBezTo>
                  <a:lnTo>
                    <a:pt x="3199" y="9330"/>
                  </a:lnTo>
                  <a:cubicBezTo>
                    <a:pt x="3591" y="9566"/>
                    <a:pt x="4014" y="9746"/>
                    <a:pt x="4462" y="9848"/>
                  </a:cubicBezTo>
                  <a:lnTo>
                    <a:pt x="4462" y="10358"/>
                  </a:lnTo>
                  <a:cubicBezTo>
                    <a:pt x="4462" y="10734"/>
                    <a:pt x="4760" y="11041"/>
                    <a:pt x="5136" y="11041"/>
                  </a:cubicBezTo>
                  <a:lnTo>
                    <a:pt x="5896" y="11041"/>
                  </a:lnTo>
                  <a:cubicBezTo>
                    <a:pt x="6273" y="11041"/>
                    <a:pt x="6570" y="10734"/>
                    <a:pt x="6570" y="10358"/>
                  </a:cubicBezTo>
                  <a:lnTo>
                    <a:pt x="6570" y="9848"/>
                  </a:lnTo>
                  <a:cubicBezTo>
                    <a:pt x="7018" y="9746"/>
                    <a:pt x="7441" y="9566"/>
                    <a:pt x="7833" y="9330"/>
                  </a:cubicBezTo>
                  <a:lnTo>
                    <a:pt x="8194" y="9692"/>
                  </a:lnTo>
                  <a:cubicBezTo>
                    <a:pt x="8320" y="9818"/>
                    <a:pt x="8491" y="9887"/>
                    <a:pt x="8672" y="9887"/>
                  </a:cubicBezTo>
                  <a:cubicBezTo>
                    <a:pt x="8853" y="9887"/>
                    <a:pt x="9026" y="9818"/>
                    <a:pt x="9150" y="9692"/>
                  </a:cubicBezTo>
                  <a:lnTo>
                    <a:pt x="9684" y="9159"/>
                  </a:lnTo>
                  <a:cubicBezTo>
                    <a:pt x="9950" y="8892"/>
                    <a:pt x="9950" y="8461"/>
                    <a:pt x="9684" y="8194"/>
                  </a:cubicBezTo>
                  <a:lnTo>
                    <a:pt x="9323" y="7832"/>
                  </a:lnTo>
                  <a:cubicBezTo>
                    <a:pt x="9558" y="7441"/>
                    <a:pt x="9739" y="7018"/>
                    <a:pt x="9840" y="6579"/>
                  </a:cubicBezTo>
                  <a:lnTo>
                    <a:pt x="10366" y="6579"/>
                  </a:lnTo>
                  <a:cubicBezTo>
                    <a:pt x="10734" y="6579"/>
                    <a:pt x="11039" y="6272"/>
                    <a:pt x="11039" y="5896"/>
                  </a:cubicBezTo>
                  <a:lnTo>
                    <a:pt x="11039" y="5143"/>
                  </a:lnTo>
                  <a:cubicBezTo>
                    <a:pt x="11039" y="4767"/>
                    <a:pt x="10734" y="4462"/>
                    <a:pt x="10366" y="4462"/>
                  </a:cubicBezTo>
                  <a:lnTo>
                    <a:pt x="9848" y="4462"/>
                  </a:lnTo>
                  <a:cubicBezTo>
                    <a:pt x="9746" y="4014"/>
                    <a:pt x="9566" y="3591"/>
                    <a:pt x="9331" y="3207"/>
                  </a:cubicBezTo>
                  <a:lnTo>
                    <a:pt x="9692" y="2846"/>
                  </a:lnTo>
                  <a:cubicBezTo>
                    <a:pt x="9957" y="2580"/>
                    <a:pt x="9957" y="2149"/>
                    <a:pt x="9692" y="1882"/>
                  </a:cubicBezTo>
                  <a:lnTo>
                    <a:pt x="9157" y="1350"/>
                  </a:lnTo>
                  <a:cubicBezTo>
                    <a:pt x="9033" y="1223"/>
                    <a:pt x="8860" y="1144"/>
                    <a:pt x="8679" y="1144"/>
                  </a:cubicBezTo>
                  <a:cubicBezTo>
                    <a:pt x="8499" y="1144"/>
                    <a:pt x="8327" y="1216"/>
                    <a:pt x="8201" y="1350"/>
                  </a:cubicBezTo>
                  <a:lnTo>
                    <a:pt x="7840" y="1709"/>
                  </a:lnTo>
                  <a:cubicBezTo>
                    <a:pt x="7449" y="1474"/>
                    <a:pt x="7025" y="1293"/>
                    <a:pt x="6579" y="1184"/>
                  </a:cubicBezTo>
                  <a:lnTo>
                    <a:pt x="6579" y="674"/>
                  </a:lnTo>
                  <a:cubicBezTo>
                    <a:pt x="6579" y="298"/>
                    <a:pt x="6280" y="0"/>
                    <a:pt x="5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3653;p74">
              <a:extLst>
                <a:ext uri="{FF2B5EF4-FFF2-40B4-BE49-F238E27FC236}">
                  <a16:creationId xmlns:a16="http://schemas.microsoft.com/office/drawing/2014/main" id="{F7F26FAA-FE0D-4600-BCAB-576CD5AD6858}"/>
                </a:ext>
              </a:extLst>
            </p:cNvPr>
            <p:cNvSpPr/>
            <p:nvPr/>
          </p:nvSpPr>
          <p:spPr>
            <a:xfrm>
              <a:off x="3272150" y="3187800"/>
              <a:ext cx="341725" cy="389425"/>
            </a:xfrm>
            <a:custGeom>
              <a:avLst/>
              <a:gdLst/>
              <a:ahLst/>
              <a:cxnLst/>
              <a:rect l="l" t="t" r="r" b="b"/>
              <a:pathLst>
                <a:path w="13669" h="15577" extrusionOk="0">
                  <a:moveTo>
                    <a:pt x="5735" y="0"/>
                  </a:moveTo>
                  <a:cubicBezTo>
                    <a:pt x="5710" y="0"/>
                    <a:pt x="5686" y="4"/>
                    <a:pt x="5661" y="12"/>
                  </a:cubicBezTo>
                  <a:cubicBezTo>
                    <a:pt x="5443" y="91"/>
                    <a:pt x="5231" y="176"/>
                    <a:pt x="5020" y="280"/>
                  </a:cubicBezTo>
                  <a:cubicBezTo>
                    <a:pt x="3953" y="773"/>
                    <a:pt x="3051" y="1557"/>
                    <a:pt x="2408" y="2538"/>
                  </a:cubicBezTo>
                  <a:cubicBezTo>
                    <a:pt x="1749" y="3548"/>
                    <a:pt x="1405" y="4732"/>
                    <a:pt x="1405" y="5940"/>
                  </a:cubicBezTo>
                  <a:lnTo>
                    <a:pt x="1405" y="6881"/>
                  </a:lnTo>
                  <a:lnTo>
                    <a:pt x="204" y="9179"/>
                  </a:lnTo>
                  <a:cubicBezTo>
                    <a:pt x="16" y="9531"/>
                    <a:pt x="1" y="9892"/>
                    <a:pt x="166" y="10167"/>
                  </a:cubicBezTo>
                  <a:cubicBezTo>
                    <a:pt x="330" y="10441"/>
                    <a:pt x="652" y="10590"/>
                    <a:pt x="1060" y="10590"/>
                  </a:cubicBezTo>
                  <a:lnTo>
                    <a:pt x="1405" y="10590"/>
                  </a:lnTo>
                  <a:lnTo>
                    <a:pt x="1405" y="12589"/>
                  </a:lnTo>
                  <a:cubicBezTo>
                    <a:pt x="1405" y="13413"/>
                    <a:pt x="2071" y="14087"/>
                    <a:pt x="2903" y="14087"/>
                  </a:cubicBezTo>
                  <a:cubicBezTo>
                    <a:pt x="2910" y="14087"/>
                    <a:pt x="2925" y="14087"/>
                    <a:pt x="2933" y="14079"/>
                  </a:cubicBezTo>
                  <a:lnTo>
                    <a:pt x="4408" y="13859"/>
                  </a:lnTo>
                  <a:lnTo>
                    <a:pt x="4408" y="15342"/>
                  </a:lnTo>
                  <a:cubicBezTo>
                    <a:pt x="4408" y="15475"/>
                    <a:pt x="4510" y="15577"/>
                    <a:pt x="4636" y="15577"/>
                  </a:cubicBezTo>
                  <a:lnTo>
                    <a:pt x="11762" y="15577"/>
                  </a:lnTo>
                  <a:cubicBezTo>
                    <a:pt x="11888" y="15577"/>
                    <a:pt x="11990" y="15475"/>
                    <a:pt x="11990" y="15342"/>
                  </a:cubicBezTo>
                  <a:lnTo>
                    <a:pt x="11990" y="10472"/>
                  </a:lnTo>
                  <a:cubicBezTo>
                    <a:pt x="12743" y="9758"/>
                    <a:pt x="13307" y="8864"/>
                    <a:pt x="13629" y="7892"/>
                  </a:cubicBezTo>
                  <a:cubicBezTo>
                    <a:pt x="13669" y="7767"/>
                    <a:pt x="13605" y="7641"/>
                    <a:pt x="13480" y="7594"/>
                  </a:cubicBezTo>
                  <a:cubicBezTo>
                    <a:pt x="13460" y="7589"/>
                    <a:pt x="13439" y="7586"/>
                    <a:pt x="13418" y="7586"/>
                  </a:cubicBezTo>
                  <a:cubicBezTo>
                    <a:pt x="13318" y="7586"/>
                    <a:pt x="13221" y="7646"/>
                    <a:pt x="13189" y="7743"/>
                  </a:cubicBezTo>
                  <a:cubicBezTo>
                    <a:pt x="12884" y="8676"/>
                    <a:pt x="12327" y="9523"/>
                    <a:pt x="11599" y="10197"/>
                  </a:cubicBezTo>
                  <a:cubicBezTo>
                    <a:pt x="11559" y="10236"/>
                    <a:pt x="11527" y="10300"/>
                    <a:pt x="11527" y="10370"/>
                  </a:cubicBezTo>
                  <a:lnTo>
                    <a:pt x="11527" y="15114"/>
                  </a:lnTo>
                  <a:lnTo>
                    <a:pt x="4871" y="15114"/>
                  </a:lnTo>
                  <a:lnTo>
                    <a:pt x="4871" y="13584"/>
                  </a:lnTo>
                  <a:cubicBezTo>
                    <a:pt x="4871" y="13522"/>
                    <a:pt x="4839" y="13460"/>
                    <a:pt x="4785" y="13413"/>
                  </a:cubicBezTo>
                  <a:cubicBezTo>
                    <a:pt x="4745" y="13380"/>
                    <a:pt x="4689" y="13364"/>
                    <a:pt x="4635" y="13364"/>
                  </a:cubicBezTo>
                  <a:cubicBezTo>
                    <a:pt x="4625" y="13364"/>
                    <a:pt x="4614" y="13365"/>
                    <a:pt x="4604" y="13366"/>
                  </a:cubicBezTo>
                  <a:lnTo>
                    <a:pt x="2878" y="13616"/>
                  </a:lnTo>
                  <a:cubicBezTo>
                    <a:pt x="2314" y="13609"/>
                    <a:pt x="1860" y="13146"/>
                    <a:pt x="1860" y="12581"/>
                  </a:cubicBezTo>
                  <a:lnTo>
                    <a:pt x="1860" y="10355"/>
                  </a:lnTo>
                  <a:cubicBezTo>
                    <a:pt x="1860" y="10229"/>
                    <a:pt x="1757" y="10127"/>
                    <a:pt x="1632" y="10127"/>
                  </a:cubicBezTo>
                  <a:lnTo>
                    <a:pt x="1051" y="10127"/>
                  </a:lnTo>
                  <a:cubicBezTo>
                    <a:pt x="816" y="10127"/>
                    <a:pt x="644" y="10048"/>
                    <a:pt x="558" y="9924"/>
                  </a:cubicBezTo>
                  <a:cubicBezTo>
                    <a:pt x="479" y="9790"/>
                    <a:pt x="496" y="9602"/>
                    <a:pt x="612" y="9390"/>
                  </a:cubicBezTo>
                  <a:lnTo>
                    <a:pt x="1836" y="7045"/>
                  </a:lnTo>
                  <a:cubicBezTo>
                    <a:pt x="1860" y="7015"/>
                    <a:pt x="1868" y="6975"/>
                    <a:pt x="1868" y="6936"/>
                  </a:cubicBezTo>
                  <a:lnTo>
                    <a:pt x="1868" y="5940"/>
                  </a:lnTo>
                  <a:cubicBezTo>
                    <a:pt x="1868" y="3689"/>
                    <a:pt x="3177" y="1634"/>
                    <a:pt x="5215" y="686"/>
                  </a:cubicBezTo>
                  <a:cubicBezTo>
                    <a:pt x="5411" y="599"/>
                    <a:pt x="5607" y="515"/>
                    <a:pt x="5812" y="451"/>
                  </a:cubicBezTo>
                  <a:cubicBezTo>
                    <a:pt x="5929" y="404"/>
                    <a:pt x="5991" y="280"/>
                    <a:pt x="5953" y="153"/>
                  </a:cubicBezTo>
                  <a:cubicBezTo>
                    <a:pt x="5922" y="59"/>
                    <a:pt x="5831" y="0"/>
                    <a:pt x="57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211867" y="4312137"/>
            <a:ext cx="41264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Huge selection and variety of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Easy checkout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Communication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Security system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83A876-CA0C-4FFA-9301-CB6996CD236A}"/>
              </a:ext>
            </a:extLst>
          </p:cNvPr>
          <p:cNvSpPr txBox="1"/>
          <p:nvPr/>
        </p:nvSpPr>
        <p:spPr>
          <a:xfrm>
            <a:off x="3132681" y="4066377"/>
            <a:ext cx="211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altLang="ko-KR" sz="2000" dirty="0" smtClean="0">
                <a:latin typeface="+mn-lt"/>
              </a:rPr>
              <a:t>RJ Online Shop</a:t>
            </a:r>
            <a:endParaRPr lang="en-US" altLang="ko-K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58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8DA0E0A-6278-41FD-AA33-FAA161C3A833}"/>
              </a:ext>
            </a:extLst>
          </p:cNvPr>
          <p:cNvSpPr/>
          <p:nvPr/>
        </p:nvSpPr>
        <p:spPr>
          <a:xfrm>
            <a:off x="1371541" y="1758639"/>
            <a:ext cx="2062531" cy="4086679"/>
          </a:xfrm>
          <a:prstGeom prst="roundRect">
            <a:avLst>
              <a:gd name="adj" fmla="val 10205"/>
            </a:avLst>
          </a:prstGeom>
          <a:solidFill>
            <a:schemeClr val="bg1"/>
          </a:solidFill>
          <a:ln w="76200" cap="flat">
            <a:noFill/>
            <a:prstDash val="solid"/>
            <a:miter/>
          </a:ln>
          <a:effectLst>
            <a:outerShdw blurRad="127000" sx="102000" sy="102000" algn="ctr" rotWithShape="0">
              <a:srgbClr val="2F5CDB">
                <a:alpha val="1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0BA6E-5523-49E4-8A7F-DEB36426AD7A}"/>
              </a:ext>
            </a:extLst>
          </p:cNvPr>
          <p:cNvSpPr txBox="1"/>
          <p:nvPr/>
        </p:nvSpPr>
        <p:spPr>
          <a:xfrm>
            <a:off x="1617862" y="4328222"/>
            <a:ext cx="1569890" cy="12003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Free registration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View all products 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EAB36A-1766-4342-98DC-1254870790DD}"/>
              </a:ext>
            </a:extLst>
          </p:cNvPr>
          <p:cNvSpPr/>
          <p:nvPr/>
        </p:nvSpPr>
        <p:spPr>
          <a:xfrm>
            <a:off x="1466330" y="3754283"/>
            <a:ext cx="1677785" cy="54771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161925" lvl="1" algn="ctr">
              <a:lnSpc>
                <a:spcPct val="150000"/>
              </a:lnSpc>
            </a:pPr>
            <a:r>
              <a:rPr lang="en-US" sz="2200" b="1" dirty="0" smtClean="0">
                <a:solidFill>
                  <a:srgbClr val="1A1712"/>
                </a:solidFill>
              </a:rPr>
              <a:t>User Login</a:t>
            </a:r>
            <a:endParaRPr lang="en-US" sz="2200" b="1" dirty="0">
              <a:solidFill>
                <a:srgbClr val="1A1712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E5772D-323C-4E2E-B61C-7CD83A2BB9F0}"/>
              </a:ext>
            </a:extLst>
          </p:cNvPr>
          <p:cNvSpPr/>
          <p:nvPr/>
        </p:nvSpPr>
        <p:spPr>
          <a:xfrm>
            <a:off x="4132994" y="1758639"/>
            <a:ext cx="2075688" cy="4086679"/>
          </a:xfrm>
          <a:prstGeom prst="roundRect">
            <a:avLst>
              <a:gd name="adj" fmla="val 10205"/>
            </a:avLst>
          </a:prstGeom>
          <a:solidFill>
            <a:schemeClr val="bg1"/>
          </a:solidFill>
          <a:ln w="76200" cap="flat">
            <a:noFill/>
            <a:prstDash val="solid"/>
            <a:miter/>
          </a:ln>
          <a:effectLst>
            <a:outerShdw blurRad="127000" sx="102000" sy="102000" algn="ctr" rotWithShape="0">
              <a:srgbClr val="2F5CDB">
                <a:alpha val="1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3D51A-1F79-4923-AA2D-0888EEAE5689}"/>
              </a:ext>
            </a:extLst>
          </p:cNvPr>
          <p:cNvSpPr txBox="1"/>
          <p:nvPr/>
        </p:nvSpPr>
        <p:spPr>
          <a:xfrm>
            <a:off x="4379315" y="4326031"/>
            <a:ext cx="1569890" cy="147732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Add to cart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Order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Message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Advance Security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775397-6158-4A18-9E90-E0FD4A809604}"/>
              </a:ext>
            </a:extLst>
          </p:cNvPr>
          <p:cNvSpPr/>
          <p:nvPr/>
        </p:nvSpPr>
        <p:spPr>
          <a:xfrm>
            <a:off x="4379314" y="3778317"/>
            <a:ext cx="1569891" cy="54771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161925" lvl="1" algn="ctr">
              <a:lnSpc>
                <a:spcPct val="150000"/>
              </a:lnSpc>
            </a:pPr>
            <a:r>
              <a:rPr lang="en-US" sz="2200" b="1" dirty="0" smtClean="0">
                <a:solidFill>
                  <a:srgbClr val="1A1712"/>
                </a:solidFill>
              </a:rPr>
              <a:t>Customer</a:t>
            </a:r>
            <a:endParaRPr lang="en-US" sz="2200" b="1" dirty="0">
              <a:solidFill>
                <a:srgbClr val="1A1712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475AF78-592B-4845-B6C7-71900B711FC9}"/>
              </a:ext>
            </a:extLst>
          </p:cNvPr>
          <p:cNvSpPr/>
          <p:nvPr/>
        </p:nvSpPr>
        <p:spPr>
          <a:xfrm>
            <a:off x="6894446" y="1758639"/>
            <a:ext cx="2075688" cy="4086679"/>
          </a:xfrm>
          <a:prstGeom prst="roundRect">
            <a:avLst>
              <a:gd name="adj" fmla="val 10205"/>
            </a:avLst>
          </a:prstGeom>
          <a:solidFill>
            <a:schemeClr val="bg1"/>
          </a:solidFill>
          <a:ln w="76200" cap="flat">
            <a:noFill/>
            <a:prstDash val="solid"/>
            <a:miter/>
          </a:ln>
          <a:effectLst>
            <a:outerShdw blurRad="127000" sx="102000" sy="102000" algn="ctr" rotWithShape="0">
              <a:srgbClr val="2F5CDB">
                <a:alpha val="1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2DC3F-AF09-4AE6-A6D9-DCC0789222AC}"/>
              </a:ext>
            </a:extLst>
          </p:cNvPr>
          <p:cNvSpPr txBox="1"/>
          <p:nvPr/>
        </p:nvSpPr>
        <p:spPr>
          <a:xfrm>
            <a:off x="7123930" y="4466721"/>
            <a:ext cx="156989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Can manage all program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42AB5E-0396-44C4-A590-A0BD28B00911}"/>
              </a:ext>
            </a:extLst>
          </p:cNvPr>
          <p:cNvSpPr/>
          <p:nvPr/>
        </p:nvSpPr>
        <p:spPr>
          <a:xfrm>
            <a:off x="7066747" y="3778317"/>
            <a:ext cx="1569891" cy="54771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161925" lvl="1" algn="ctr">
              <a:lnSpc>
                <a:spcPct val="150000"/>
              </a:lnSpc>
            </a:pPr>
            <a:r>
              <a:rPr lang="en-US" sz="2200" b="1" dirty="0" smtClean="0">
                <a:solidFill>
                  <a:srgbClr val="1A1712"/>
                </a:solidFill>
              </a:rPr>
              <a:t>Admin</a:t>
            </a:r>
            <a:endParaRPr lang="en-US" sz="2200" b="1" dirty="0">
              <a:solidFill>
                <a:srgbClr val="1A1712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4CD03BD-24FA-4A0C-A84F-A65C076D6E0F}"/>
              </a:ext>
            </a:extLst>
          </p:cNvPr>
          <p:cNvSpPr/>
          <p:nvPr/>
        </p:nvSpPr>
        <p:spPr>
          <a:xfrm>
            <a:off x="9655897" y="1758639"/>
            <a:ext cx="2075688" cy="4086679"/>
          </a:xfrm>
          <a:prstGeom prst="roundRect">
            <a:avLst>
              <a:gd name="adj" fmla="val 10205"/>
            </a:avLst>
          </a:prstGeom>
          <a:solidFill>
            <a:schemeClr val="bg1"/>
          </a:solidFill>
          <a:ln w="76200" cap="flat">
            <a:noFill/>
            <a:prstDash val="solid"/>
            <a:miter/>
          </a:ln>
          <a:effectLst>
            <a:outerShdw blurRad="127000" sx="102000" sy="102000" algn="ctr" rotWithShape="0">
              <a:srgbClr val="2F5CDB">
                <a:alpha val="1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0C8B6-3F09-4710-B59F-9B7912417A96}"/>
              </a:ext>
            </a:extLst>
          </p:cNvPr>
          <p:cNvSpPr txBox="1"/>
          <p:nvPr/>
        </p:nvSpPr>
        <p:spPr>
          <a:xfrm>
            <a:off x="9902217" y="4462967"/>
            <a:ext cx="1679068" cy="147732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I</a:t>
            </a:r>
            <a:r>
              <a:rPr lang="en-US" altLang="ko-KR" dirty="0" smtClean="0"/>
              <a:t>nternet costs only, among other things.</a:t>
            </a:r>
          </a:p>
          <a:p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FAE6DB-8003-420A-A18A-A659CADD60B1}"/>
              </a:ext>
            </a:extLst>
          </p:cNvPr>
          <p:cNvSpPr/>
          <p:nvPr/>
        </p:nvSpPr>
        <p:spPr>
          <a:xfrm>
            <a:off x="9793040" y="3754283"/>
            <a:ext cx="1788245" cy="54771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161925" lvl="1"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1A1712"/>
                </a:solidFill>
              </a:rPr>
              <a:t>Economical</a:t>
            </a:r>
            <a:endParaRPr lang="en-US" sz="2200" b="1" dirty="0">
              <a:solidFill>
                <a:srgbClr val="1A171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6929F0-D687-43D7-9C60-8AD5CEAAB72F}"/>
              </a:ext>
            </a:extLst>
          </p:cNvPr>
          <p:cNvSpPr txBox="1"/>
          <p:nvPr/>
        </p:nvSpPr>
        <p:spPr>
          <a:xfrm>
            <a:off x="2823297" y="439005"/>
            <a:ext cx="683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cs typeface="Arial" panose="020B0604020202020204" pitchFamily="34" charset="0"/>
              </a:defRPr>
            </a:lvl1pPr>
          </a:lstStyle>
          <a:p>
            <a:r>
              <a:rPr lang="en-US" altLang="ko-KR" sz="4400" dirty="0" smtClean="0">
                <a:solidFill>
                  <a:srgbClr val="2F5CDB"/>
                </a:solidFill>
                <a:latin typeface="+mj-lt"/>
              </a:rPr>
              <a:t>Feasibility </a:t>
            </a:r>
            <a:endParaRPr lang="ko-KR" altLang="en-US" sz="4400" dirty="0">
              <a:solidFill>
                <a:srgbClr val="2F5CDB"/>
              </a:solidFill>
              <a:latin typeface="+mj-lt"/>
            </a:endParaRP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1" r="18781"/>
          <a:stretch>
            <a:fillRect/>
          </a:stretch>
        </p:blipFill>
        <p:spPr>
          <a:xfrm>
            <a:off x="1754296" y="2111518"/>
            <a:ext cx="1325562" cy="1592263"/>
          </a:xfrm>
        </p:spPr>
      </p:pic>
      <p:pic>
        <p:nvPicPr>
          <p:cNvPr id="21" name="Picture Placeholder 19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1" r="18781"/>
          <a:stretch>
            <a:fillRect/>
          </a:stretch>
        </p:blipFill>
        <p:spPr>
          <a:xfrm>
            <a:off x="4516546" y="2111518"/>
            <a:ext cx="1325562" cy="1592263"/>
          </a:xfrm>
        </p:spPr>
      </p:pic>
      <p:pic>
        <p:nvPicPr>
          <p:cNvPr id="22" name="Picture Placeholder 1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1" r="18781"/>
          <a:stretch>
            <a:fillRect/>
          </a:stretch>
        </p:blipFill>
        <p:spPr>
          <a:xfrm>
            <a:off x="7277208" y="2111518"/>
            <a:ext cx="1325563" cy="1592263"/>
          </a:xfrm>
        </p:spPr>
      </p:pic>
      <p:pic>
        <p:nvPicPr>
          <p:cNvPr id="23" name="Picture Placeholder 19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4" r="18744"/>
          <a:stretch>
            <a:fillRect/>
          </a:stretch>
        </p:blipFill>
        <p:spPr>
          <a:xfrm>
            <a:off x="10037871" y="2111518"/>
            <a:ext cx="1327150" cy="1592263"/>
          </a:xfr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480" y="68357"/>
            <a:ext cx="1285082" cy="11400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493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F1E1EFCA-618E-4E2B-91AE-8B7C19C307B0}"/>
              </a:ext>
            </a:extLst>
          </p:cNvPr>
          <p:cNvSpPr txBox="1">
            <a:spLocks/>
          </p:cNvSpPr>
          <p:nvPr/>
        </p:nvSpPr>
        <p:spPr>
          <a:xfrm>
            <a:off x="2307187" y="722093"/>
            <a:ext cx="3220692" cy="7636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smtClean="0"/>
              <a:t>Future Work</a:t>
            </a:r>
            <a:br>
              <a:rPr lang="en-US" sz="4400" b="1" smtClean="0"/>
            </a:b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/>
            </a:r>
            <a:br>
              <a:rPr lang="en-US" sz="4400" b="1" smtClean="0"/>
            </a:br>
            <a:endParaRPr lang="en-US" sz="4400" b="1" dirty="0"/>
          </a:p>
        </p:txBody>
      </p:sp>
      <p:sp>
        <p:nvSpPr>
          <p:cNvPr id="30" name="Google Shape;528;p43">
            <a:extLst>
              <a:ext uri="{FF2B5EF4-FFF2-40B4-BE49-F238E27FC236}">
                <a16:creationId xmlns:a16="http://schemas.microsoft.com/office/drawing/2014/main" id="{950693D2-0301-46CC-A21D-7B5809DFB17D}"/>
              </a:ext>
            </a:extLst>
          </p:cNvPr>
          <p:cNvSpPr txBox="1">
            <a:spLocks/>
          </p:cNvSpPr>
          <p:nvPr/>
        </p:nvSpPr>
        <p:spPr>
          <a:xfrm flipH="1">
            <a:off x="2331127" y="1775775"/>
            <a:ext cx="758192" cy="36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n-GB" sz="3300" dirty="0"/>
              <a:t>01</a:t>
            </a:r>
          </a:p>
        </p:txBody>
      </p:sp>
      <p:sp>
        <p:nvSpPr>
          <p:cNvPr id="31" name="Google Shape;528;p43">
            <a:extLst>
              <a:ext uri="{FF2B5EF4-FFF2-40B4-BE49-F238E27FC236}">
                <a16:creationId xmlns:a16="http://schemas.microsoft.com/office/drawing/2014/main" id="{DBC9D528-E706-49EF-AAFA-399E9A3921F8}"/>
              </a:ext>
            </a:extLst>
          </p:cNvPr>
          <p:cNvSpPr txBox="1">
            <a:spLocks/>
          </p:cNvSpPr>
          <p:nvPr/>
        </p:nvSpPr>
        <p:spPr>
          <a:xfrm flipH="1">
            <a:off x="2331127" y="2477003"/>
            <a:ext cx="769199" cy="36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n-GB" sz="3300" dirty="0"/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267A30-E71B-4A0C-82FB-36175341EBF0}"/>
              </a:ext>
            </a:extLst>
          </p:cNvPr>
          <p:cNvSpPr txBox="1"/>
          <p:nvPr/>
        </p:nvSpPr>
        <p:spPr>
          <a:xfrm>
            <a:off x="3101050" y="2518975"/>
            <a:ext cx="3250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Want to add payment method like bKash, nagad etc.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A37387-62B1-4A27-A287-776D5116F940}"/>
              </a:ext>
            </a:extLst>
          </p:cNvPr>
          <p:cNvSpPr txBox="1"/>
          <p:nvPr/>
        </p:nvSpPr>
        <p:spPr>
          <a:xfrm>
            <a:off x="3038569" y="3213185"/>
            <a:ext cx="3303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Want to develop graphical design.</a:t>
            </a:r>
          </a:p>
        </p:txBody>
      </p:sp>
      <p:sp>
        <p:nvSpPr>
          <p:cNvPr id="34" name="Google Shape;528;p43">
            <a:extLst>
              <a:ext uri="{FF2B5EF4-FFF2-40B4-BE49-F238E27FC236}">
                <a16:creationId xmlns:a16="http://schemas.microsoft.com/office/drawing/2014/main" id="{644CDD68-E7E4-416A-A02F-77D7ABD5D75B}"/>
              </a:ext>
            </a:extLst>
          </p:cNvPr>
          <p:cNvSpPr txBox="1">
            <a:spLocks/>
          </p:cNvSpPr>
          <p:nvPr/>
        </p:nvSpPr>
        <p:spPr>
          <a:xfrm flipH="1">
            <a:off x="2332544" y="3165306"/>
            <a:ext cx="696089" cy="36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n-GB" sz="3300" dirty="0"/>
              <a:t>03</a:t>
            </a:r>
          </a:p>
        </p:txBody>
      </p:sp>
      <p:sp>
        <p:nvSpPr>
          <p:cNvPr id="35" name="Google Shape;528;p43">
            <a:extLst>
              <a:ext uri="{FF2B5EF4-FFF2-40B4-BE49-F238E27FC236}">
                <a16:creationId xmlns:a16="http://schemas.microsoft.com/office/drawing/2014/main" id="{4627B7A1-F6FD-4567-8BE2-6B13FDD73443}"/>
              </a:ext>
            </a:extLst>
          </p:cNvPr>
          <p:cNvSpPr txBox="1">
            <a:spLocks/>
          </p:cNvSpPr>
          <p:nvPr/>
        </p:nvSpPr>
        <p:spPr>
          <a:xfrm flipH="1">
            <a:off x="2282440" y="3904755"/>
            <a:ext cx="740813" cy="36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n-GB" sz="3300" dirty="0"/>
              <a:t>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3DF4AD-5A11-411E-9EE3-FB78A4798CC8}"/>
              </a:ext>
            </a:extLst>
          </p:cNvPr>
          <p:cNvSpPr txBox="1"/>
          <p:nvPr/>
        </p:nvSpPr>
        <p:spPr>
          <a:xfrm>
            <a:off x="3067875" y="3948772"/>
            <a:ext cx="34662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dirty="0"/>
              <a:t>Want to add credit card option when </a:t>
            </a:r>
            <a:r>
              <a:rPr lang="en-US" dirty="0" smtClean="0"/>
              <a:t>we </a:t>
            </a:r>
            <a:r>
              <a:rPr lang="en-US" dirty="0"/>
              <a:t>will starting </a:t>
            </a:r>
            <a:r>
              <a:rPr lang="en-US" dirty="0" smtClean="0"/>
              <a:t>our </a:t>
            </a:r>
            <a:r>
              <a:rPr lang="en-US" dirty="0"/>
              <a:t>business by domain help.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779678-FB25-45D0-B476-63BBFBDD69FF}"/>
              </a:ext>
            </a:extLst>
          </p:cNvPr>
          <p:cNvSpPr/>
          <p:nvPr/>
        </p:nvSpPr>
        <p:spPr>
          <a:xfrm>
            <a:off x="3101049" y="1815579"/>
            <a:ext cx="2999615" cy="560923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ts val="1960"/>
              </a:lnSpc>
            </a:pPr>
            <a:r>
              <a:rPr lang="en-US" dirty="0"/>
              <a:t>Want to </a:t>
            </a:r>
            <a:r>
              <a:rPr lang="en-US" dirty="0" smtClean="0"/>
              <a:t>increase </a:t>
            </a:r>
            <a:r>
              <a:rPr lang="en-US" dirty="0"/>
              <a:t>facilities of this </a:t>
            </a:r>
            <a:r>
              <a:rPr lang="en-US" dirty="0" smtClean="0"/>
              <a:t>project.</a:t>
            </a:r>
            <a:endParaRPr lang="en-US" dirty="0">
              <a:solidFill>
                <a:srgbClr val="94DDDE"/>
              </a:solidFill>
              <a:latin typeface="Josefin Sans Bold Bold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3DF4AD-5A11-411E-9EE3-FB78A4798CC8}"/>
              </a:ext>
            </a:extLst>
          </p:cNvPr>
          <p:cNvSpPr txBox="1"/>
          <p:nvPr/>
        </p:nvSpPr>
        <p:spPr>
          <a:xfrm>
            <a:off x="3048000" y="4953000"/>
            <a:ext cx="3486112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ts val="2160"/>
              </a:lnSpc>
            </a:pPr>
            <a:r>
              <a:rPr lang="en-US" dirty="0" smtClean="0"/>
              <a:t>Want to remove all the limitation.</a:t>
            </a:r>
            <a:endParaRPr lang="en-US" dirty="0"/>
          </a:p>
        </p:txBody>
      </p:sp>
      <p:sp>
        <p:nvSpPr>
          <p:cNvPr id="39" name="Google Shape;528;p43">
            <a:extLst>
              <a:ext uri="{FF2B5EF4-FFF2-40B4-BE49-F238E27FC236}">
                <a16:creationId xmlns:a16="http://schemas.microsoft.com/office/drawing/2014/main" id="{4627B7A1-F6FD-4567-8BE2-6B13FDD73443}"/>
              </a:ext>
            </a:extLst>
          </p:cNvPr>
          <p:cNvSpPr txBox="1">
            <a:spLocks/>
          </p:cNvSpPr>
          <p:nvPr/>
        </p:nvSpPr>
        <p:spPr>
          <a:xfrm flipH="1">
            <a:off x="2307188" y="4893811"/>
            <a:ext cx="740813" cy="36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n-GB" sz="3300" dirty="0"/>
              <a:t>05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21774" y="5505905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dirty="0"/>
              <a:t>Want to publish this website in online. </a:t>
            </a:r>
          </a:p>
        </p:txBody>
      </p:sp>
      <p:sp>
        <p:nvSpPr>
          <p:cNvPr id="41" name="Google Shape;528;p43">
            <a:extLst>
              <a:ext uri="{FF2B5EF4-FFF2-40B4-BE49-F238E27FC236}">
                <a16:creationId xmlns:a16="http://schemas.microsoft.com/office/drawing/2014/main" id="{4627B7A1-F6FD-4567-8BE2-6B13FDD73443}"/>
              </a:ext>
            </a:extLst>
          </p:cNvPr>
          <p:cNvSpPr txBox="1">
            <a:spLocks/>
          </p:cNvSpPr>
          <p:nvPr/>
        </p:nvSpPr>
        <p:spPr>
          <a:xfrm flipH="1">
            <a:off x="2280961" y="5505905"/>
            <a:ext cx="740813" cy="36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n-GB" sz="3300" dirty="0"/>
              <a:t>06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87" y="2191191"/>
            <a:ext cx="3905288" cy="36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73"/>
          <p:cNvSpPr txBox="1">
            <a:spLocks noGrp="1"/>
          </p:cNvSpPr>
          <p:nvPr>
            <p:ph type="title"/>
          </p:nvPr>
        </p:nvSpPr>
        <p:spPr>
          <a:xfrm>
            <a:off x="1855118" y="2818211"/>
            <a:ext cx="4032000" cy="94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GB" b="1" dirty="0"/>
              <a:t>Thank You!</a:t>
            </a:r>
            <a:endParaRPr b="1" dirty="0"/>
          </a:p>
        </p:txBody>
      </p:sp>
      <p:grpSp>
        <p:nvGrpSpPr>
          <p:cNvPr id="3311" name="Google Shape;3311;p73"/>
          <p:cNvGrpSpPr/>
          <p:nvPr/>
        </p:nvGrpSpPr>
        <p:grpSpPr>
          <a:xfrm>
            <a:off x="5708401" y="1312051"/>
            <a:ext cx="4372470" cy="4267199"/>
            <a:chOff x="4981419" y="541059"/>
            <a:chExt cx="3959767" cy="3869816"/>
          </a:xfrm>
        </p:grpSpPr>
        <p:sp>
          <p:nvSpPr>
            <p:cNvPr id="3312" name="Google Shape;3312;p73"/>
            <p:cNvSpPr/>
            <p:nvPr/>
          </p:nvSpPr>
          <p:spPr>
            <a:xfrm>
              <a:off x="4981419" y="2256088"/>
              <a:ext cx="3945689" cy="2154787"/>
            </a:xfrm>
            <a:custGeom>
              <a:avLst/>
              <a:gdLst/>
              <a:ahLst/>
              <a:cxnLst/>
              <a:rect l="l" t="t" r="r" b="b"/>
              <a:pathLst>
                <a:path w="196474" h="107578" extrusionOk="0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13" name="Google Shape;3313;p73"/>
            <p:cNvSpPr/>
            <p:nvPr/>
          </p:nvSpPr>
          <p:spPr>
            <a:xfrm>
              <a:off x="7573247" y="2743157"/>
              <a:ext cx="1166974" cy="672187"/>
            </a:xfrm>
            <a:custGeom>
              <a:avLst/>
              <a:gdLst/>
              <a:ahLst/>
              <a:cxnLst/>
              <a:rect l="l" t="t" r="r" b="b"/>
              <a:pathLst>
                <a:path w="58109" h="33559" extrusionOk="0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14" name="Google Shape;3314;p73"/>
            <p:cNvSpPr/>
            <p:nvPr/>
          </p:nvSpPr>
          <p:spPr>
            <a:xfrm>
              <a:off x="5590341" y="2721785"/>
              <a:ext cx="2253558" cy="1298224"/>
            </a:xfrm>
            <a:custGeom>
              <a:avLst/>
              <a:gdLst/>
              <a:ahLst/>
              <a:cxnLst/>
              <a:rect l="l" t="t" r="r" b="b"/>
              <a:pathLst>
                <a:path w="112215" h="64814" extrusionOk="0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15" name="Google Shape;3315;p73"/>
            <p:cNvSpPr/>
            <p:nvPr/>
          </p:nvSpPr>
          <p:spPr>
            <a:xfrm>
              <a:off x="5522020" y="2701074"/>
              <a:ext cx="1122090" cy="646108"/>
            </a:xfrm>
            <a:custGeom>
              <a:avLst/>
              <a:gdLst/>
              <a:ahLst/>
              <a:cxnLst/>
              <a:rect l="l" t="t" r="r" b="b"/>
              <a:pathLst>
                <a:path w="55874" h="32257" extrusionOk="0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16" name="Google Shape;3316;p73"/>
            <p:cNvSpPr/>
            <p:nvPr/>
          </p:nvSpPr>
          <p:spPr>
            <a:xfrm>
              <a:off x="5156920" y="3456746"/>
              <a:ext cx="828684" cy="477075"/>
            </a:xfrm>
            <a:custGeom>
              <a:avLst/>
              <a:gdLst/>
              <a:ahLst/>
              <a:cxnLst/>
              <a:rect l="l" t="t" r="r" b="b"/>
              <a:pathLst>
                <a:path w="41264" h="23818" extrusionOk="0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17" name="Google Shape;3317;p73"/>
            <p:cNvSpPr/>
            <p:nvPr/>
          </p:nvSpPr>
          <p:spPr>
            <a:xfrm>
              <a:off x="5629200" y="3751387"/>
              <a:ext cx="751648" cy="431647"/>
            </a:xfrm>
            <a:custGeom>
              <a:avLst/>
              <a:gdLst/>
              <a:ahLst/>
              <a:cxnLst/>
              <a:rect l="l" t="t" r="r" b="b"/>
              <a:pathLst>
                <a:path w="37428" h="21550" extrusionOk="0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18" name="Google Shape;3318;p73"/>
            <p:cNvSpPr/>
            <p:nvPr/>
          </p:nvSpPr>
          <p:spPr>
            <a:xfrm>
              <a:off x="6424367" y="541059"/>
              <a:ext cx="412013" cy="513289"/>
            </a:xfrm>
            <a:custGeom>
              <a:avLst/>
              <a:gdLst/>
              <a:ahLst/>
              <a:cxnLst/>
              <a:rect l="l" t="t" r="r" b="b"/>
              <a:pathLst>
                <a:path w="20516" h="25626" extrusionOk="0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19" name="Google Shape;3319;p73"/>
            <p:cNvSpPr/>
            <p:nvPr/>
          </p:nvSpPr>
          <p:spPr>
            <a:xfrm>
              <a:off x="6427058" y="736712"/>
              <a:ext cx="96476" cy="305377"/>
            </a:xfrm>
            <a:custGeom>
              <a:avLst/>
              <a:gdLst/>
              <a:ahLst/>
              <a:cxnLst/>
              <a:rect l="l" t="t" r="r" b="b"/>
              <a:pathLst>
                <a:path w="4804" h="15246" extrusionOk="0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0" name="Google Shape;3320;p73"/>
            <p:cNvSpPr/>
            <p:nvPr/>
          </p:nvSpPr>
          <p:spPr>
            <a:xfrm>
              <a:off x="6459210" y="561189"/>
              <a:ext cx="377169" cy="492718"/>
            </a:xfrm>
            <a:custGeom>
              <a:avLst/>
              <a:gdLst/>
              <a:ahLst/>
              <a:cxnLst/>
              <a:rect l="l" t="t" r="r" b="b"/>
              <a:pathLst>
                <a:path w="18781" h="24599" extrusionOk="0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1" name="Google Shape;3321;p73"/>
            <p:cNvSpPr/>
            <p:nvPr/>
          </p:nvSpPr>
          <p:spPr>
            <a:xfrm>
              <a:off x="6498050" y="599627"/>
              <a:ext cx="299470" cy="416484"/>
            </a:xfrm>
            <a:custGeom>
              <a:avLst/>
              <a:gdLst/>
              <a:ahLst/>
              <a:cxnLst/>
              <a:rect l="l" t="t" r="r" b="b"/>
              <a:pathLst>
                <a:path w="14912" h="20793" extrusionOk="0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2" name="Google Shape;3322;p73"/>
            <p:cNvSpPr/>
            <p:nvPr/>
          </p:nvSpPr>
          <p:spPr>
            <a:xfrm>
              <a:off x="6648106" y="665766"/>
              <a:ext cx="13435" cy="171857"/>
            </a:xfrm>
            <a:custGeom>
              <a:avLst/>
              <a:gdLst/>
              <a:ahLst/>
              <a:cxnLst/>
              <a:rect l="l" t="t" r="r" b="b"/>
              <a:pathLst>
                <a:path w="669" h="8580" extrusionOk="0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3" name="Google Shape;3323;p73"/>
            <p:cNvSpPr/>
            <p:nvPr/>
          </p:nvSpPr>
          <p:spPr>
            <a:xfrm>
              <a:off x="6597880" y="837603"/>
              <a:ext cx="54946" cy="78458"/>
            </a:xfrm>
            <a:custGeom>
              <a:avLst/>
              <a:gdLst/>
              <a:ahLst/>
              <a:cxnLst/>
              <a:rect l="l" t="t" r="r" b="b"/>
              <a:pathLst>
                <a:path w="2736" h="3917" extrusionOk="0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4" name="Google Shape;3324;p73"/>
            <p:cNvSpPr/>
            <p:nvPr/>
          </p:nvSpPr>
          <p:spPr>
            <a:xfrm>
              <a:off x="6652805" y="818655"/>
              <a:ext cx="41551" cy="87852"/>
            </a:xfrm>
            <a:custGeom>
              <a:avLst/>
              <a:gdLst/>
              <a:ahLst/>
              <a:cxnLst/>
              <a:rect l="l" t="t" r="r" b="b"/>
              <a:pathLst>
                <a:path w="2069" h="4386" extrusionOk="0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5" name="Google Shape;3325;p73"/>
            <p:cNvSpPr/>
            <p:nvPr/>
          </p:nvSpPr>
          <p:spPr>
            <a:xfrm>
              <a:off x="6633526" y="792756"/>
              <a:ext cx="44443" cy="58347"/>
            </a:xfrm>
            <a:custGeom>
              <a:avLst/>
              <a:gdLst/>
              <a:ahLst/>
              <a:cxnLst/>
              <a:rect l="l" t="t" r="r" b="b"/>
              <a:pathLst>
                <a:path w="2213" h="2913" extrusionOk="0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6" name="Google Shape;3326;p73"/>
            <p:cNvSpPr/>
            <p:nvPr/>
          </p:nvSpPr>
          <p:spPr>
            <a:xfrm>
              <a:off x="6033160" y="2571620"/>
              <a:ext cx="22111" cy="724786"/>
            </a:xfrm>
            <a:custGeom>
              <a:avLst/>
              <a:gdLst/>
              <a:ahLst/>
              <a:cxnLst/>
              <a:rect l="l" t="t" r="r" b="b"/>
              <a:pathLst>
                <a:path w="1101" h="36185" extrusionOk="0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7" name="Google Shape;3327;p73"/>
            <p:cNvSpPr/>
            <p:nvPr/>
          </p:nvSpPr>
          <p:spPr>
            <a:xfrm>
              <a:off x="6250352" y="2472752"/>
              <a:ext cx="242376" cy="567750"/>
            </a:xfrm>
            <a:custGeom>
              <a:avLst/>
              <a:gdLst/>
              <a:ahLst/>
              <a:cxnLst/>
              <a:rect l="l" t="t" r="r" b="b"/>
              <a:pathLst>
                <a:path w="12069" h="28345" extrusionOk="0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8" name="Google Shape;3328;p73"/>
            <p:cNvSpPr/>
            <p:nvPr/>
          </p:nvSpPr>
          <p:spPr>
            <a:xfrm>
              <a:off x="5619822" y="2520003"/>
              <a:ext cx="850112" cy="455022"/>
            </a:xfrm>
            <a:custGeom>
              <a:avLst/>
              <a:gdLst/>
              <a:ahLst/>
              <a:cxnLst/>
              <a:rect l="l" t="t" r="r" b="b"/>
              <a:pathLst>
                <a:path w="42331" h="22717" extrusionOk="0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9" name="Google Shape;3329;p73"/>
            <p:cNvSpPr/>
            <p:nvPr/>
          </p:nvSpPr>
          <p:spPr>
            <a:xfrm>
              <a:off x="5595703" y="2473073"/>
              <a:ext cx="242376" cy="567430"/>
            </a:xfrm>
            <a:custGeom>
              <a:avLst/>
              <a:gdLst/>
              <a:ahLst/>
              <a:cxnLst/>
              <a:rect l="l" t="t" r="r" b="b"/>
              <a:pathLst>
                <a:path w="12069" h="28329" extrusionOk="0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0" name="Google Shape;3330;p73"/>
            <p:cNvSpPr/>
            <p:nvPr/>
          </p:nvSpPr>
          <p:spPr>
            <a:xfrm>
              <a:off x="6442461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1" name="Google Shape;3331;p73"/>
            <p:cNvSpPr/>
            <p:nvPr/>
          </p:nvSpPr>
          <p:spPr>
            <a:xfrm>
              <a:off x="5594377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2" name="Google Shape;3332;p73"/>
            <p:cNvSpPr/>
            <p:nvPr/>
          </p:nvSpPr>
          <p:spPr>
            <a:xfrm>
              <a:off x="6031814" y="3227903"/>
              <a:ext cx="24802" cy="72509"/>
            </a:xfrm>
            <a:custGeom>
              <a:avLst/>
              <a:gdLst/>
              <a:ahLst/>
              <a:cxnLst/>
              <a:rect l="l" t="t" r="r" b="b"/>
              <a:pathLst>
                <a:path w="1235" h="3620" extrusionOk="0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3" name="Google Shape;3333;p73"/>
            <p:cNvSpPr/>
            <p:nvPr/>
          </p:nvSpPr>
          <p:spPr>
            <a:xfrm>
              <a:off x="5539432" y="1694647"/>
              <a:ext cx="995490" cy="1075451"/>
            </a:xfrm>
            <a:custGeom>
              <a:avLst/>
              <a:gdLst/>
              <a:ahLst/>
              <a:cxnLst/>
              <a:rect l="l" t="t" r="r" b="b"/>
              <a:pathLst>
                <a:path w="49570" h="53692" extrusionOk="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4" name="Google Shape;3334;p73"/>
            <p:cNvSpPr/>
            <p:nvPr/>
          </p:nvSpPr>
          <p:spPr>
            <a:xfrm>
              <a:off x="5609781" y="2183920"/>
              <a:ext cx="939881" cy="547820"/>
            </a:xfrm>
            <a:custGeom>
              <a:avLst/>
              <a:gdLst/>
              <a:ahLst/>
              <a:cxnLst/>
              <a:rect l="l" t="t" r="r" b="b"/>
              <a:pathLst>
                <a:path w="46801" h="27350" extrusionOk="0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5" name="Google Shape;3335;p73"/>
            <p:cNvSpPr/>
            <p:nvPr/>
          </p:nvSpPr>
          <p:spPr>
            <a:xfrm>
              <a:off x="5570921" y="1694367"/>
              <a:ext cx="342346" cy="200280"/>
            </a:xfrm>
            <a:custGeom>
              <a:avLst/>
              <a:gdLst/>
              <a:ahLst/>
              <a:cxnLst/>
              <a:rect l="l" t="t" r="r" b="b"/>
              <a:pathLst>
                <a:path w="17047" h="9999" extrusionOk="0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6" name="Google Shape;3336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7" name="Google Shape;3337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8" name="Google Shape;3338;p73"/>
            <p:cNvSpPr/>
            <p:nvPr/>
          </p:nvSpPr>
          <p:spPr>
            <a:xfrm>
              <a:off x="8268583" y="3106642"/>
              <a:ext cx="308186" cy="149103"/>
            </a:xfrm>
            <a:custGeom>
              <a:avLst/>
              <a:gdLst/>
              <a:ahLst/>
              <a:cxnLst/>
              <a:rect l="l" t="t" r="r" b="b"/>
              <a:pathLst>
                <a:path w="15346" h="7444" extrusionOk="0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9" name="Google Shape;3339;p73"/>
            <p:cNvSpPr/>
            <p:nvPr/>
          </p:nvSpPr>
          <p:spPr>
            <a:xfrm>
              <a:off x="8263221" y="3001384"/>
              <a:ext cx="328951" cy="235292"/>
            </a:xfrm>
            <a:custGeom>
              <a:avLst/>
              <a:gdLst/>
              <a:ahLst/>
              <a:cxnLst/>
              <a:rect l="l" t="t" r="r" b="b"/>
              <a:pathLst>
                <a:path w="16380" h="11747" extrusionOk="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0" name="Google Shape;3340;p73"/>
            <p:cNvSpPr/>
            <p:nvPr/>
          </p:nvSpPr>
          <p:spPr>
            <a:xfrm>
              <a:off x="8418640" y="3125149"/>
              <a:ext cx="168171" cy="117095"/>
            </a:xfrm>
            <a:custGeom>
              <a:avLst/>
              <a:gdLst/>
              <a:ahLst/>
              <a:cxnLst/>
              <a:rect l="l" t="t" r="r" b="b"/>
              <a:pathLst>
                <a:path w="8374" h="5846" extrusionOk="0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1" name="Google Shape;3341;p73"/>
            <p:cNvSpPr/>
            <p:nvPr/>
          </p:nvSpPr>
          <p:spPr>
            <a:xfrm>
              <a:off x="7689806" y="2793272"/>
              <a:ext cx="232475" cy="271847"/>
            </a:xfrm>
            <a:custGeom>
              <a:avLst/>
              <a:gdLst/>
              <a:ahLst/>
              <a:cxnLst/>
              <a:rect l="l" t="t" r="r" b="b"/>
              <a:pathLst>
                <a:path w="11576" h="13572" extrusionOk="0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2" name="Google Shape;3342;p73"/>
            <p:cNvSpPr/>
            <p:nvPr/>
          </p:nvSpPr>
          <p:spPr>
            <a:xfrm>
              <a:off x="7699847" y="2737429"/>
              <a:ext cx="217072" cy="299789"/>
            </a:xfrm>
            <a:custGeom>
              <a:avLst/>
              <a:gdLst/>
              <a:ahLst/>
              <a:cxnLst/>
              <a:rect l="l" t="t" r="r" b="b"/>
              <a:pathLst>
                <a:path w="10809" h="14967" extrusionOk="0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3" name="Google Shape;3343;p73"/>
            <p:cNvSpPr/>
            <p:nvPr/>
          </p:nvSpPr>
          <p:spPr>
            <a:xfrm>
              <a:off x="7764151" y="2942496"/>
              <a:ext cx="178212" cy="105378"/>
            </a:xfrm>
            <a:custGeom>
              <a:avLst/>
              <a:gdLst/>
              <a:ahLst/>
              <a:cxnLst/>
              <a:rect l="l" t="t" r="r" b="b"/>
              <a:pathLst>
                <a:path w="8874" h="5261" extrusionOk="0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4" name="Google Shape;3344;p73"/>
            <p:cNvSpPr/>
            <p:nvPr/>
          </p:nvSpPr>
          <p:spPr>
            <a:xfrm>
              <a:off x="7737361" y="1782378"/>
              <a:ext cx="646476" cy="1049672"/>
            </a:xfrm>
            <a:custGeom>
              <a:avLst/>
              <a:gdLst/>
              <a:ahLst/>
              <a:cxnLst/>
              <a:rect l="l" t="t" r="r" b="b"/>
              <a:pathLst>
                <a:path w="32191" h="52405" extrusionOk="0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5" name="Google Shape;3345;p73"/>
            <p:cNvSpPr/>
            <p:nvPr/>
          </p:nvSpPr>
          <p:spPr>
            <a:xfrm>
              <a:off x="8044844" y="2286814"/>
              <a:ext cx="98505" cy="304035"/>
            </a:xfrm>
            <a:custGeom>
              <a:avLst/>
              <a:gdLst/>
              <a:ahLst/>
              <a:cxnLst/>
              <a:rect l="l" t="t" r="r" b="b"/>
              <a:pathLst>
                <a:path w="4905" h="15179" extrusionOk="0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6" name="Google Shape;3346;p73"/>
            <p:cNvSpPr/>
            <p:nvPr/>
          </p:nvSpPr>
          <p:spPr>
            <a:xfrm>
              <a:off x="8235086" y="1921346"/>
              <a:ext cx="122624" cy="352127"/>
            </a:xfrm>
            <a:custGeom>
              <a:avLst/>
              <a:gdLst/>
              <a:ahLst/>
              <a:cxnLst/>
              <a:rect l="l" t="t" r="r" b="b"/>
              <a:pathLst>
                <a:path w="6106" h="17580" extrusionOk="0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7" name="Google Shape;3347;p73"/>
            <p:cNvSpPr/>
            <p:nvPr/>
          </p:nvSpPr>
          <p:spPr>
            <a:xfrm>
              <a:off x="7948388" y="1792393"/>
              <a:ext cx="447498" cy="1254900"/>
            </a:xfrm>
            <a:custGeom>
              <a:avLst/>
              <a:gdLst/>
              <a:ahLst/>
              <a:cxnLst/>
              <a:rect l="l" t="t" r="r" b="b"/>
              <a:pathLst>
                <a:path w="22283" h="62651" extrusionOk="0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8" name="Google Shape;3348;p73"/>
            <p:cNvSpPr/>
            <p:nvPr/>
          </p:nvSpPr>
          <p:spPr>
            <a:xfrm>
              <a:off x="7967808" y="795961"/>
              <a:ext cx="111217" cy="302253"/>
            </a:xfrm>
            <a:custGeom>
              <a:avLst/>
              <a:gdLst/>
              <a:ahLst/>
              <a:cxnLst/>
              <a:rect l="l" t="t" r="r" b="b"/>
              <a:pathLst>
                <a:path w="5538" h="15090" extrusionOk="0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9" name="Google Shape;3349;p73"/>
            <p:cNvSpPr/>
            <p:nvPr/>
          </p:nvSpPr>
          <p:spPr>
            <a:xfrm>
              <a:off x="8103786" y="776812"/>
              <a:ext cx="221771" cy="189384"/>
            </a:xfrm>
            <a:custGeom>
              <a:avLst/>
              <a:gdLst/>
              <a:ahLst/>
              <a:cxnLst/>
              <a:rect l="l" t="t" r="r" b="b"/>
              <a:pathLst>
                <a:path w="11043" h="9455" extrusionOk="0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0" name="Google Shape;3350;p73"/>
            <p:cNvSpPr/>
            <p:nvPr/>
          </p:nvSpPr>
          <p:spPr>
            <a:xfrm>
              <a:off x="7943026" y="821499"/>
              <a:ext cx="370462" cy="425698"/>
            </a:xfrm>
            <a:custGeom>
              <a:avLst/>
              <a:gdLst/>
              <a:ahLst/>
              <a:cxnLst/>
              <a:rect l="l" t="t" r="r" b="b"/>
              <a:pathLst>
                <a:path w="18447" h="21253" extrusionOk="0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1" name="Google Shape;3351;p73"/>
            <p:cNvSpPr/>
            <p:nvPr/>
          </p:nvSpPr>
          <p:spPr>
            <a:xfrm>
              <a:off x="8142646" y="951854"/>
              <a:ext cx="28838" cy="28763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2" name="Google Shape;3352;p73"/>
            <p:cNvSpPr/>
            <p:nvPr/>
          </p:nvSpPr>
          <p:spPr>
            <a:xfrm>
              <a:off x="8252517" y="946526"/>
              <a:ext cx="28818" cy="28743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3" name="Google Shape;3353;p73"/>
            <p:cNvSpPr/>
            <p:nvPr/>
          </p:nvSpPr>
          <p:spPr>
            <a:xfrm>
              <a:off x="8066955" y="1086156"/>
              <a:ext cx="125957" cy="76855"/>
            </a:xfrm>
            <a:custGeom>
              <a:avLst/>
              <a:gdLst/>
              <a:ahLst/>
              <a:cxnLst/>
              <a:rect l="l" t="t" r="r" b="b"/>
              <a:pathLst>
                <a:path w="6272" h="3837" extrusionOk="0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4" name="Google Shape;3354;p73"/>
            <p:cNvSpPr/>
            <p:nvPr/>
          </p:nvSpPr>
          <p:spPr>
            <a:xfrm>
              <a:off x="8008675" y="717103"/>
              <a:ext cx="311520" cy="184877"/>
            </a:xfrm>
            <a:custGeom>
              <a:avLst/>
              <a:gdLst/>
              <a:ahLst/>
              <a:cxnLst/>
              <a:rect l="l" t="t" r="r" b="b"/>
              <a:pathLst>
                <a:path w="15512" h="9230" extrusionOk="0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5" name="Google Shape;3355;p73"/>
            <p:cNvSpPr/>
            <p:nvPr/>
          </p:nvSpPr>
          <p:spPr>
            <a:xfrm>
              <a:off x="8118527" y="917683"/>
              <a:ext cx="33518" cy="26179"/>
            </a:xfrm>
            <a:custGeom>
              <a:avLst/>
              <a:gdLst/>
              <a:ahLst/>
              <a:cxnLst/>
              <a:rect l="l" t="t" r="r" b="b"/>
              <a:pathLst>
                <a:path w="1669" h="1307" extrusionOk="0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6" name="Google Shape;3356;p73"/>
            <p:cNvSpPr/>
            <p:nvPr/>
          </p:nvSpPr>
          <p:spPr>
            <a:xfrm>
              <a:off x="8169436" y="1055430"/>
              <a:ext cx="49604" cy="30806"/>
            </a:xfrm>
            <a:custGeom>
              <a:avLst/>
              <a:gdLst/>
              <a:ahLst/>
              <a:cxnLst/>
              <a:rect l="l" t="t" r="r" b="b"/>
              <a:pathLst>
                <a:path w="2470" h="1538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7" name="Google Shape;3357;p73"/>
            <p:cNvSpPr/>
            <p:nvPr/>
          </p:nvSpPr>
          <p:spPr>
            <a:xfrm>
              <a:off x="8172127" y="1064123"/>
              <a:ext cx="26810" cy="22053"/>
            </a:xfrm>
            <a:custGeom>
              <a:avLst/>
              <a:gdLst/>
              <a:ahLst/>
              <a:cxnLst/>
              <a:rect l="l" t="t" r="r" b="b"/>
              <a:pathLst>
                <a:path w="1335" h="1101" extrusionOk="0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8" name="Google Shape;3358;p73"/>
            <p:cNvSpPr/>
            <p:nvPr/>
          </p:nvSpPr>
          <p:spPr>
            <a:xfrm>
              <a:off x="8261896" y="910893"/>
              <a:ext cx="34180" cy="24296"/>
            </a:xfrm>
            <a:custGeom>
              <a:avLst/>
              <a:gdLst/>
              <a:ahLst/>
              <a:cxnLst/>
              <a:rect l="l" t="t" r="r" b="b"/>
              <a:pathLst>
                <a:path w="1702" h="1213" extrusionOk="0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9" name="Google Shape;3359;p73"/>
            <p:cNvSpPr/>
            <p:nvPr/>
          </p:nvSpPr>
          <p:spPr>
            <a:xfrm>
              <a:off x="8206287" y="946526"/>
              <a:ext cx="55629" cy="92218"/>
            </a:xfrm>
            <a:custGeom>
              <a:avLst/>
              <a:gdLst/>
              <a:ahLst/>
              <a:cxnLst/>
              <a:rect l="l" t="t" r="r" b="b"/>
              <a:pathLst>
                <a:path w="2770" h="4604" extrusionOk="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0" name="Google Shape;3360;p73"/>
            <p:cNvSpPr/>
            <p:nvPr/>
          </p:nvSpPr>
          <p:spPr>
            <a:xfrm>
              <a:off x="8323529" y="1148128"/>
              <a:ext cx="617657" cy="467440"/>
            </a:xfrm>
            <a:custGeom>
              <a:avLst/>
              <a:gdLst/>
              <a:ahLst/>
              <a:cxnLst/>
              <a:rect l="l" t="t" r="r" b="b"/>
              <a:pathLst>
                <a:path w="30756" h="23337" extrusionOk="0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1" name="Google Shape;3361;p73"/>
            <p:cNvSpPr/>
            <p:nvPr/>
          </p:nvSpPr>
          <p:spPr>
            <a:xfrm>
              <a:off x="8323529" y="1238504"/>
              <a:ext cx="403297" cy="381451"/>
            </a:xfrm>
            <a:custGeom>
              <a:avLst/>
              <a:gdLst/>
              <a:ahLst/>
              <a:cxnLst/>
              <a:rect l="l" t="t" r="r" b="b"/>
              <a:pathLst>
                <a:path w="20082" h="19044" extrusionOk="0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2" name="Google Shape;3362;p73"/>
            <p:cNvSpPr/>
            <p:nvPr/>
          </p:nvSpPr>
          <p:spPr>
            <a:xfrm>
              <a:off x="7857273" y="1182380"/>
              <a:ext cx="528571" cy="698927"/>
            </a:xfrm>
            <a:custGeom>
              <a:avLst/>
              <a:gdLst/>
              <a:ahLst/>
              <a:cxnLst/>
              <a:rect l="l" t="t" r="r" b="b"/>
              <a:pathLst>
                <a:path w="26320" h="34894" extrusionOk="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3" name="Google Shape;3363;p73"/>
            <p:cNvSpPr/>
            <p:nvPr/>
          </p:nvSpPr>
          <p:spPr>
            <a:xfrm>
              <a:off x="8112502" y="1215109"/>
              <a:ext cx="221088" cy="687550"/>
            </a:xfrm>
            <a:custGeom>
              <a:avLst/>
              <a:gdLst/>
              <a:ahLst/>
              <a:cxnLst/>
              <a:rect l="l" t="t" r="r" b="b"/>
              <a:pathLst>
                <a:path w="11009" h="34326" extrusionOk="0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4" name="Google Shape;3364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5" name="Google Shape;3365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6" name="Google Shape;3366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7" name="Google Shape;3367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8" name="Google Shape;3368;p73"/>
            <p:cNvSpPr/>
            <p:nvPr/>
          </p:nvSpPr>
          <p:spPr>
            <a:xfrm>
              <a:off x="8184859" y="1159666"/>
              <a:ext cx="54283" cy="91717"/>
            </a:xfrm>
            <a:custGeom>
              <a:avLst/>
              <a:gdLst/>
              <a:ahLst/>
              <a:cxnLst/>
              <a:rect l="l" t="t" r="r" b="b"/>
              <a:pathLst>
                <a:path w="2703" h="4579" extrusionOk="0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9" name="Google Shape;3369;p73"/>
            <p:cNvSpPr/>
            <p:nvPr/>
          </p:nvSpPr>
          <p:spPr>
            <a:xfrm>
              <a:off x="7983211" y="1123572"/>
              <a:ext cx="201668" cy="163044"/>
            </a:xfrm>
            <a:custGeom>
              <a:avLst/>
              <a:gdLst/>
              <a:ahLst/>
              <a:cxnLst/>
              <a:rect l="l" t="t" r="r" b="b"/>
              <a:pathLst>
                <a:path w="10042" h="8140" extrusionOk="0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0" name="Google Shape;3370;p73"/>
            <p:cNvSpPr/>
            <p:nvPr/>
          </p:nvSpPr>
          <p:spPr>
            <a:xfrm>
              <a:off x="8194238" y="1356761"/>
              <a:ext cx="96476" cy="387540"/>
            </a:xfrm>
            <a:custGeom>
              <a:avLst/>
              <a:gdLst/>
              <a:ahLst/>
              <a:cxnLst/>
              <a:rect l="l" t="t" r="r" b="b"/>
              <a:pathLst>
                <a:path w="4804" h="19348" extrusionOk="0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1" name="Google Shape;3371;p73"/>
            <p:cNvSpPr/>
            <p:nvPr/>
          </p:nvSpPr>
          <p:spPr>
            <a:xfrm>
              <a:off x="8194238" y="1356761"/>
              <a:ext cx="28156" cy="14722"/>
            </a:xfrm>
            <a:custGeom>
              <a:avLst/>
              <a:gdLst/>
              <a:ahLst/>
              <a:cxnLst/>
              <a:rect l="l" t="t" r="r" b="b"/>
              <a:pathLst>
                <a:path w="1402" h="735" extrusionOk="0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2" name="Google Shape;3372;p73"/>
            <p:cNvSpPr/>
            <p:nvPr/>
          </p:nvSpPr>
          <p:spPr>
            <a:xfrm>
              <a:off x="8174135" y="1294628"/>
              <a:ext cx="56291" cy="66860"/>
            </a:xfrm>
            <a:custGeom>
              <a:avLst/>
              <a:gdLst/>
              <a:ahLst/>
              <a:cxnLst/>
              <a:rect l="l" t="t" r="r" b="b"/>
              <a:pathLst>
                <a:path w="2803" h="3338" extrusionOk="0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3" name="Google Shape;3373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4" name="Google Shape;3374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5" name="Google Shape;3375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6" name="Google Shape;3376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7" name="Google Shape;3377;p73"/>
            <p:cNvSpPr/>
            <p:nvPr/>
          </p:nvSpPr>
          <p:spPr>
            <a:xfrm>
              <a:off x="7974515" y="1999524"/>
              <a:ext cx="19440" cy="169714"/>
            </a:xfrm>
            <a:custGeom>
              <a:avLst/>
              <a:gdLst/>
              <a:ahLst/>
              <a:cxnLst/>
              <a:rect l="l" t="t" r="r" b="b"/>
              <a:pathLst>
                <a:path w="968" h="8473" extrusionOk="0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8" name="Google Shape;3378;p73"/>
            <p:cNvSpPr/>
            <p:nvPr/>
          </p:nvSpPr>
          <p:spPr>
            <a:xfrm>
              <a:off x="7837854" y="1921346"/>
              <a:ext cx="19440" cy="169734"/>
            </a:xfrm>
            <a:custGeom>
              <a:avLst/>
              <a:gdLst/>
              <a:ahLst/>
              <a:cxnLst/>
              <a:rect l="l" t="t" r="r" b="b"/>
              <a:pathLst>
                <a:path w="968" h="8474" extrusionOk="0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9" name="Google Shape;3379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0" name="Google Shape;3380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1" name="Google Shape;3381;p73"/>
            <p:cNvSpPr/>
            <p:nvPr/>
          </p:nvSpPr>
          <p:spPr>
            <a:xfrm>
              <a:off x="7895450" y="1963430"/>
              <a:ext cx="53620" cy="58828"/>
            </a:xfrm>
            <a:custGeom>
              <a:avLst/>
              <a:gdLst/>
              <a:ahLst/>
              <a:cxnLst/>
              <a:rect l="l" t="t" r="r" b="b"/>
              <a:pathLst>
                <a:path w="2670" h="2937" extrusionOk="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2" name="Google Shape;3382;p73"/>
            <p:cNvSpPr/>
            <p:nvPr/>
          </p:nvSpPr>
          <p:spPr>
            <a:xfrm>
              <a:off x="7697839" y="1251203"/>
              <a:ext cx="375824" cy="855241"/>
            </a:xfrm>
            <a:custGeom>
              <a:avLst/>
              <a:gdLst/>
              <a:ahLst/>
              <a:cxnLst/>
              <a:rect l="l" t="t" r="r" b="b"/>
              <a:pathLst>
                <a:path w="18714" h="42698" extrusionOk="0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3" name="Google Shape;3383;p73"/>
            <p:cNvSpPr/>
            <p:nvPr/>
          </p:nvSpPr>
          <p:spPr>
            <a:xfrm>
              <a:off x="7691814" y="1243171"/>
              <a:ext cx="249887" cy="557255"/>
            </a:xfrm>
            <a:custGeom>
              <a:avLst/>
              <a:gdLst/>
              <a:ahLst/>
              <a:cxnLst/>
              <a:rect l="l" t="t" r="r" b="b"/>
              <a:pathLst>
                <a:path w="12443" h="27821" extrusionOk="0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4" name="Google Shape;3384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5" name="Google Shape;3385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6" name="Google Shape;3386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7" name="Google Shape;3387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8" name="Google Shape;3388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9" name="Google Shape;3389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0" name="Google Shape;3390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1" name="Google Shape;3391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2" name="Google Shape;3392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3" name="Google Shape;3393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4" name="Google Shape;3394;p73"/>
            <p:cNvSpPr/>
            <p:nvPr/>
          </p:nvSpPr>
          <p:spPr>
            <a:xfrm>
              <a:off x="6121583" y="2425121"/>
              <a:ext cx="546646" cy="313389"/>
            </a:xfrm>
            <a:custGeom>
              <a:avLst/>
              <a:gdLst/>
              <a:ahLst/>
              <a:cxnLst/>
              <a:rect l="l" t="t" r="r" b="b"/>
              <a:pathLst>
                <a:path w="27220" h="15646" extrusionOk="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5" name="Google Shape;3395;p73"/>
            <p:cNvSpPr/>
            <p:nvPr/>
          </p:nvSpPr>
          <p:spPr>
            <a:xfrm>
              <a:off x="6121583" y="2409097"/>
              <a:ext cx="547308" cy="314030"/>
            </a:xfrm>
            <a:custGeom>
              <a:avLst/>
              <a:gdLst/>
              <a:ahLst/>
              <a:cxnLst/>
              <a:rect l="l" t="t" r="r" b="b"/>
              <a:pathLst>
                <a:path w="27253" h="15678" extrusionOk="0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6" name="Google Shape;3396;p73"/>
            <p:cNvSpPr/>
            <p:nvPr/>
          </p:nvSpPr>
          <p:spPr>
            <a:xfrm>
              <a:off x="6136986" y="2409097"/>
              <a:ext cx="515839" cy="291316"/>
            </a:xfrm>
            <a:custGeom>
              <a:avLst/>
              <a:gdLst/>
              <a:ahLst/>
              <a:cxnLst/>
              <a:rect l="l" t="t" r="r" b="b"/>
              <a:pathLst>
                <a:path w="25686" h="14544" extrusionOk="0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7" name="Google Shape;3397;p73"/>
            <p:cNvSpPr/>
            <p:nvPr/>
          </p:nvSpPr>
          <p:spPr>
            <a:xfrm>
              <a:off x="6120900" y="2379032"/>
              <a:ext cx="547328" cy="313369"/>
            </a:xfrm>
            <a:custGeom>
              <a:avLst/>
              <a:gdLst/>
              <a:ahLst/>
              <a:cxnLst/>
              <a:rect l="l" t="t" r="r" b="b"/>
              <a:pathLst>
                <a:path w="27254" h="15645" extrusionOk="0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8" name="Google Shape;3398;p73"/>
            <p:cNvSpPr/>
            <p:nvPr/>
          </p:nvSpPr>
          <p:spPr>
            <a:xfrm>
              <a:off x="5920678" y="2621415"/>
              <a:ext cx="267238" cy="152508"/>
            </a:xfrm>
            <a:custGeom>
              <a:avLst/>
              <a:gdLst/>
              <a:ahLst/>
              <a:cxnLst/>
              <a:rect l="l" t="t" r="r" b="b"/>
              <a:pathLst>
                <a:path w="13307" h="7614" extrusionOk="0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9" name="Google Shape;3399;p73"/>
            <p:cNvSpPr/>
            <p:nvPr/>
          </p:nvSpPr>
          <p:spPr>
            <a:xfrm>
              <a:off x="5932004" y="2600183"/>
              <a:ext cx="19440" cy="24076"/>
            </a:xfrm>
            <a:custGeom>
              <a:avLst/>
              <a:gdLst/>
              <a:ahLst/>
              <a:cxnLst/>
              <a:rect l="l" t="t" r="r" b="b"/>
              <a:pathLst>
                <a:path w="968" h="1202" extrusionOk="0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0" name="Google Shape;3400;p73"/>
            <p:cNvSpPr/>
            <p:nvPr/>
          </p:nvSpPr>
          <p:spPr>
            <a:xfrm>
              <a:off x="5934013" y="2600844"/>
              <a:ext cx="229784" cy="147681"/>
            </a:xfrm>
            <a:custGeom>
              <a:avLst/>
              <a:gdLst/>
              <a:ahLst/>
              <a:cxnLst/>
              <a:rect l="l" t="t" r="r" b="b"/>
              <a:pathLst>
                <a:path w="11442" h="7373" extrusionOk="0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1" name="Google Shape;3401;p73"/>
            <p:cNvSpPr/>
            <p:nvPr/>
          </p:nvSpPr>
          <p:spPr>
            <a:xfrm>
              <a:off x="6147028" y="2723007"/>
              <a:ext cx="20123" cy="26279"/>
            </a:xfrm>
            <a:custGeom>
              <a:avLst/>
              <a:gdLst/>
              <a:ahLst/>
              <a:cxnLst/>
              <a:rect l="l" t="t" r="r" b="b"/>
              <a:pathLst>
                <a:path w="1002" h="1312" extrusionOk="0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2" name="Google Shape;3402;p73"/>
            <p:cNvSpPr/>
            <p:nvPr/>
          </p:nvSpPr>
          <p:spPr>
            <a:xfrm>
              <a:off x="6147028" y="2723608"/>
              <a:ext cx="32855" cy="30265"/>
            </a:xfrm>
            <a:custGeom>
              <a:avLst/>
              <a:gdLst/>
              <a:ahLst/>
              <a:cxnLst/>
              <a:rect l="l" t="t" r="r" b="b"/>
              <a:pathLst>
                <a:path w="1636" h="1511" extrusionOk="0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3" name="Google Shape;3403;p73"/>
            <p:cNvSpPr/>
            <p:nvPr/>
          </p:nvSpPr>
          <p:spPr>
            <a:xfrm>
              <a:off x="6005687" y="2646453"/>
              <a:ext cx="166143" cy="98067"/>
            </a:xfrm>
            <a:custGeom>
              <a:avLst/>
              <a:gdLst/>
              <a:ahLst/>
              <a:cxnLst/>
              <a:rect l="l" t="t" r="r" b="b"/>
              <a:pathLst>
                <a:path w="8273" h="4896" extrusionOk="0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4" name="Google Shape;3404;p73"/>
            <p:cNvSpPr/>
            <p:nvPr/>
          </p:nvSpPr>
          <p:spPr>
            <a:xfrm>
              <a:off x="6147711" y="2727794"/>
              <a:ext cx="24802" cy="16725"/>
            </a:xfrm>
            <a:custGeom>
              <a:avLst/>
              <a:gdLst/>
              <a:ahLst/>
              <a:cxnLst/>
              <a:rect l="l" t="t" r="r" b="b"/>
              <a:pathLst>
                <a:path w="1235" h="835" extrusionOk="0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5" name="Google Shape;3405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6" name="Google Shape;3406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7" name="Google Shape;3407;p73"/>
            <p:cNvSpPr/>
            <p:nvPr/>
          </p:nvSpPr>
          <p:spPr>
            <a:xfrm>
              <a:off x="6168476" y="2738651"/>
              <a:ext cx="16086" cy="15223"/>
            </a:xfrm>
            <a:custGeom>
              <a:avLst/>
              <a:gdLst/>
              <a:ahLst/>
              <a:cxnLst/>
              <a:rect l="l" t="t" r="r" b="b"/>
              <a:pathLst>
                <a:path w="801" h="760" extrusionOk="0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8" name="Google Shape;3408;p73"/>
            <p:cNvSpPr/>
            <p:nvPr/>
          </p:nvSpPr>
          <p:spPr>
            <a:xfrm>
              <a:off x="6177854" y="2745581"/>
              <a:ext cx="6708" cy="8533"/>
            </a:xfrm>
            <a:custGeom>
              <a:avLst/>
              <a:gdLst/>
              <a:ahLst/>
              <a:cxnLst/>
              <a:rect l="l" t="t" r="r" b="b"/>
              <a:pathLst>
                <a:path w="334" h="426" extrusionOk="0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9" name="Google Shape;3409;p73"/>
            <p:cNvSpPr/>
            <p:nvPr/>
          </p:nvSpPr>
          <p:spPr>
            <a:xfrm>
              <a:off x="5967510" y="2624239"/>
              <a:ext cx="44222" cy="30746"/>
            </a:xfrm>
            <a:custGeom>
              <a:avLst/>
              <a:gdLst/>
              <a:ahLst/>
              <a:cxnLst/>
              <a:rect l="l" t="t" r="r" b="b"/>
              <a:pathLst>
                <a:path w="2202" h="1535" extrusionOk="0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0" name="Google Shape;3410;p73"/>
            <p:cNvSpPr/>
            <p:nvPr/>
          </p:nvSpPr>
          <p:spPr>
            <a:xfrm>
              <a:off x="5967510" y="2624399"/>
              <a:ext cx="7370" cy="9214"/>
            </a:xfrm>
            <a:custGeom>
              <a:avLst/>
              <a:gdLst/>
              <a:ahLst/>
              <a:cxnLst/>
              <a:rect l="l" t="t" r="r" b="b"/>
              <a:pathLst>
                <a:path w="367" h="460" extrusionOk="0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1" name="Google Shape;3411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2" name="Google Shape;3412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3" name="Google Shape;3413;p73"/>
            <p:cNvSpPr/>
            <p:nvPr/>
          </p:nvSpPr>
          <p:spPr>
            <a:xfrm>
              <a:off x="5950761" y="2610759"/>
              <a:ext cx="18094" cy="23635"/>
            </a:xfrm>
            <a:custGeom>
              <a:avLst/>
              <a:gdLst/>
              <a:ahLst/>
              <a:cxnLst/>
              <a:rect l="l" t="t" r="r" b="b"/>
              <a:pathLst>
                <a:path w="901" h="1180" extrusionOk="0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4" name="Google Shape;3414;p73"/>
            <p:cNvSpPr/>
            <p:nvPr/>
          </p:nvSpPr>
          <p:spPr>
            <a:xfrm>
              <a:off x="6179863" y="2747844"/>
              <a:ext cx="10061" cy="7872"/>
            </a:xfrm>
            <a:custGeom>
              <a:avLst/>
              <a:gdLst/>
              <a:ahLst/>
              <a:cxnLst/>
              <a:rect l="l" t="t" r="r" b="b"/>
              <a:pathLst>
                <a:path w="501" h="393" extrusionOk="0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5" name="Google Shape;3415;p73"/>
            <p:cNvSpPr/>
            <p:nvPr/>
          </p:nvSpPr>
          <p:spPr>
            <a:xfrm>
              <a:off x="6186550" y="2751850"/>
              <a:ext cx="3374" cy="4026"/>
            </a:xfrm>
            <a:custGeom>
              <a:avLst/>
              <a:gdLst/>
              <a:ahLst/>
              <a:cxnLst/>
              <a:rect l="l" t="t" r="r" b="b"/>
              <a:pathLst>
                <a:path w="168" h="201" extrusionOk="0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6" name="Google Shape;3416;p73"/>
            <p:cNvSpPr/>
            <p:nvPr/>
          </p:nvSpPr>
          <p:spPr>
            <a:xfrm>
              <a:off x="6250192" y="2889156"/>
              <a:ext cx="196969" cy="103575"/>
            </a:xfrm>
            <a:custGeom>
              <a:avLst/>
              <a:gdLst/>
              <a:ahLst/>
              <a:cxnLst/>
              <a:rect l="l" t="t" r="r" b="b"/>
              <a:pathLst>
                <a:path w="9808" h="5171" extrusionOk="0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7" name="Google Shape;3417;p73"/>
            <p:cNvSpPr/>
            <p:nvPr/>
          </p:nvSpPr>
          <p:spPr>
            <a:xfrm>
              <a:off x="6248866" y="2819992"/>
              <a:ext cx="195624" cy="142333"/>
            </a:xfrm>
            <a:custGeom>
              <a:avLst/>
              <a:gdLst/>
              <a:ahLst/>
              <a:cxnLst/>
              <a:rect l="l" t="t" r="r" b="b"/>
              <a:pathLst>
                <a:path w="9741" h="7106" extrusionOk="0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8" name="Google Shape;3418;p73"/>
            <p:cNvSpPr/>
            <p:nvPr/>
          </p:nvSpPr>
          <p:spPr>
            <a:xfrm>
              <a:off x="6256899" y="2797278"/>
              <a:ext cx="180220" cy="94401"/>
            </a:xfrm>
            <a:custGeom>
              <a:avLst/>
              <a:gdLst/>
              <a:ahLst/>
              <a:cxnLst/>
              <a:rect l="l" t="t" r="r" b="b"/>
              <a:pathLst>
                <a:path w="8974" h="4713" extrusionOk="0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9" name="Google Shape;3419;p73"/>
            <p:cNvSpPr/>
            <p:nvPr/>
          </p:nvSpPr>
          <p:spPr>
            <a:xfrm>
              <a:off x="6292405" y="2815486"/>
              <a:ext cx="109209" cy="57807"/>
            </a:xfrm>
            <a:custGeom>
              <a:avLst/>
              <a:gdLst/>
              <a:ahLst/>
              <a:cxnLst/>
              <a:rect l="l" t="t" r="r" b="b"/>
              <a:pathLst>
                <a:path w="5438" h="2886" extrusionOk="0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0" name="Google Shape;3420;p73"/>
            <p:cNvSpPr/>
            <p:nvPr/>
          </p:nvSpPr>
          <p:spPr>
            <a:xfrm>
              <a:off x="6299775" y="2834855"/>
              <a:ext cx="93805" cy="38438"/>
            </a:xfrm>
            <a:custGeom>
              <a:avLst/>
              <a:gdLst/>
              <a:ahLst/>
              <a:cxnLst/>
              <a:rect l="l" t="t" r="r" b="b"/>
              <a:pathLst>
                <a:path w="4671" h="1919" extrusionOk="0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1" name="Google Shape;3421;p73"/>
            <p:cNvSpPr/>
            <p:nvPr/>
          </p:nvSpPr>
          <p:spPr>
            <a:xfrm>
              <a:off x="6266940" y="2706803"/>
              <a:ext cx="147406" cy="147881"/>
            </a:xfrm>
            <a:custGeom>
              <a:avLst/>
              <a:gdLst/>
              <a:ahLst/>
              <a:cxnLst/>
              <a:rect l="l" t="t" r="r" b="b"/>
              <a:pathLst>
                <a:path w="7340" h="7383" extrusionOk="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2" name="Google Shape;3422;p73"/>
            <p:cNvSpPr/>
            <p:nvPr/>
          </p:nvSpPr>
          <p:spPr>
            <a:xfrm>
              <a:off x="6344660" y="2708586"/>
              <a:ext cx="8053" cy="7211"/>
            </a:xfrm>
            <a:custGeom>
              <a:avLst/>
              <a:gdLst/>
              <a:ahLst/>
              <a:cxnLst/>
              <a:rect l="l" t="t" r="r" b="b"/>
              <a:pathLst>
                <a:path w="401" h="360" extrusionOk="0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3" name="Google Shape;3423;p73"/>
            <p:cNvSpPr/>
            <p:nvPr/>
          </p:nvSpPr>
          <p:spPr>
            <a:xfrm>
              <a:off x="6359380" y="2724169"/>
              <a:ext cx="20805" cy="111207"/>
            </a:xfrm>
            <a:custGeom>
              <a:avLst/>
              <a:gdLst/>
              <a:ahLst/>
              <a:cxnLst/>
              <a:rect l="l" t="t" r="r" b="b"/>
              <a:pathLst>
                <a:path w="1036" h="5552" extrusionOk="0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4" name="Google Shape;3424;p73"/>
            <p:cNvSpPr/>
            <p:nvPr/>
          </p:nvSpPr>
          <p:spPr>
            <a:xfrm>
              <a:off x="6354038" y="2848054"/>
              <a:ext cx="4699" cy="8052"/>
            </a:xfrm>
            <a:custGeom>
              <a:avLst/>
              <a:gdLst/>
              <a:ahLst/>
              <a:cxnLst/>
              <a:rect l="l" t="t" r="r" b="b"/>
              <a:pathLst>
                <a:path w="234" h="402" extrusionOk="0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5" name="Google Shape;3425;p73"/>
            <p:cNvSpPr/>
            <p:nvPr/>
          </p:nvSpPr>
          <p:spPr>
            <a:xfrm>
              <a:off x="6344660" y="2848054"/>
              <a:ext cx="4037" cy="8052"/>
            </a:xfrm>
            <a:custGeom>
              <a:avLst/>
              <a:gdLst/>
              <a:ahLst/>
              <a:cxnLst/>
              <a:rect l="l" t="t" r="r" b="b"/>
              <a:pathLst>
                <a:path w="201" h="40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6" name="Google Shape;3426;p73"/>
            <p:cNvSpPr/>
            <p:nvPr/>
          </p:nvSpPr>
          <p:spPr>
            <a:xfrm>
              <a:off x="6344660" y="2728455"/>
              <a:ext cx="4699" cy="107601"/>
            </a:xfrm>
            <a:custGeom>
              <a:avLst/>
              <a:gdLst/>
              <a:ahLst/>
              <a:cxnLst/>
              <a:rect l="l" t="t" r="r" b="b"/>
              <a:pathLst>
                <a:path w="234" h="537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7" name="Google Shape;3427;p73"/>
            <p:cNvSpPr/>
            <p:nvPr/>
          </p:nvSpPr>
          <p:spPr>
            <a:xfrm>
              <a:off x="6344660" y="2708586"/>
              <a:ext cx="4037" cy="7872"/>
            </a:xfrm>
            <a:custGeom>
              <a:avLst/>
              <a:gdLst/>
              <a:ahLst/>
              <a:cxnLst/>
              <a:rect l="l" t="t" r="r" b="b"/>
              <a:pathLst>
                <a:path w="201" h="393" extrusionOk="0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8" name="Google Shape;3428;p73"/>
            <p:cNvSpPr/>
            <p:nvPr/>
          </p:nvSpPr>
          <p:spPr>
            <a:xfrm>
              <a:off x="6343977" y="2708425"/>
              <a:ext cx="59645" cy="127631"/>
            </a:xfrm>
            <a:custGeom>
              <a:avLst/>
              <a:gdLst/>
              <a:ahLst/>
              <a:cxnLst/>
              <a:rect l="l" t="t" r="r" b="b"/>
              <a:pathLst>
                <a:path w="2970" h="6372" extrusionOk="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9" name="Google Shape;3429;p73"/>
            <p:cNvSpPr/>
            <p:nvPr/>
          </p:nvSpPr>
          <p:spPr>
            <a:xfrm>
              <a:off x="6341306" y="2708085"/>
              <a:ext cx="8053" cy="7031"/>
            </a:xfrm>
            <a:custGeom>
              <a:avLst/>
              <a:gdLst/>
              <a:ahLst/>
              <a:cxnLst/>
              <a:rect l="l" t="t" r="r" b="b"/>
              <a:pathLst>
                <a:path w="401" h="351" extrusionOk="0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0" name="Google Shape;3430;p73"/>
            <p:cNvSpPr/>
            <p:nvPr/>
          </p:nvSpPr>
          <p:spPr>
            <a:xfrm>
              <a:off x="6313833" y="2724950"/>
              <a:ext cx="21067" cy="110425"/>
            </a:xfrm>
            <a:custGeom>
              <a:avLst/>
              <a:gdLst/>
              <a:ahLst/>
              <a:cxnLst/>
              <a:rect l="l" t="t" r="r" b="b"/>
              <a:pathLst>
                <a:path w="1049" h="5513" extrusionOk="0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1" name="Google Shape;3431;p73"/>
            <p:cNvSpPr/>
            <p:nvPr/>
          </p:nvSpPr>
          <p:spPr>
            <a:xfrm>
              <a:off x="6335944" y="2848054"/>
              <a:ext cx="4037" cy="8232"/>
            </a:xfrm>
            <a:custGeom>
              <a:avLst/>
              <a:gdLst/>
              <a:ahLst/>
              <a:cxnLst/>
              <a:rect l="l" t="t" r="r" b="b"/>
              <a:pathLst>
                <a:path w="201" h="411" extrusionOk="0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2" name="Google Shape;3432;p73"/>
            <p:cNvSpPr/>
            <p:nvPr/>
          </p:nvSpPr>
          <p:spPr>
            <a:xfrm>
              <a:off x="6290397" y="2707744"/>
              <a:ext cx="58962" cy="128312"/>
            </a:xfrm>
            <a:custGeom>
              <a:avLst/>
              <a:gdLst/>
              <a:ahLst/>
              <a:cxnLst/>
              <a:rect l="l" t="t" r="r" b="b"/>
              <a:pathLst>
                <a:path w="2936" h="6406" extrusionOk="0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3" name="Google Shape;3433;p73"/>
            <p:cNvSpPr/>
            <p:nvPr/>
          </p:nvSpPr>
          <p:spPr>
            <a:xfrm>
              <a:off x="5864547" y="2670889"/>
              <a:ext cx="240307" cy="139108"/>
            </a:xfrm>
            <a:custGeom>
              <a:avLst/>
              <a:gdLst/>
              <a:ahLst/>
              <a:cxnLst/>
              <a:rect l="l" t="t" r="r" b="b"/>
              <a:pathLst>
                <a:path w="11966" h="6945" extrusionOk="0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4" name="Google Shape;3434;p73"/>
            <p:cNvSpPr/>
            <p:nvPr/>
          </p:nvSpPr>
          <p:spPr>
            <a:xfrm>
              <a:off x="5869789" y="2661515"/>
              <a:ext cx="42133" cy="32889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5" name="Google Shape;3435;p73"/>
            <p:cNvSpPr/>
            <p:nvPr/>
          </p:nvSpPr>
          <p:spPr>
            <a:xfrm>
              <a:off x="5869789" y="2661515"/>
              <a:ext cx="10644" cy="8833"/>
            </a:xfrm>
            <a:custGeom>
              <a:avLst/>
              <a:gdLst/>
              <a:ahLst/>
              <a:cxnLst/>
              <a:rect l="l" t="t" r="r" b="b"/>
              <a:pathLst>
                <a:path w="530" h="441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6" name="Google Shape;3436;p73"/>
            <p:cNvSpPr/>
            <p:nvPr/>
          </p:nvSpPr>
          <p:spPr>
            <a:xfrm>
              <a:off x="5896499" y="2669667"/>
              <a:ext cx="166825" cy="110926"/>
            </a:xfrm>
            <a:custGeom>
              <a:avLst/>
              <a:gdLst/>
              <a:ahLst/>
              <a:cxnLst/>
              <a:rect l="l" t="t" r="r" b="b"/>
              <a:pathLst>
                <a:path w="8307" h="5538" extrusionOk="0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7" name="Google Shape;3437;p73"/>
            <p:cNvSpPr/>
            <p:nvPr/>
          </p:nvSpPr>
          <p:spPr>
            <a:xfrm>
              <a:off x="6026452" y="2744319"/>
              <a:ext cx="24139" cy="29604"/>
            </a:xfrm>
            <a:custGeom>
              <a:avLst/>
              <a:gdLst/>
              <a:ahLst/>
              <a:cxnLst/>
              <a:rect l="l" t="t" r="r" b="b"/>
              <a:pathLst>
                <a:path w="1202" h="1478" extrusionOk="0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8" name="Google Shape;3438;p73"/>
            <p:cNvSpPr/>
            <p:nvPr/>
          </p:nvSpPr>
          <p:spPr>
            <a:xfrm>
              <a:off x="6029404" y="2747644"/>
              <a:ext cx="26549" cy="29604"/>
            </a:xfrm>
            <a:custGeom>
              <a:avLst/>
              <a:gdLst/>
              <a:ahLst/>
              <a:cxnLst/>
              <a:rect l="l" t="t" r="r" b="b"/>
              <a:pathLst>
                <a:path w="1322" h="1478" extrusionOk="0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9" name="Google Shape;3439;p73"/>
            <p:cNvSpPr/>
            <p:nvPr/>
          </p:nvSpPr>
          <p:spPr>
            <a:xfrm>
              <a:off x="6036694" y="2751730"/>
              <a:ext cx="25947" cy="28863"/>
            </a:xfrm>
            <a:custGeom>
              <a:avLst/>
              <a:gdLst/>
              <a:ahLst/>
              <a:cxnLst/>
              <a:rect l="l" t="t" r="r" b="b"/>
              <a:pathLst>
                <a:path w="1292" h="1441" extrusionOk="0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0" name="Google Shape;3440;p73"/>
            <p:cNvSpPr/>
            <p:nvPr/>
          </p:nvSpPr>
          <p:spPr>
            <a:xfrm>
              <a:off x="5870371" y="2661655"/>
              <a:ext cx="182891" cy="119619"/>
            </a:xfrm>
            <a:custGeom>
              <a:avLst/>
              <a:gdLst/>
              <a:ahLst/>
              <a:cxnLst/>
              <a:rect l="l" t="t" r="r" b="b"/>
              <a:pathLst>
                <a:path w="9107" h="5972" extrusionOk="0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1" name="Google Shape;3441;p73"/>
            <p:cNvSpPr/>
            <p:nvPr/>
          </p:nvSpPr>
          <p:spPr>
            <a:xfrm>
              <a:off x="6046555" y="2755696"/>
              <a:ext cx="53600" cy="43185"/>
            </a:xfrm>
            <a:custGeom>
              <a:avLst/>
              <a:gdLst/>
              <a:ahLst/>
              <a:cxnLst/>
              <a:rect l="l" t="t" r="r" b="b"/>
              <a:pathLst>
                <a:path w="2669" h="2156" extrusionOk="0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2" name="Google Shape;3442;p73"/>
            <p:cNvSpPr/>
            <p:nvPr/>
          </p:nvSpPr>
          <p:spPr>
            <a:xfrm>
              <a:off x="6076699" y="2773463"/>
              <a:ext cx="23456" cy="25719"/>
            </a:xfrm>
            <a:custGeom>
              <a:avLst/>
              <a:gdLst/>
              <a:ahLst/>
              <a:cxnLst/>
              <a:rect l="l" t="t" r="r" b="b"/>
              <a:pathLst>
                <a:path w="1168" h="1284" extrusionOk="0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3" name="Google Shape;3443;p73"/>
            <p:cNvSpPr/>
            <p:nvPr/>
          </p:nvSpPr>
          <p:spPr>
            <a:xfrm>
              <a:off x="6702369" y="2646773"/>
              <a:ext cx="182911" cy="91898"/>
            </a:xfrm>
            <a:custGeom>
              <a:avLst/>
              <a:gdLst/>
              <a:ahLst/>
              <a:cxnLst/>
              <a:rect l="l" t="t" r="r" b="b"/>
              <a:pathLst>
                <a:path w="9108" h="4588" extrusionOk="0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4" name="Google Shape;3444;p73"/>
            <p:cNvSpPr/>
            <p:nvPr/>
          </p:nvSpPr>
          <p:spPr>
            <a:xfrm>
              <a:off x="6713093" y="2547104"/>
              <a:ext cx="161463" cy="54722"/>
            </a:xfrm>
            <a:custGeom>
              <a:avLst/>
              <a:gdLst/>
              <a:ahLst/>
              <a:cxnLst/>
              <a:rect l="l" t="t" r="r" b="b"/>
              <a:pathLst>
                <a:path w="8040" h="2732" extrusionOk="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5" name="Google Shape;3445;p73"/>
            <p:cNvSpPr/>
            <p:nvPr/>
          </p:nvSpPr>
          <p:spPr>
            <a:xfrm>
              <a:off x="6717792" y="2518000"/>
              <a:ext cx="149394" cy="202924"/>
            </a:xfrm>
            <a:custGeom>
              <a:avLst/>
              <a:gdLst/>
              <a:ahLst/>
              <a:cxnLst/>
              <a:rect l="l" t="t" r="r" b="b"/>
              <a:pathLst>
                <a:path w="7439" h="10131" extrusionOk="0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6" name="Google Shape;3446;p73"/>
            <p:cNvSpPr/>
            <p:nvPr/>
          </p:nvSpPr>
          <p:spPr>
            <a:xfrm>
              <a:off x="6717792" y="2518000"/>
              <a:ext cx="148731" cy="54522"/>
            </a:xfrm>
            <a:custGeom>
              <a:avLst/>
              <a:gdLst/>
              <a:ahLst/>
              <a:cxnLst/>
              <a:rect l="l" t="t" r="r" b="b"/>
              <a:pathLst>
                <a:path w="7406" h="2722" extrusionOk="0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7" name="Google Shape;3447;p73"/>
            <p:cNvSpPr/>
            <p:nvPr/>
          </p:nvSpPr>
          <p:spPr>
            <a:xfrm>
              <a:off x="6707731" y="2484870"/>
              <a:ext cx="168834" cy="74632"/>
            </a:xfrm>
            <a:custGeom>
              <a:avLst/>
              <a:gdLst/>
              <a:ahLst/>
              <a:cxnLst/>
              <a:rect l="l" t="t" r="r" b="b"/>
              <a:pathLst>
                <a:path w="8407" h="3726" extrusionOk="0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8" name="Google Shape;3448;p73"/>
            <p:cNvSpPr/>
            <p:nvPr/>
          </p:nvSpPr>
          <p:spPr>
            <a:xfrm>
              <a:off x="6699035" y="2464159"/>
              <a:ext cx="185562" cy="68282"/>
            </a:xfrm>
            <a:custGeom>
              <a:avLst/>
              <a:gdLst/>
              <a:ahLst/>
              <a:cxnLst/>
              <a:rect l="l" t="t" r="r" b="b"/>
              <a:pathLst>
                <a:path w="9240" h="3409" extrusionOk="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9" name="Google Shape;3449;p73"/>
            <p:cNvSpPr/>
            <p:nvPr/>
          </p:nvSpPr>
          <p:spPr>
            <a:xfrm>
              <a:off x="6720463" y="2467885"/>
              <a:ext cx="142706" cy="54602"/>
            </a:xfrm>
            <a:custGeom>
              <a:avLst/>
              <a:gdLst/>
              <a:ahLst/>
              <a:cxnLst/>
              <a:rect l="l" t="t" r="r" b="b"/>
              <a:pathLst>
                <a:path w="7106" h="2726" extrusionOk="0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0" name="Google Shape;3450;p73"/>
            <p:cNvSpPr/>
            <p:nvPr/>
          </p:nvSpPr>
          <p:spPr>
            <a:xfrm>
              <a:off x="6721126" y="2448696"/>
              <a:ext cx="140035" cy="47311"/>
            </a:xfrm>
            <a:custGeom>
              <a:avLst/>
              <a:gdLst/>
              <a:ahLst/>
              <a:cxnLst/>
              <a:rect l="l" t="t" r="r" b="b"/>
              <a:pathLst>
                <a:path w="6973" h="2362" extrusionOk="0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1" name="Google Shape;3451;p73"/>
            <p:cNvSpPr/>
            <p:nvPr/>
          </p:nvSpPr>
          <p:spPr>
            <a:xfrm>
              <a:off x="6736549" y="2457069"/>
              <a:ext cx="109209" cy="30345"/>
            </a:xfrm>
            <a:custGeom>
              <a:avLst/>
              <a:gdLst/>
              <a:ahLst/>
              <a:cxnLst/>
              <a:rect l="l" t="t" r="r" b="b"/>
              <a:pathLst>
                <a:path w="5438" h="1515" extrusionOk="0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2" name="Google Shape;3452;p73"/>
            <p:cNvSpPr/>
            <p:nvPr/>
          </p:nvSpPr>
          <p:spPr>
            <a:xfrm>
              <a:off x="6739220" y="2463759"/>
              <a:ext cx="103847" cy="23655"/>
            </a:xfrm>
            <a:custGeom>
              <a:avLst/>
              <a:gdLst/>
              <a:ahLst/>
              <a:cxnLst/>
              <a:rect l="l" t="t" r="r" b="b"/>
              <a:pathLst>
                <a:path w="5171" h="1181" extrusionOk="0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3" name="Google Shape;3453;p73"/>
            <p:cNvSpPr/>
            <p:nvPr/>
          </p:nvSpPr>
          <p:spPr>
            <a:xfrm>
              <a:off x="6812903" y="2472973"/>
              <a:ext cx="16769" cy="8553"/>
            </a:xfrm>
            <a:custGeom>
              <a:avLst/>
              <a:gdLst/>
              <a:ahLst/>
              <a:cxnLst/>
              <a:rect l="l" t="t" r="r" b="b"/>
              <a:pathLst>
                <a:path w="835" h="427" extrusionOk="0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4" name="Google Shape;3454;p73"/>
            <p:cNvSpPr/>
            <p:nvPr/>
          </p:nvSpPr>
          <p:spPr>
            <a:xfrm>
              <a:off x="6720463" y="2572782"/>
              <a:ext cx="146723" cy="92018"/>
            </a:xfrm>
            <a:custGeom>
              <a:avLst/>
              <a:gdLst/>
              <a:ahLst/>
              <a:cxnLst/>
              <a:rect l="l" t="t" r="r" b="b"/>
              <a:pathLst>
                <a:path w="7306" h="4594" extrusionOk="0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5" name="Google Shape;3455;p73"/>
            <p:cNvSpPr/>
            <p:nvPr/>
          </p:nvSpPr>
          <p:spPr>
            <a:xfrm>
              <a:off x="6740767" y="2617950"/>
              <a:ext cx="37996" cy="33771"/>
            </a:xfrm>
            <a:custGeom>
              <a:avLst/>
              <a:gdLst/>
              <a:ahLst/>
              <a:cxnLst/>
              <a:rect l="l" t="t" r="r" b="b"/>
              <a:pathLst>
                <a:path w="1892" h="1686" extrusionOk="0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6" name="Google Shape;3456;p73"/>
            <p:cNvSpPr/>
            <p:nvPr/>
          </p:nvSpPr>
          <p:spPr>
            <a:xfrm>
              <a:off x="6751270" y="2610178"/>
              <a:ext cx="38217" cy="35293"/>
            </a:xfrm>
            <a:custGeom>
              <a:avLst/>
              <a:gdLst/>
              <a:ahLst/>
              <a:cxnLst/>
              <a:rect l="l" t="t" r="r" b="b"/>
              <a:pathLst>
                <a:path w="1903" h="1762" extrusionOk="0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7" name="Google Shape;3457;p73"/>
            <p:cNvSpPr/>
            <p:nvPr/>
          </p:nvSpPr>
          <p:spPr>
            <a:xfrm>
              <a:off x="6960951" y="2244230"/>
              <a:ext cx="607616" cy="348442"/>
            </a:xfrm>
            <a:custGeom>
              <a:avLst/>
              <a:gdLst/>
              <a:ahLst/>
              <a:cxnLst/>
              <a:rect l="l" t="t" r="r" b="b"/>
              <a:pathLst>
                <a:path w="30256" h="17396" extrusionOk="0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8" name="Google Shape;3458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9" name="Google Shape;3459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0" name="Google Shape;3460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1" name="Google Shape;3461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2" name="Google Shape;3462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3" name="Google Shape;3463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4" name="Google Shape;3464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5" name="Google Shape;3465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6" name="Google Shape;3466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7" name="Google Shape;3467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8" name="Google Shape;3468;p73"/>
            <p:cNvSpPr/>
            <p:nvPr/>
          </p:nvSpPr>
          <p:spPr>
            <a:xfrm>
              <a:off x="7220739" y="2018091"/>
              <a:ext cx="73321" cy="98107"/>
            </a:xfrm>
            <a:custGeom>
              <a:avLst/>
              <a:gdLst/>
              <a:ahLst/>
              <a:cxnLst/>
              <a:rect l="l" t="t" r="r" b="b"/>
              <a:pathLst>
                <a:path w="3651" h="4898" extrusionOk="0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9" name="Google Shape;3469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0" name="Google Shape;3470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1" name="Google Shape;3471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2" name="Google Shape;3472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3" name="Google Shape;3473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4" name="Google Shape;3474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5" name="Google Shape;3475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6" name="Google Shape;3476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7" name="Google Shape;3477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8" name="Google Shape;3478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9" name="Google Shape;3479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0" name="Google Shape;3480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1" name="Google Shape;3481;p73"/>
            <p:cNvSpPr/>
            <p:nvPr/>
          </p:nvSpPr>
          <p:spPr>
            <a:xfrm>
              <a:off x="5256068" y="3491658"/>
              <a:ext cx="645130" cy="371997"/>
            </a:xfrm>
            <a:custGeom>
              <a:avLst/>
              <a:gdLst/>
              <a:ahLst/>
              <a:cxnLst/>
              <a:rect l="l" t="t" r="r" b="b"/>
              <a:pathLst>
                <a:path w="32124" h="18572" extrusionOk="0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2" name="Google Shape;3482;p73"/>
            <p:cNvSpPr/>
            <p:nvPr/>
          </p:nvSpPr>
          <p:spPr>
            <a:xfrm>
              <a:off x="5256068" y="3452059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3" name="Google Shape;3483;p73"/>
            <p:cNvSpPr/>
            <p:nvPr/>
          </p:nvSpPr>
          <p:spPr>
            <a:xfrm>
              <a:off x="5256068" y="3610416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4" name="Google Shape;3484;p73"/>
            <p:cNvSpPr/>
            <p:nvPr/>
          </p:nvSpPr>
          <p:spPr>
            <a:xfrm>
              <a:off x="5618476" y="3801222"/>
              <a:ext cx="14761" cy="7651"/>
            </a:xfrm>
            <a:custGeom>
              <a:avLst/>
              <a:gdLst/>
              <a:ahLst/>
              <a:cxnLst/>
              <a:rect l="l" t="t" r="r" b="b"/>
              <a:pathLst>
                <a:path w="735" h="382" extrusionOk="0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5" name="Google Shape;3485;p73"/>
            <p:cNvSpPr/>
            <p:nvPr/>
          </p:nvSpPr>
          <p:spPr>
            <a:xfrm>
              <a:off x="5578954" y="3796034"/>
              <a:ext cx="50266" cy="62273"/>
            </a:xfrm>
            <a:custGeom>
              <a:avLst/>
              <a:gdLst/>
              <a:ahLst/>
              <a:cxnLst/>
              <a:rect l="l" t="t" r="r" b="b"/>
              <a:pathLst>
                <a:path w="2503" h="3109" extrusionOk="0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6" name="Google Shape;3486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7" name="Google Shape;3487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8" name="Google Shape;3488;p73"/>
            <p:cNvSpPr/>
            <p:nvPr/>
          </p:nvSpPr>
          <p:spPr>
            <a:xfrm>
              <a:off x="5216545" y="3435354"/>
              <a:ext cx="694714" cy="368832"/>
            </a:xfrm>
            <a:custGeom>
              <a:avLst/>
              <a:gdLst/>
              <a:ahLst/>
              <a:cxnLst/>
              <a:rect l="l" t="t" r="r" b="b"/>
              <a:pathLst>
                <a:path w="34593" h="18414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9" name="Google Shape;3489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0" name="Google Shape;3490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1" name="Google Shape;3491;p73"/>
            <p:cNvSpPr/>
            <p:nvPr/>
          </p:nvSpPr>
          <p:spPr>
            <a:xfrm>
              <a:off x="5479144" y="3775443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2" name="Google Shape;3492;p73"/>
            <p:cNvSpPr/>
            <p:nvPr/>
          </p:nvSpPr>
          <p:spPr>
            <a:xfrm>
              <a:off x="5483843" y="3779910"/>
              <a:ext cx="40868" cy="53220"/>
            </a:xfrm>
            <a:custGeom>
              <a:avLst/>
              <a:gdLst/>
              <a:ahLst/>
              <a:cxnLst/>
              <a:rect l="l" t="t" r="r" b="b"/>
              <a:pathLst>
                <a:path w="2035" h="2657" extrusionOk="0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3" name="Google Shape;3493;p73"/>
            <p:cNvSpPr/>
            <p:nvPr/>
          </p:nvSpPr>
          <p:spPr>
            <a:xfrm>
              <a:off x="5245364" y="3636295"/>
              <a:ext cx="205002" cy="157696"/>
            </a:xfrm>
            <a:custGeom>
              <a:avLst/>
              <a:gdLst/>
              <a:ahLst/>
              <a:cxnLst/>
              <a:rect l="l" t="t" r="r" b="b"/>
              <a:pathLst>
                <a:path w="10208" h="7873" extrusionOk="0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4" name="Google Shape;3494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5" name="Google Shape;3495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6" name="Google Shape;3496;p73"/>
            <p:cNvSpPr/>
            <p:nvPr/>
          </p:nvSpPr>
          <p:spPr>
            <a:xfrm>
              <a:off x="5219899" y="3406631"/>
              <a:ext cx="698710" cy="385197"/>
            </a:xfrm>
            <a:custGeom>
              <a:avLst/>
              <a:gdLst/>
              <a:ahLst/>
              <a:cxnLst/>
              <a:rect l="l" t="t" r="r" b="b"/>
              <a:pathLst>
                <a:path w="34792" h="19231" extrusionOk="0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7" name="Google Shape;3497;p73"/>
            <p:cNvSpPr/>
            <p:nvPr/>
          </p:nvSpPr>
          <p:spPr>
            <a:xfrm>
              <a:off x="5219899" y="3570316"/>
              <a:ext cx="369799" cy="221191"/>
            </a:xfrm>
            <a:custGeom>
              <a:avLst/>
              <a:gdLst/>
              <a:ahLst/>
              <a:cxnLst/>
              <a:rect l="l" t="t" r="r" b="b"/>
              <a:pathLst>
                <a:path w="18414" h="11043" extrusionOk="0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8" name="Google Shape;3498;p73"/>
            <p:cNvSpPr/>
            <p:nvPr/>
          </p:nvSpPr>
          <p:spPr>
            <a:xfrm>
              <a:off x="5221907" y="3406631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9" name="Google Shape;3499;p73"/>
            <p:cNvSpPr/>
            <p:nvPr/>
          </p:nvSpPr>
          <p:spPr>
            <a:xfrm>
              <a:off x="5589678" y="3619770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0" name="Google Shape;3500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1" name="Google Shape;3501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2" name="Google Shape;3502;p73"/>
            <p:cNvSpPr/>
            <p:nvPr/>
          </p:nvSpPr>
          <p:spPr>
            <a:xfrm>
              <a:off x="5219899" y="3376566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3" name="Google Shape;3503;p73"/>
            <p:cNvSpPr/>
            <p:nvPr/>
          </p:nvSpPr>
          <p:spPr>
            <a:xfrm>
              <a:off x="5221907" y="3376566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4" name="Google Shape;3504;p73"/>
            <p:cNvSpPr/>
            <p:nvPr/>
          </p:nvSpPr>
          <p:spPr>
            <a:xfrm>
              <a:off x="5831512" y="3585699"/>
              <a:ext cx="15423" cy="7371"/>
            </a:xfrm>
            <a:custGeom>
              <a:avLst/>
              <a:gdLst/>
              <a:ahLst/>
              <a:cxnLst/>
              <a:rect l="l" t="t" r="r" b="b"/>
              <a:pathLst>
                <a:path w="768" h="368" extrusionOk="0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5" name="Google Shape;3505;p73"/>
            <p:cNvSpPr/>
            <p:nvPr/>
          </p:nvSpPr>
          <p:spPr>
            <a:xfrm>
              <a:off x="5219899" y="3526230"/>
              <a:ext cx="369799" cy="242543"/>
            </a:xfrm>
            <a:custGeom>
              <a:avLst/>
              <a:gdLst/>
              <a:ahLst/>
              <a:cxnLst/>
              <a:rect l="l" t="t" r="r" b="b"/>
              <a:pathLst>
                <a:path w="18414" h="12109" extrusionOk="0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6" name="Google Shape;3506;p73"/>
            <p:cNvSpPr/>
            <p:nvPr/>
          </p:nvSpPr>
          <p:spPr>
            <a:xfrm>
              <a:off x="5838882" y="3548744"/>
              <a:ext cx="54946" cy="85748"/>
            </a:xfrm>
            <a:custGeom>
              <a:avLst/>
              <a:gdLst/>
              <a:ahLst/>
              <a:cxnLst/>
              <a:rect l="l" t="t" r="r" b="b"/>
              <a:pathLst>
                <a:path w="2736" h="4281" extrusionOk="0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7" name="Google Shape;3507;p73"/>
            <p:cNvSpPr/>
            <p:nvPr/>
          </p:nvSpPr>
          <p:spPr>
            <a:xfrm>
              <a:off x="5219899" y="3312430"/>
              <a:ext cx="698710" cy="419268"/>
            </a:xfrm>
            <a:custGeom>
              <a:avLst/>
              <a:gdLst/>
              <a:ahLst/>
              <a:cxnLst/>
              <a:rect l="l" t="t" r="r" b="b"/>
              <a:pathLst>
                <a:path w="34792" h="20932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8" name="Google Shape;3508;p73"/>
            <p:cNvSpPr/>
            <p:nvPr/>
          </p:nvSpPr>
          <p:spPr>
            <a:xfrm>
              <a:off x="5219236" y="3510186"/>
              <a:ext cx="370462" cy="221171"/>
            </a:xfrm>
            <a:custGeom>
              <a:avLst/>
              <a:gdLst/>
              <a:ahLst/>
              <a:cxnLst/>
              <a:rect l="l" t="t" r="r" b="b"/>
              <a:pathLst>
                <a:path w="18447" h="11042" extrusionOk="0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9" name="Google Shape;3509;p73"/>
            <p:cNvSpPr/>
            <p:nvPr/>
          </p:nvSpPr>
          <p:spPr>
            <a:xfrm>
              <a:off x="5221907" y="3312430"/>
              <a:ext cx="696702" cy="411596"/>
            </a:xfrm>
            <a:custGeom>
              <a:avLst/>
              <a:gdLst/>
              <a:ahLst/>
              <a:cxnLst/>
              <a:rect l="l" t="t" r="r" b="b"/>
              <a:pathLst>
                <a:path w="34692" h="20549" extrusionOk="0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0" name="Google Shape;3510;p73"/>
            <p:cNvSpPr/>
            <p:nvPr/>
          </p:nvSpPr>
          <p:spPr>
            <a:xfrm>
              <a:off x="5589678" y="3524888"/>
              <a:ext cx="328931" cy="206469"/>
            </a:xfrm>
            <a:custGeom>
              <a:avLst/>
              <a:gdLst/>
              <a:ahLst/>
              <a:cxnLst/>
              <a:rect l="l" t="t" r="r" b="b"/>
              <a:pathLst>
                <a:path w="16379" h="10308" extrusionOk="0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1" name="Google Shape;3511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2" name="Google Shape;3512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3" name="Google Shape;3513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4" name="Google Shape;3514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5" name="Google Shape;3515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6" name="Google Shape;3516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7" name="Google Shape;3517;p73"/>
            <p:cNvSpPr/>
            <p:nvPr/>
          </p:nvSpPr>
          <p:spPr>
            <a:xfrm>
              <a:off x="5256068" y="3301734"/>
              <a:ext cx="645130" cy="370835"/>
            </a:xfrm>
            <a:custGeom>
              <a:avLst/>
              <a:gdLst/>
              <a:ahLst/>
              <a:cxnLst/>
              <a:rect l="l" t="t" r="r" b="b"/>
              <a:pathLst>
                <a:path w="32124" h="18514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8" name="Google Shape;3518;p73"/>
            <p:cNvSpPr/>
            <p:nvPr/>
          </p:nvSpPr>
          <p:spPr>
            <a:xfrm>
              <a:off x="5256068" y="3261634"/>
              <a:ext cx="645813" cy="371516"/>
            </a:xfrm>
            <a:custGeom>
              <a:avLst/>
              <a:gdLst/>
              <a:ahLst/>
              <a:cxnLst/>
              <a:rect l="l" t="t" r="r" b="b"/>
              <a:pathLst>
                <a:path w="32158" h="18548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9" name="Google Shape;3519;p73"/>
            <p:cNvSpPr/>
            <p:nvPr/>
          </p:nvSpPr>
          <p:spPr>
            <a:xfrm>
              <a:off x="5256068" y="3419991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0" name="Google Shape;3520;p73"/>
            <p:cNvSpPr/>
            <p:nvPr/>
          </p:nvSpPr>
          <p:spPr>
            <a:xfrm>
              <a:off x="5618476" y="3611077"/>
              <a:ext cx="14761" cy="7872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1" name="Google Shape;3521;p73"/>
            <p:cNvSpPr/>
            <p:nvPr/>
          </p:nvSpPr>
          <p:spPr>
            <a:xfrm>
              <a:off x="5578954" y="3605068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2" name="Google Shape;3522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3" name="Google Shape;3523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4" name="Google Shape;3524;p73"/>
            <p:cNvSpPr/>
            <p:nvPr/>
          </p:nvSpPr>
          <p:spPr>
            <a:xfrm>
              <a:off x="5216545" y="3245610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5" name="Google Shape;3525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6" name="Google Shape;3526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7" name="Google Shape;3527;p73"/>
            <p:cNvSpPr/>
            <p:nvPr/>
          </p:nvSpPr>
          <p:spPr>
            <a:xfrm>
              <a:off x="5479144" y="3585018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8" name="Google Shape;3528;p73"/>
            <p:cNvSpPr/>
            <p:nvPr/>
          </p:nvSpPr>
          <p:spPr>
            <a:xfrm>
              <a:off x="5483843" y="3589906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9" name="Google Shape;3529;p73"/>
            <p:cNvSpPr/>
            <p:nvPr/>
          </p:nvSpPr>
          <p:spPr>
            <a:xfrm>
              <a:off x="5245364" y="3446250"/>
              <a:ext cx="205002" cy="157436"/>
            </a:xfrm>
            <a:custGeom>
              <a:avLst/>
              <a:gdLst/>
              <a:ahLst/>
              <a:cxnLst/>
              <a:rect l="l" t="t" r="r" b="b"/>
              <a:pathLst>
                <a:path w="10208" h="7860" extrusionOk="0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0" name="Google Shape;3530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1" name="Google Shape;3531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2" name="Google Shape;3532;p73"/>
            <p:cNvSpPr/>
            <p:nvPr/>
          </p:nvSpPr>
          <p:spPr>
            <a:xfrm>
              <a:off x="5219899" y="3210858"/>
              <a:ext cx="698710" cy="384716"/>
            </a:xfrm>
            <a:custGeom>
              <a:avLst/>
              <a:gdLst/>
              <a:ahLst/>
              <a:cxnLst/>
              <a:rect l="l" t="t" r="r" b="b"/>
              <a:pathLst>
                <a:path w="34792" h="19207" extrusionOk="0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3" name="Google Shape;3533;p73"/>
            <p:cNvSpPr/>
            <p:nvPr/>
          </p:nvSpPr>
          <p:spPr>
            <a:xfrm>
              <a:off x="5219236" y="3374563"/>
              <a:ext cx="370462" cy="220510"/>
            </a:xfrm>
            <a:custGeom>
              <a:avLst/>
              <a:gdLst/>
              <a:ahLst/>
              <a:cxnLst/>
              <a:rect l="l" t="t" r="r" b="b"/>
              <a:pathLst>
                <a:path w="18447" h="1100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4" name="Google Shape;3534;p73"/>
            <p:cNvSpPr/>
            <p:nvPr/>
          </p:nvSpPr>
          <p:spPr>
            <a:xfrm>
              <a:off x="5221907" y="3210858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5" name="Google Shape;3535;p73"/>
            <p:cNvSpPr/>
            <p:nvPr/>
          </p:nvSpPr>
          <p:spPr>
            <a:xfrm>
              <a:off x="5589678" y="3423336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6" name="Google Shape;3536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7" name="Google Shape;3537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8" name="Google Shape;3538;p73"/>
            <p:cNvSpPr/>
            <p:nvPr/>
          </p:nvSpPr>
          <p:spPr>
            <a:xfrm>
              <a:off x="5219899" y="3180793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9" name="Google Shape;3539;p73"/>
            <p:cNvSpPr/>
            <p:nvPr/>
          </p:nvSpPr>
          <p:spPr>
            <a:xfrm>
              <a:off x="5221907" y="3180793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0" name="Google Shape;3540;p73"/>
            <p:cNvSpPr/>
            <p:nvPr/>
          </p:nvSpPr>
          <p:spPr>
            <a:xfrm>
              <a:off x="5831512" y="3389265"/>
              <a:ext cx="15423" cy="7872"/>
            </a:xfrm>
            <a:custGeom>
              <a:avLst/>
              <a:gdLst/>
              <a:ahLst/>
              <a:cxnLst/>
              <a:rect l="l" t="t" r="r" b="b"/>
              <a:pathLst>
                <a:path w="768" h="393" extrusionOk="0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1" name="Google Shape;3541;p73"/>
            <p:cNvSpPr/>
            <p:nvPr/>
          </p:nvSpPr>
          <p:spPr>
            <a:xfrm>
              <a:off x="5219899" y="3330457"/>
              <a:ext cx="369799" cy="242563"/>
            </a:xfrm>
            <a:custGeom>
              <a:avLst/>
              <a:gdLst/>
              <a:ahLst/>
              <a:cxnLst/>
              <a:rect l="l" t="t" r="r" b="b"/>
              <a:pathLst>
                <a:path w="18414" h="12110" extrusionOk="0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2" name="Google Shape;3542;p73"/>
            <p:cNvSpPr/>
            <p:nvPr/>
          </p:nvSpPr>
          <p:spPr>
            <a:xfrm>
              <a:off x="5838882" y="3352750"/>
              <a:ext cx="54946" cy="85969"/>
            </a:xfrm>
            <a:custGeom>
              <a:avLst/>
              <a:gdLst/>
              <a:ahLst/>
              <a:cxnLst/>
              <a:rect l="l" t="t" r="r" b="b"/>
              <a:pathLst>
                <a:path w="2736" h="4292" extrusionOk="0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3" name="Google Shape;3543;p73"/>
            <p:cNvSpPr/>
            <p:nvPr/>
          </p:nvSpPr>
          <p:spPr>
            <a:xfrm>
              <a:off x="5219899" y="3116657"/>
              <a:ext cx="698710" cy="419288"/>
            </a:xfrm>
            <a:custGeom>
              <a:avLst/>
              <a:gdLst/>
              <a:ahLst/>
              <a:cxnLst/>
              <a:rect l="l" t="t" r="r" b="b"/>
              <a:pathLst>
                <a:path w="34792" h="20933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4" name="Google Shape;3544;p73"/>
            <p:cNvSpPr/>
            <p:nvPr/>
          </p:nvSpPr>
          <p:spPr>
            <a:xfrm>
              <a:off x="5219236" y="3314433"/>
              <a:ext cx="370462" cy="220490"/>
            </a:xfrm>
            <a:custGeom>
              <a:avLst/>
              <a:gdLst/>
              <a:ahLst/>
              <a:cxnLst/>
              <a:rect l="l" t="t" r="r" b="b"/>
              <a:pathLst>
                <a:path w="18447" h="1100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5" name="Google Shape;3545;p73"/>
            <p:cNvSpPr/>
            <p:nvPr/>
          </p:nvSpPr>
          <p:spPr>
            <a:xfrm>
              <a:off x="5221907" y="3115996"/>
              <a:ext cx="696702" cy="412257"/>
            </a:xfrm>
            <a:custGeom>
              <a:avLst/>
              <a:gdLst/>
              <a:ahLst/>
              <a:cxnLst/>
              <a:rect l="l" t="t" r="r" b="b"/>
              <a:pathLst>
                <a:path w="34692" h="20582" extrusionOk="0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6" name="Google Shape;3546;p73"/>
            <p:cNvSpPr/>
            <p:nvPr/>
          </p:nvSpPr>
          <p:spPr>
            <a:xfrm>
              <a:off x="5589678" y="3329115"/>
              <a:ext cx="328931" cy="205808"/>
            </a:xfrm>
            <a:custGeom>
              <a:avLst/>
              <a:gdLst/>
              <a:ahLst/>
              <a:cxnLst/>
              <a:rect l="l" t="t" r="r" b="b"/>
              <a:pathLst>
                <a:path w="16379" h="10275" extrusionOk="0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7" name="Google Shape;3547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8" name="Google Shape;3548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9" name="Google Shape;3549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0" name="Google Shape;3550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1" name="Google Shape;3551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2" name="Google Shape;3552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3" name="Google Shape;3553;p73"/>
            <p:cNvSpPr/>
            <p:nvPr/>
          </p:nvSpPr>
          <p:spPr>
            <a:xfrm>
              <a:off x="5256068" y="3105300"/>
              <a:ext cx="645130" cy="371496"/>
            </a:xfrm>
            <a:custGeom>
              <a:avLst/>
              <a:gdLst/>
              <a:ahLst/>
              <a:cxnLst/>
              <a:rect l="l" t="t" r="r" b="b"/>
              <a:pathLst>
                <a:path w="32124" h="18547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4" name="Google Shape;3554;p73"/>
            <p:cNvSpPr/>
            <p:nvPr/>
          </p:nvSpPr>
          <p:spPr>
            <a:xfrm>
              <a:off x="5256068" y="3065881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5" name="Google Shape;3555;p73"/>
            <p:cNvSpPr/>
            <p:nvPr/>
          </p:nvSpPr>
          <p:spPr>
            <a:xfrm>
              <a:off x="5256068" y="3224218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6" name="Google Shape;3556;p73"/>
            <p:cNvSpPr/>
            <p:nvPr/>
          </p:nvSpPr>
          <p:spPr>
            <a:xfrm>
              <a:off x="5618476" y="3415044"/>
              <a:ext cx="14761" cy="7631"/>
            </a:xfrm>
            <a:custGeom>
              <a:avLst/>
              <a:gdLst/>
              <a:ahLst/>
              <a:cxnLst/>
              <a:rect l="l" t="t" r="r" b="b"/>
              <a:pathLst>
                <a:path w="735" h="381" extrusionOk="0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7" name="Google Shape;3557;p73"/>
            <p:cNvSpPr/>
            <p:nvPr/>
          </p:nvSpPr>
          <p:spPr>
            <a:xfrm>
              <a:off x="5578954" y="3409295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8" name="Google Shape;3558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9" name="Google Shape;3559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0" name="Google Shape;3560;p73"/>
            <p:cNvSpPr/>
            <p:nvPr/>
          </p:nvSpPr>
          <p:spPr>
            <a:xfrm>
              <a:off x="5216545" y="3049176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1" name="Google Shape;3561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2" name="Google Shape;3562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3" name="Google Shape;3563;p73"/>
            <p:cNvSpPr/>
            <p:nvPr/>
          </p:nvSpPr>
          <p:spPr>
            <a:xfrm>
              <a:off x="5479144" y="3388584"/>
              <a:ext cx="50929" cy="62834"/>
            </a:xfrm>
            <a:custGeom>
              <a:avLst/>
              <a:gdLst/>
              <a:ahLst/>
              <a:cxnLst/>
              <a:rect l="l" t="t" r="r" b="b"/>
              <a:pathLst>
                <a:path w="2536" h="3137" extrusionOk="0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4" name="Google Shape;3564;p73"/>
            <p:cNvSpPr/>
            <p:nvPr/>
          </p:nvSpPr>
          <p:spPr>
            <a:xfrm>
              <a:off x="5483843" y="3393732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5" name="Google Shape;3565;p73"/>
            <p:cNvSpPr/>
            <p:nvPr/>
          </p:nvSpPr>
          <p:spPr>
            <a:xfrm>
              <a:off x="5245364" y="3249796"/>
              <a:ext cx="205002" cy="157977"/>
            </a:xfrm>
            <a:custGeom>
              <a:avLst/>
              <a:gdLst/>
              <a:ahLst/>
              <a:cxnLst/>
              <a:rect l="l" t="t" r="r" b="b"/>
              <a:pathLst>
                <a:path w="10208" h="7887" extrusionOk="0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6" name="Google Shape;3566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7" name="Google Shape;3567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8" name="Google Shape;3568;p73"/>
            <p:cNvSpPr/>
            <p:nvPr/>
          </p:nvSpPr>
          <p:spPr>
            <a:xfrm>
              <a:off x="5681455" y="3696605"/>
              <a:ext cx="380523" cy="452358"/>
            </a:xfrm>
            <a:custGeom>
              <a:avLst/>
              <a:gdLst/>
              <a:ahLst/>
              <a:cxnLst/>
              <a:rect l="l" t="t" r="r" b="b"/>
              <a:pathLst>
                <a:path w="18948" h="22584" extrusionOk="0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9" name="Google Shape;3569;p73"/>
            <p:cNvSpPr/>
            <p:nvPr/>
          </p:nvSpPr>
          <p:spPr>
            <a:xfrm>
              <a:off x="6061958" y="3764086"/>
              <a:ext cx="263964" cy="384876"/>
            </a:xfrm>
            <a:custGeom>
              <a:avLst/>
              <a:gdLst/>
              <a:ahLst/>
              <a:cxnLst/>
              <a:rect l="l" t="t" r="r" b="b"/>
              <a:pathLst>
                <a:path w="13144" h="19215" extrusionOk="0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0" name="Google Shape;3570;p73"/>
            <p:cNvSpPr/>
            <p:nvPr/>
          </p:nvSpPr>
          <p:spPr>
            <a:xfrm>
              <a:off x="5681455" y="3544257"/>
              <a:ext cx="644468" cy="371516"/>
            </a:xfrm>
            <a:custGeom>
              <a:avLst/>
              <a:gdLst/>
              <a:ahLst/>
              <a:cxnLst/>
              <a:rect l="l" t="t" r="r" b="b"/>
              <a:pathLst>
                <a:path w="32091" h="18548" extrusionOk="0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1" name="Google Shape;3571;p73"/>
            <p:cNvSpPr/>
            <p:nvPr/>
          </p:nvSpPr>
          <p:spPr>
            <a:xfrm>
              <a:off x="5879750" y="3889034"/>
              <a:ext cx="291417" cy="111587"/>
            </a:xfrm>
            <a:custGeom>
              <a:avLst/>
              <a:gdLst/>
              <a:ahLst/>
              <a:cxnLst/>
              <a:rect l="l" t="t" r="r" b="b"/>
              <a:pathLst>
                <a:path w="14511" h="5571" extrusionOk="0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2" name="Google Shape;3572;p73"/>
            <p:cNvSpPr/>
            <p:nvPr/>
          </p:nvSpPr>
          <p:spPr>
            <a:xfrm>
              <a:off x="5770561" y="3884347"/>
              <a:ext cx="510477" cy="174421"/>
            </a:xfrm>
            <a:custGeom>
              <a:avLst/>
              <a:gdLst/>
              <a:ahLst/>
              <a:cxnLst/>
              <a:rect l="l" t="t" r="r" b="b"/>
              <a:pathLst>
                <a:path w="25419" h="8708" extrusionOk="0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3" name="Google Shape;3573;p73"/>
            <p:cNvSpPr/>
            <p:nvPr/>
          </p:nvSpPr>
          <p:spPr>
            <a:xfrm>
              <a:off x="5713607" y="3782794"/>
              <a:ext cx="129311" cy="72188"/>
            </a:xfrm>
            <a:custGeom>
              <a:avLst/>
              <a:gdLst/>
              <a:ahLst/>
              <a:cxnLst/>
              <a:rect l="l" t="t" r="r" b="b"/>
              <a:pathLst>
                <a:path w="6439" h="3604" extrusionOk="0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4" name="Google Shape;3574;p73"/>
            <p:cNvSpPr/>
            <p:nvPr/>
          </p:nvSpPr>
          <p:spPr>
            <a:xfrm>
              <a:off x="5704911" y="3782794"/>
              <a:ext cx="138007" cy="72188"/>
            </a:xfrm>
            <a:custGeom>
              <a:avLst/>
              <a:gdLst/>
              <a:ahLst/>
              <a:cxnLst/>
              <a:rect l="l" t="t" r="r" b="b"/>
              <a:pathLst>
                <a:path w="6872" h="3604" extrusionOk="0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5" name="Google Shape;3575;p73"/>
            <p:cNvSpPr/>
            <p:nvPr/>
          </p:nvSpPr>
          <p:spPr>
            <a:xfrm>
              <a:off x="5879750" y="3983916"/>
              <a:ext cx="167488" cy="126289"/>
            </a:xfrm>
            <a:custGeom>
              <a:avLst/>
              <a:gdLst/>
              <a:ahLst/>
              <a:cxnLst/>
              <a:rect l="l" t="t" r="r" b="b"/>
              <a:pathLst>
                <a:path w="8340" h="6305" extrusionOk="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6" name="Google Shape;3576;p73"/>
            <p:cNvSpPr/>
            <p:nvPr/>
          </p:nvSpPr>
          <p:spPr>
            <a:xfrm>
              <a:off x="5879750" y="3983916"/>
              <a:ext cx="167488" cy="108242"/>
            </a:xfrm>
            <a:custGeom>
              <a:avLst/>
              <a:gdLst/>
              <a:ahLst/>
              <a:cxnLst/>
              <a:rect l="l" t="t" r="r" b="b"/>
              <a:pathLst>
                <a:path w="8340" h="5404" extrusionOk="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7" name="Google Shape;3577;p73"/>
            <p:cNvSpPr/>
            <p:nvPr/>
          </p:nvSpPr>
          <p:spPr>
            <a:xfrm>
              <a:off x="6193920" y="3854963"/>
              <a:ext cx="99167" cy="50115"/>
            </a:xfrm>
            <a:custGeom>
              <a:avLst/>
              <a:gdLst/>
              <a:ahLst/>
              <a:cxnLst/>
              <a:rect l="l" t="t" r="r" b="b"/>
              <a:pathLst>
                <a:path w="4938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8" name="Google Shape;3578;p73"/>
            <p:cNvSpPr/>
            <p:nvPr/>
          </p:nvSpPr>
          <p:spPr>
            <a:xfrm>
              <a:off x="6193920" y="3854963"/>
              <a:ext cx="115916" cy="50115"/>
            </a:xfrm>
            <a:custGeom>
              <a:avLst/>
              <a:gdLst/>
              <a:ahLst/>
              <a:cxnLst/>
              <a:rect l="l" t="t" r="r" b="b"/>
              <a:pathLst>
                <a:path w="5772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9" name="Google Shape;3579;p73"/>
            <p:cNvSpPr/>
            <p:nvPr/>
          </p:nvSpPr>
          <p:spPr>
            <a:xfrm>
              <a:off x="5743751" y="3579650"/>
              <a:ext cx="227113" cy="132999"/>
            </a:xfrm>
            <a:custGeom>
              <a:avLst/>
              <a:gdLst/>
              <a:ahLst/>
              <a:cxnLst/>
              <a:rect l="l" t="t" r="r" b="b"/>
              <a:pathLst>
                <a:path w="11309" h="6640" extrusionOk="0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0" name="Google Shape;3580;p73"/>
            <p:cNvSpPr/>
            <p:nvPr/>
          </p:nvSpPr>
          <p:spPr>
            <a:xfrm>
              <a:off x="5780602" y="3600822"/>
              <a:ext cx="227374" cy="132559"/>
            </a:xfrm>
            <a:custGeom>
              <a:avLst/>
              <a:gdLst/>
              <a:ahLst/>
              <a:cxnLst/>
              <a:rect l="l" t="t" r="r" b="b"/>
              <a:pathLst>
                <a:path w="11322" h="6618" extrusionOk="0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1" name="Google Shape;3581;p73"/>
            <p:cNvSpPr/>
            <p:nvPr/>
          </p:nvSpPr>
          <p:spPr>
            <a:xfrm>
              <a:off x="5817454" y="3621813"/>
              <a:ext cx="227796" cy="132939"/>
            </a:xfrm>
            <a:custGeom>
              <a:avLst/>
              <a:gdLst/>
              <a:ahLst/>
              <a:cxnLst/>
              <a:rect l="l" t="t" r="r" b="b"/>
              <a:pathLst>
                <a:path w="11343" h="6637" extrusionOk="0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2" name="Google Shape;3582;p73"/>
            <p:cNvSpPr/>
            <p:nvPr/>
          </p:nvSpPr>
          <p:spPr>
            <a:xfrm>
              <a:off x="5852940" y="3642745"/>
              <a:ext cx="228659" cy="132719"/>
            </a:xfrm>
            <a:custGeom>
              <a:avLst/>
              <a:gdLst/>
              <a:ahLst/>
              <a:cxnLst/>
              <a:rect l="l" t="t" r="r" b="b"/>
              <a:pathLst>
                <a:path w="11386" h="6626" extrusionOk="0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3" name="Google Shape;3583;p73"/>
            <p:cNvSpPr/>
            <p:nvPr/>
          </p:nvSpPr>
          <p:spPr>
            <a:xfrm>
              <a:off x="5889128" y="3663856"/>
              <a:ext cx="229081" cy="132979"/>
            </a:xfrm>
            <a:custGeom>
              <a:avLst/>
              <a:gdLst/>
              <a:ahLst/>
              <a:cxnLst/>
              <a:rect l="l" t="t" r="r" b="b"/>
              <a:pathLst>
                <a:path w="11407" h="6639" extrusionOk="0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4" name="Google Shape;3584;p73"/>
            <p:cNvSpPr/>
            <p:nvPr/>
          </p:nvSpPr>
          <p:spPr>
            <a:xfrm>
              <a:off x="5925960" y="3684808"/>
              <a:ext cx="228519" cy="132759"/>
            </a:xfrm>
            <a:custGeom>
              <a:avLst/>
              <a:gdLst/>
              <a:ahLst/>
              <a:cxnLst/>
              <a:rect l="l" t="t" r="r" b="b"/>
              <a:pathLst>
                <a:path w="11379" h="6628" extrusionOk="0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5" name="Google Shape;3585;p73"/>
            <p:cNvSpPr/>
            <p:nvPr/>
          </p:nvSpPr>
          <p:spPr>
            <a:xfrm>
              <a:off x="5963474" y="3705719"/>
              <a:ext cx="226711" cy="132559"/>
            </a:xfrm>
            <a:custGeom>
              <a:avLst/>
              <a:gdLst/>
              <a:ahLst/>
              <a:cxnLst/>
              <a:rect l="l" t="t" r="r" b="b"/>
              <a:pathLst>
                <a:path w="11289" h="6618" extrusionOk="0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6" name="Google Shape;3586;p73"/>
            <p:cNvSpPr/>
            <p:nvPr/>
          </p:nvSpPr>
          <p:spPr>
            <a:xfrm>
              <a:off x="5999662" y="3726670"/>
              <a:ext cx="227736" cy="132979"/>
            </a:xfrm>
            <a:custGeom>
              <a:avLst/>
              <a:gdLst/>
              <a:ahLst/>
              <a:cxnLst/>
              <a:rect l="l" t="t" r="r" b="b"/>
              <a:pathLst>
                <a:path w="11340" h="6639" extrusionOk="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7" name="Google Shape;3587;p73"/>
            <p:cNvSpPr/>
            <p:nvPr/>
          </p:nvSpPr>
          <p:spPr>
            <a:xfrm>
              <a:off x="6035168" y="3747782"/>
              <a:ext cx="227776" cy="132579"/>
            </a:xfrm>
            <a:custGeom>
              <a:avLst/>
              <a:gdLst/>
              <a:ahLst/>
              <a:cxnLst/>
              <a:rect l="l" t="t" r="r" b="b"/>
              <a:pathLst>
                <a:path w="11342" h="6619" extrusionOk="0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8" name="Google Shape;3588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9" name="Google Shape;3589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0" name="Google Shape;3590;p73"/>
            <p:cNvSpPr/>
            <p:nvPr/>
          </p:nvSpPr>
          <p:spPr>
            <a:xfrm>
              <a:off x="7677736" y="985264"/>
              <a:ext cx="93143" cy="88893"/>
            </a:xfrm>
            <a:custGeom>
              <a:avLst/>
              <a:gdLst/>
              <a:ahLst/>
              <a:cxnLst/>
              <a:rect l="l" t="t" r="r" b="b"/>
              <a:pathLst>
                <a:path w="4638" h="4438" extrusionOk="0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1" name="Google Shape;3591;p73"/>
            <p:cNvSpPr/>
            <p:nvPr/>
          </p:nvSpPr>
          <p:spPr>
            <a:xfrm>
              <a:off x="7072831" y="855811"/>
              <a:ext cx="621674" cy="624415"/>
            </a:xfrm>
            <a:custGeom>
              <a:avLst/>
              <a:gdLst/>
              <a:ahLst/>
              <a:cxnLst/>
              <a:rect l="l" t="t" r="r" b="b"/>
              <a:pathLst>
                <a:path w="30956" h="31174" extrusionOk="0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2" name="Google Shape;3592;p73"/>
            <p:cNvSpPr/>
            <p:nvPr/>
          </p:nvSpPr>
          <p:spPr>
            <a:xfrm>
              <a:off x="7072831" y="1175690"/>
              <a:ext cx="80410" cy="304296"/>
            </a:xfrm>
            <a:custGeom>
              <a:avLst/>
              <a:gdLst/>
              <a:ahLst/>
              <a:cxnLst/>
              <a:rect l="l" t="t" r="r" b="b"/>
              <a:pathLst>
                <a:path w="4004" h="15192" extrusionOk="0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3" name="Google Shape;3593;p73"/>
            <p:cNvSpPr/>
            <p:nvPr/>
          </p:nvSpPr>
          <p:spPr>
            <a:xfrm>
              <a:off x="7080864" y="855991"/>
              <a:ext cx="612978" cy="353129"/>
            </a:xfrm>
            <a:custGeom>
              <a:avLst/>
              <a:gdLst/>
              <a:ahLst/>
              <a:cxnLst/>
              <a:rect l="l" t="t" r="r" b="b"/>
              <a:pathLst>
                <a:path w="30523" h="17630" extrusionOk="0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4" name="Google Shape;3594;p73"/>
            <p:cNvSpPr/>
            <p:nvPr/>
          </p:nvSpPr>
          <p:spPr>
            <a:xfrm>
              <a:off x="7174649" y="1244673"/>
              <a:ext cx="58299" cy="130656"/>
            </a:xfrm>
            <a:custGeom>
              <a:avLst/>
              <a:gdLst/>
              <a:ahLst/>
              <a:cxnLst/>
              <a:rect l="l" t="t" r="r" b="b"/>
              <a:pathLst>
                <a:path w="2903" h="6523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5" name="Google Shape;3595;p73"/>
            <p:cNvSpPr/>
            <p:nvPr/>
          </p:nvSpPr>
          <p:spPr>
            <a:xfrm>
              <a:off x="7238291" y="1226305"/>
              <a:ext cx="61653" cy="101752"/>
            </a:xfrm>
            <a:custGeom>
              <a:avLst/>
              <a:gdLst/>
              <a:ahLst/>
              <a:cxnLst/>
              <a:rect l="l" t="t" r="r" b="b"/>
              <a:pathLst>
                <a:path w="3070" h="5080" extrusionOk="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6" name="Google Shape;3596;p73"/>
            <p:cNvSpPr/>
            <p:nvPr/>
          </p:nvSpPr>
          <p:spPr>
            <a:xfrm>
              <a:off x="7304603" y="1161168"/>
              <a:ext cx="48921" cy="123445"/>
            </a:xfrm>
            <a:custGeom>
              <a:avLst/>
              <a:gdLst/>
              <a:ahLst/>
              <a:cxnLst/>
              <a:rect l="l" t="t" r="r" b="b"/>
              <a:pathLst>
                <a:path w="2436" h="6163" extrusionOk="0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7" name="Google Shape;3597;p73"/>
            <p:cNvSpPr/>
            <p:nvPr/>
          </p:nvSpPr>
          <p:spPr>
            <a:xfrm>
              <a:off x="7362882" y="1119986"/>
              <a:ext cx="32192" cy="44627"/>
            </a:xfrm>
            <a:custGeom>
              <a:avLst/>
              <a:gdLst/>
              <a:ahLst/>
              <a:cxnLst/>
              <a:rect l="l" t="t" r="r" b="b"/>
              <a:pathLst>
                <a:path w="1603" h="2228" extrusionOk="0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8" name="Google Shape;3598;p73"/>
            <p:cNvSpPr/>
            <p:nvPr/>
          </p:nvSpPr>
          <p:spPr>
            <a:xfrm>
              <a:off x="7405096" y="1131824"/>
              <a:ext cx="56954" cy="102293"/>
            </a:xfrm>
            <a:custGeom>
              <a:avLst/>
              <a:gdLst/>
              <a:ahLst/>
              <a:cxnLst/>
              <a:rect l="l" t="t" r="r" b="b"/>
              <a:pathLst>
                <a:path w="2836" h="5107" extrusionOk="0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9" name="Google Shape;3599;p73"/>
            <p:cNvSpPr/>
            <p:nvPr/>
          </p:nvSpPr>
          <p:spPr>
            <a:xfrm>
              <a:off x="7492856" y="1069631"/>
              <a:ext cx="60970" cy="149504"/>
            </a:xfrm>
            <a:custGeom>
              <a:avLst/>
              <a:gdLst/>
              <a:ahLst/>
              <a:cxnLst/>
              <a:rect l="l" t="t" r="r" b="b"/>
              <a:pathLst>
                <a:path w="3036" h="7464" extrusionOk="0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00" name="Google Shape;3600;p73"/>
            <p:cNvSpPr/>
            <p:nvPr/>
          </p:nvSpPr>
          <p:spPr>
            <a:xfrm>
              <a:off x="7563868" y="1038725"/>
              <a:ext cx="62316" cy="102253"/>
            </a:xfrm>
            <a:custGeom>
              <a:avLst/>
              <a:gdLst/>
              <a:ahLst/>
              <a:cxnLst/>
              <a:rect l="l" t="t" r="r" b="b"/>
              <a:pathLst>
                <a:path w="3103" h="5105" extrusionOk="0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01" name="Google Shape;3601;p73"/>
            <p:cNvSpPr/>
            <p:nvPr/>
          </p:nvSpPr>
          <p:spPr>
            <a:xfrm>
              <a:off x="7636888" y="978755"/>
              <a:ext cx="20103" cy="130816"/>
            </a:xfrm>
            <a:custGeom>
              <a:avLst/>
              <a:gdLst/>
              <a:ahLst/>
              <a:cxnLst/>
              <a:rect l="l" t="t" r="r" b="b"/>
              <a:pathLst>
                <a:path w="1001" h="6531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380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65C0A2-AB31-4D0E-8C6F-A6A22C209FCE}"/>
              </a:ext>
            </a:extLst>
          </p:cNvPr>
          <p:cNvSpPr txBox="1"/>
          <p:nvPr/>
        </p:nvSpPr>
        <p:spPr>
          <a:xfrm>
            <a:off x="1438103" y="901671"/>
            <a:ext cx="8237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2F5CDB"/>
                </a:solidFill>
                <a:latin typeface="+mj-lt"/>
                <a:cs typeface="Arial" panose="020B0604020202020204" pitchFamily="34" charset="0"/>
              </a:rPr>
              <a:t>Objective </a:t>
            </a:r>
            <a:endParaRPr lang="ko-KR" altLang="en-US" sz="4400" dirty="0">
              <a:solidFill>
                <a:srgbClr val="2F5CD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직사각형 18">
            <a:extLst>
              <a:ext uri="{FF2B5EF4-FFF2-40B4-BE49-F238E27FC236}">
                <a16:creationId xmlns:a16="http://schemas.microsoft.com/office/drawing/2014/main" id="{AA41A1F7-A3B4-4BFB-95EE-ADB6B39F2EB9}"/>
              </a:ext>
            </a:extLst>
          </p:cNvPr>
          <p:cNvSpPr/>
          <p:nvPr/>
        </p:nvSpPr>
        <p:spPr>
          <a:xfrm>
            <a:off x="4723359" y="2391161"/>
            <a:ext cx="3243006" cy="571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200" dirty="0" smtClean="0">
                <a:solidFill>
                  <a:schemeClr val="tx1"/>
                </a:solidFill>
                <a:latin typeface="+mj-lt"/>
              </a:rPr>
              <a:t>Order </a:t>
            </a:r>
            <a:endParaRPr lang="ko-KR" alt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직사각형 19">
            <a:extLst>
              <a:ext uri="{FF2B5EF4-FFF2-40B4-BE49-F238E27FC236}">
                <a16:creationId xmlns:a16="http://schemas.microsoft.com/office/drawing/2014/main" id="{9CE5C58D-42AD-4CBF-8E38-384D50C4EAB7}"/>
              </a:ext>
            </a:extLst>
          </p:cNvPr>
          <p:cNvSpPr/>
          <p:nvPr/>
        </p:nvSpPr>
        <p:spPr>
          <a:xfrm>
            <a:off x="7970450" y="2391161"/>
            <a:ext cx="3619103" cy="5715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200" dirty="0" smtClean="0">
                <a:solidFill>
                  <a:schemeClr val="tx1"/>
                </a:solidFill>
                <a:latin typeface="+mj-lt"/>
              </a:rPr>
              <a:t>Learn</a:t>
            </a:r>
            <a:endParaRPr lang="ko-KR" alt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B0A4A181-7F26-4109-9D06-E63A697471B0}"/>
              </a:ext>
            </a:extLst>
          </p:cNvPr>
          <p:cNvSpPr/>
          <p:nvPr/>
        </p:nvSpPr>
        <p:spPr>
          <a:xfrm>
            <a:off x="1480353" y="2391161"/>
            <a:ext cx="3243006" cy="5715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200" dirty="0" smtClean="0">
                <a:solidFill>
                  <a:schemeClr val="tx1"/>
                </a:solidFill>
                <a:latin typeface="+mj-lt"/>
              </a:rPr>
              <a:t>Information </a:t>
            </a:r>
            <a:endParaRPr lang="ko-KR" alt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E8670-1EAB-40CE-B03F-9F9F705A92CD}"/>
              </a:ext>
            </a:extLst>
          </p:cNvPr>
          <p:cNvSpPr txBox="1"/>
          <p:nvPr/>
        </p:nvSpPr>
        <p:spPr>
          <a:xfrm>
            <a:off x="1514989" y="3581400"/>
            <a:ext cx="2963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Web based automated </a:t>
            </a:r>
            <a:r>
              <a:rPr lang="en-US" altLang="ko-KR" sz="1800" dirty="0"/>
              <a:t>system. </a:t>
            </a:r>
            <a:endParaRPr lang="en-US" altLang="ko-K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Cover </a:t>
            </a:r>
            <a:r>
              <a:rPr lang="en-US" altLang="ko-KR" sz="1800" dirty="0"/>
              <a:t>all the information of product‘s</a:t>
            </a:r>
            <a:r>
              <a:rPr lang="en-US" altLang="ko-KR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Maintain the details of  products .</a:t>
            </a:r>
            <a:endParaRPr lang="en-US" altLang="ko-KR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A585B-C9ED-49E2-9991-B7BC706A18D3}"/>
              </a:ext>
            </a:extLst>
          </p:cNvPr>
          <p:cNvSpPr txBox="1"/>
          <p:nvPr/>
        </p:nvSpPr>
        <p:spPr>
          <a:xfrm>
            <a:off x="4757995" y="3581400"/>
            <a:ext cx="2963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Customer to order what they need.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Add to cart &amp; checkout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Everyone can save the time.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66A31-A074-440E-B48E-5C37E2E7812B}"/>
              </a:ext>
            </a:extLst>
          </p:cNvPr>
          <p:cNvSpPr txBox="1"/>
          <p:nvPr/>
        </p:nvSpPr>
        <p:spPr>
          <a:xfrm>
            <a:off x="8001000" y="3581400"/>
            <a:ext cx="296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To learn and implement a real-time application on database (DB).</a:t>
            </a:r>
          </a:p>
        </p:txBody>
      </p:sp>
      <p:pic>
        <p:nvPicPr>
          <p:cNvPr id="13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0" r="16680"/>
          <a:stretch>
            <a:fillRect/>
          </a:stretch>
        </p:blipFill>
        <p:spPr>
          <a:xfrm>
            <a:off x="8542880" y="247247"/>
            <a:ext cx="2265456" cy="2078291"/>
          </a:xfrm>
        </p:spPr>
      </p:pic>
      <p:pic>
        <p:nvPicPr>
          <p:cNvPr id="14" name="그림 9">
            <a:extLst>
              <a:ext uri="{FF2B5EF4-FFF2-40B4-BE49-F238E27FC236}">
                <a16:creationId xmlns:a16="http://schemas.microsoft.com/office/drawing/2014/main" id="{D5ECCAD8-D6B3-49B6-8290-DE89CE602C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743" y="2116468"/>
            <a:ext cx="1585543" cy="13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051FE50-9E8A-4590-B1B7-589A90636E87}"/>
              </a:ext>
            </a:extLst>
          </p:cNvPr>
          <p:cNvSpPr txBox="1"/>
          <p:nvPr/>
        </p:nvSpPr>
        <p:spPr>
          <a:xfrm>
            <a:off x="3575404" y="3114223"/>
            <a:ext cx="3084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 smtClean="0"/>
              <a:t>Vue JS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 smtClean="0"/>
              <a:t>JQuery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 smtClean="0"/>
              <a:t>Bootstrap 4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633748-3598-40F3-8E39-0DE84192D7FE}"/>
              </a:ext>
            </a:extLst>
          </p:cNvPr>
          <p:cNvSpPr/>
          <p:nvPr/>
        </p:nvSpPr>
        <p:spPr>
          <a:xfrm>
            <a:off x="3499204" y="2740623"/>
            <a:ext cx="30845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smtClean="0">
                <a:latin typeface="+mj-lt"/>
              </a:rPr>
              <a:t>Frontend </a:t>
            </a:r>
            <a:endParaRPr lang="ko-KR" altLang="en-US" sz="2200" b="1" dirty="0"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FEB196-8838-4AA4-9416-B6FBB266A435}"/>
              </a:ext>
            </a:extLst>
          </p:cNvPr>
          <p:cNvSpPr/>
          <p:nvPr/>
        </p:nvSpPr>
        <p:spPr>
          <a:xfrm>
            <a:off x="2843561" y="2684193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01</a:t>
            </a:r>
            <a:endParaRPr lang="ko-KR" altLang="en-US" sz="2800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6197E9-9CD1-48A7-A616-DD0353D86F6F}"/>
              </a:ext>
            </a:extLst>
          </p:cNvPr>
          <p:cNvSpPr txBox="1"/>
          <p:nvPr/>
        </p:nvSpPr>
        <p:spPr>
          <a:xfrm>
            <a:off x="7543800" y="3114223"/>
            <a:ext cx="30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 smtClean="0"/>
              <a:t>PHP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D35CC1-F540-4D4F-96D9-57F7F5AB2A13}"/>
              </a:ext>
            </a:extLst>
          </p:cNvPr>
          <p:cNvSpPr/>
          <p:nvPr/>
        </p:nvSpPr>
        <p:spPr>
          <a:xfrm>
            <a:off x="7467600" y="2740623"/>
            <a:ext cx="30845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smtClean="0">
                <a:latin typeface="+mj-lt"/>
              </a:rPr>
              <a:t>Backend </a:t>
            </a:r>
            <a:endParaRPr lang="ko-KR" altLang="en-US" sz="2200" b="1" dirty="0">
              <a:latin typeface="+mj-lt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4866A9-6A11-4069-B225-C566E6C38DC1}"/>
              </a:ext>
            </a:extLst>
          </p:cNvPr>
          <p:cNvSpPr/>
          <p:nvPr/>
        </p:nvSpPr>
        <p:spPr>
          <a:xfrm>
            <a:off x="6811957" y="2684193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02</a:t>
            </a:r>
            <a:endParaRPr lang="ko-KR" altLang="en-US" sz="2800" dirty="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2A091A-8231-4B97-86FB-EE150EAED7C3}"/>
              </a:ext>
            </a:extLst>
          </p:cNvPr>
          <p:cNvSpPr txBox="1"/>
          <p:nvPr/>
        </p:nvSpPr>
        <p:spPr>
          <a:xfrm>
            <a:off x="3575404" y="4945600"/>
            <a:ext cx="30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 smtClean="0"/>
              <a:t>Laravel 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FF582E-21C2-40B5-A416-F653883F2319}"/>
              </a:ext>
            </a:extLst>
          </p:cNvPr>
          <p:cNvSpPr/>
          <p:nvPr/>
        </p:nvSpPr>
        <p:spPr>
          <a:xfrm>
            <a:off x="3499204" y="4572000"/>
            <a:ext cx="30845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smtClean="0">
                <a:latin typeface="+mj-lt"/>
              </a:rPr>
              <a:t>Framework </a:t>
            </a:r>
            <a:endParaRPr lang="ko-KR" altLang="en-US" sz="2200" b="1" dirty="0">
              <a:latin typeface="+mj-lt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79CEB1-F7A8-493E-B307-A8B990C09772}"/>
              </a:ext>
            </a:extLst>
          </p:cNvPr>
          <p:cNvSpPr/>
          <p:nvPr/>
        </p:nvSpPr>
        <p:spPr>
          <a:xfrm>
            <a:off x="2843561" y="4515570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03</a:t>
            </a:r>
            <a:endParaRPr lang="ko-KR" altLang="en-US" sz="2800" dirty="0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E9F770-FE83-431F-9FC9-45216398D5E0}"/>
              </a:ext>
            </a:extLst>
          </p:cNvPr>
          <p:cNvSpPr txBox="1"/>
          <p:nvPr/>
        </p:nvSpPr>
        <p:spPr>
          <a:xfrm>
            <a:off x="7543800" y="4945600"/>
            <a:ext cx="30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 smtClean="0"/>
              <a:t>MySQL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7AE619-8EB8-4A5F-A006-44D0CAC3BF39}"/>
              </a:ext>
            </a:extLst>
          </p:cNvPr>
          <p:cNvSpPr/>
          <p:nvPr/>
        </p:nvSpPr>
        <p:spPr>
          <a:xfrm>
            <a:off x="7467600" y="4572000"/>
            <a:ext cx="30845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smtClean="0">
                <a:latin typeface="+mj-lt"/>
              </a:rPr>
              <a:t>Database</a:t>
            </a:r>
            <a:endParaRPr lang="ko-KR" altLang="en-US" sz="2200" b="1" dirty="0">
              <a:latin typeface="+mj-lt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095F898-1C8B-472D-AA01-0D3449998A5B}"/>
              </a:ext>
            </a:extLst>
          </p:cNvPr>
          <p:cNvSpPr/>
          <p:nvPr/>
        </p:nvSpPr>
        <p:spPr>
          <a:xfrm>
            <a:off x="6811957" y="4515570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04</a:t>
            </a:r>
            <a:endParaRPr lang="ko-KR" altLang="en-US" sz="2800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EC520-53DE-4745-8757-647ADC80C1FC}"/>
              </a:ext>
            </a:extLst>
          </p:cNvPr>
          <p:cNvSpPr txBox="1"/>
          <p:nvPr/>
        </p:nvSpPr>
        <p:spPr>
          <a:xfrm>
            <a:off x="2794503" y="866141"/>
            <a:ext cx="6754528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4400" b="1" dirty="0" smtClean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Tool‘s and Technology </a:t>
            </a:r>
            <a:endParaRPr lang="ko-KR" altLang="en-US" sz="44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2965804" y="1911705"/>
            <a:ext cx="4784708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28"/>
              </a:lnSpc>
            </a:pPr>
            <a:r>
              <a:rPr lang="en-US" spc="240" dirty="0"/>
              <a:t>HOW MANY TECHNOLOGY HELPS ME </a:t>
            </a:r>
          </a:p>
          <a:p>
            <a:pPr>
              <a:lnSpc>
                <a:spcPts val="2027"/>
              </a:lnSpc>
            </a:pPr>
            <a:r>
              <a:rPr lang="en-US" spc="240" dirty="0"/>
              <a:t>DO THE WORK</a:t>
            </a:r>
          </a:p>
        </p:txBody>
      </p:sp>
    </p:spTree>
    <p:extLst>
      <p:ext uri="{BB962C8B-B14F-4D97-AF65-F5344CB8AC3E}">
        <p14:creationId xmlns:p14="http://schemas.microsoft.com/office/powerpoint/2010/main" val="38321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0" y="-1"/>
            <a:ext cx="12192000" cy="6852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Process 2"/>
          <p:cNvSpPr/>
          <p:nvPr/>
        </p:nvSpPr>
        <p:spPr>
          <a:xfrm>
            <a:off x="4178197" y="1606607"/>
            <a:ext cx="3326185" cy="535513"/>
          </a:xfrm>
          <a:prstGeom prst="flowChartProcess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Initialization Interface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417543" y="2687557"/>
            <a:ext cx="1187794" cy="73020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Search Product 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4563601" y="2687557"/>
            <a:ext cx="1292663" cy="73103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About Authors 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7315200" y="2667000"/>
            <a:ext cx="977166" cy="75042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Sign 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9587222" y="2661427"/>
            <a:ext cx="1031821" cy="75042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Server Error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2771171" y="2667337"/>
            <a:ext cx="1626158" cy="75042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Products Information 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6054144" y="2667255"/>
            <a:ext cx="1095222" cy="750169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Contact us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9328826" y="5455687"/>
            <a:ext cx="1240046" cy="59875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6456897" y="5449542"/>
            <a:ext cx="1327437" cy="71721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Shipping Address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10661020" y="4802354"/>
            <a:ext cx="1014635" cy="49248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6456897" y="4102075"/>
            <a:ext cx="1327437" cy="66483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to Cart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8458200" y="2687557"/>
            <a:ext cx="922010" cy="72986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Log 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574497" y="4571288"/>
            <a:ext cx="1642053" cy="435631"/>
          </a:xfrm>
          <a:prstGeom prst="flowChartProcess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575353" y="5547823"/>
            <a:ext cx="1609975" cy="46256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Stocks </a:t>
            </a:r>
            <a:r>
              <a:rPr lang="en-US" dirty="0" smtClean="0">
                <a:solidFill>
                  <a:schemeClr val="bg1"/>
                </a:solidFill>
              </a:rPr>
              <a:t>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62294" y="6065164"/>
            <a:ext cx="1624372" cy="37039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 </a:t>
            </a:r>
            <a:r>
              <a:rPr lang="en-US" dirty="0" smtClean="0">
                <a:solidFill>
                  <a:schemeClr val="bg1"/>
                </a:solidFill>
              </a:rPr>
              <a:t>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4578671" y="5063769"/>
            <a:ext cx="1647886" cy="43473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</a:t>
            </a:r>
            <a:r>
              <a:rPr lang="en-US" dirty="0" smtClean="0">
                <a:solidFill>
                  <a:schemeClr val="bg1"/>
                </a:solidFill>
              </a:rPr>
              <a:t>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4578671" y="5567383"/>
            <a:ext cx="1642372" cy="426439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Brands 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4578671" y="6054336"/>
            <a:ext cx="1642372" cy="370389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Roles 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576839" y="5074597"/>
            <a:ext cx="1626226" cy="401082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</a:t>
            </a:r>
            <a:r>
              <a:rPr lang="en-US" dirty="0" smtClean="0">
                <a:solidFill>
                  <a:schemeClr val="bg1"/>
                </a:solidFill>
              </a:rPr>
              <a:t>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4578672" y="4587250"/>
            <a:ext cx="1642372" cy="40553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Type</a:t>
            </a:r>
          </a:p>
        </p:txBody>
      </p:sp>
      <p:sp>
        <p:nvSpPr>
          <p:cNvPr id="26" name="Right Arrow 25"/>
          <p:cNvSpPr/>
          <p:nvPr/>
        </p:nvSpPr>
        <p:spPr>
          <a:xfrm rot="5400000">
            <a:off x="8862463" y="3471932"/>
            <a:ext cx="335608" cy="22212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7863661" y="4868861"/>
            <a:ext cx="1399497" cy="5334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Customer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402336" y="3751962"/>
            <a:ext cx="5627931" cy="302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2826813" y="5238448"/>
            <a:ext cx="1158434" cy="5334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Admin</a:t>
            </a:r>
          </a:p>
        </p:txBody>
      </p:sp>
      <p:cxnSp>
        <p:nvCxnSpPr>
          <p:cNvPr id="32" name="Straight Arrow Connector 31"/>
          <p:cNvCxnSpPr>
            <a:stCxn id="3" idx="1"/>
          </p:cNvCxnSpPr>
          <p:nvPr/>
        </p:nvCxnSpPr>
        <p:spPr>
          <a:xfrm flipH="1">
            <a:off x="2093576" y="1874364"/>
            <a:ext cx="2084621" cy="782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248820" y="2129210"/>
            <a:ext cx="5998" cy="532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625567" y="2134159"/>
            <a:ext cx="771763" cy="497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0" idx="0"/>
          </p:cNvCxnSpPr>
          <p:nvPr/>
        </p:nvCxnSpPr>
        <p:spPr>
          <a:xfrm>
            <a:off x="6601755" y="2134159"/>
            <a:ext cx="0" cy="533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269000" y="2134159"/>
            <a:ext cx="463842" cy="48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495712" y="2033388"/>
            <a:ext cx="1361605" cy="609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" idx="3"/>
          </p:cNvCxnSpPr>
          <p:nvPr/>
        </p:nvCxnSpPr>
        <p:spPr>
          <a:xfrm>
            <a:off x="7504382" y="1874364"/>
            <a:ext cx="2598750" cy="726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190997" y="4868861"/>
            <a:ext cx="0" cy="13860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2582190" y="4831670"/>
            <a:ext cx="6465" cy="14517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2197546" y="5289909"/>
            <a:ext cx="384650" cy="4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2180812" y="5788397"/>
            <a:ext cx="384650" cy="4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2184654" y="4829887"/>
            <a:ext cx="384650" cy="4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2196239" y="6270640"/>
            <a:ext cx="384650" cy="4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ight Arrow 99"/>
          <p:cNvSpPr/>
          <p:nvPr/>
        </p:nvSpPr>
        <p:spPr>
          <a:xfrm rot="10800000">
            <a:off x="2594168" y="5455687"/>
            <a:ext cx="227132" cy="1225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3962397" y="5455687"/>
            <a:ext cx="228600" cy="1188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555502" y="2986642"/>
            <a:ext cx="384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189997" y="5281138"/>
            <a:ext cx="384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189997" y="4856121"/>
            <a:ext cx="384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189997" y="6270640"/>
            <a:ext cx="384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402336" y="3790410"/>
            <a:ext cx="1403" cy="1403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3404627" y="6525574"/>
            <a:ext cx="7832979" cy="378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31" idx="2"/>
          </p:cNvCxnSpPr>
          <p:nvPr/>
        </p:nvCxnSpPr>
        <p:spPr>
          <a:xfrm flipH="1">
            <a:off x="3404627" y="5771848"/>
            <a:ext cx="1403" cy="7756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11237606" y="5294834"/>
            <a:ext cx="0" cy="1243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3" idx="0"/>
          </p:cNvCxnSpPr>
          <p:nvPr/>
        </p:nvCxnSpPr>
        <p:spPr>
          <a:xfrm flipV="1">
            <a:off x="11168338" y="1746246"/>
            <a:ext cx="3511" cy="3056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7504382" y="1746247"/>
            <a:ext cx="3663956" cy="8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Flowchart: Process 128"/>
          <p:cNvSpPr/>
          <p:nvPr/>
        </p:nvSpPr>
        <p:spPr>
          <a:xfrm>
            <a:off x="9328826" y="4102075"/>
            <a:ext cx="1240046" cy="66483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Checkout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8576995" y="3751624"/>
            <a:ext cx="0" cy="1075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8953922" y="5808150"/>
            <a:ext cx="374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8953922" y="4421038"/>
            <a:ext cx="374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7784334" y="5808150"/>
            <a:ext cx="3770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7784334" y="4458668"/>
            <a:ext cx="3770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10960397" y="5294835"/>
            <a:ext cx="0" cy="934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27" idx="2"/>
          </p:cNvCxnSpPr>
          <p:nvPr/>
        </p:nvCxnSpPr>
        <p:spPr>
          <a:xfrm flipH="1">
            <a:off x="8560200" y="5402261"/>
            <a:ext cx="3210" cy="8372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560200" y="6229353"/>
            <a:ext cx="2400197" cy="30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8938314" y="4416102"/>
            <a:ext cx="2197" cy="437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8951725" y="5412625"/>
            <a:ext cx="2197" cy="395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8161360" y="5412624"/>
            <a:ext cx="2197" cy="395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177406" y="4458217"/>
            <a:ext cx="8977" cy="3953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189997" y="5788397"/>
            <a:ext cx="384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Flowchart: Process 90"/>
          <p:cNvSpPr/>
          <p:nvPr/>
        </p:nvSpPr>
        <p:spPr>
          <a:xfrm>
            <a:off x="3641108" y="249255"/>
            <a:ext cx="4909783" cy="718539"/>
          </a:xfrm>
          <a:prstGeom prst="flowChartProcess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+mj-lt"/>
              </a:rPr>
              <a:t>Block Diagram </a:t>
            </a:r>
            <a:endParaRPr lang="en-US" sz="44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54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11779553" y="-14700"/>
            <a:ext cx="266699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76231" y="353109"/>
            <a:ext cx="8157635" cy="1088041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The Entity Relationship Diagram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1462" y="3394889"/>
            <a:ext cx="795714" cy="595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addresses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9419" y="4986544"/>
            <a:ext cx="822217" cy="5297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messages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8550" y="3454801"/>
            <a:ext cx="840505" cy="4954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6349" y="1880403"/>
            <a:ext cx="762000" cy="4119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roles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0897" y="4986543"/>
            <a:ext cx="840505" cy="5275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orders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21294" y="3084517"/>
            <a:ext cx="840505" cy="4974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stocks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38621" y="3137370"/>
            <a:ext cx="940528" cy="5275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products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65533" y="2233043"/>
            <a:ext cx="990600" cy="5165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product_type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24773" y="3992709"/>
            <a:ext cx="840505" cy="5094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brands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49312" y="4992377"/>
            <a:ext cx="988294" cy="5217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order_items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2499861" y="2149043"/>
            <a:ext cx="1054889" cy="676730"/>
          </a:xfrm>
          <a:prstGeom prst="flowChartDecisi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2560871" y="2350953"/>
            <a:ext cx="993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Relationship</a:t>
            </a:r>
          </a:p>
        </p:txBody>
      </p:sp>
      <p:sp>
        <p:nvSpPr>
          <p:cNvPr id="18" name="Flowchart: Decision 17"/>
          <p:cNvSpPr/>
          <p:nvPr/>
        </p:nvSpPr>
        <p:spPr>
          <a:xfrm>
            <a:off x="3756008" y="2149043"/>
            <a:ext cx="1054889" cy="676730"/>
          </a:xfrm>
          <a:prstGeom prst="flowChartDecisi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ecision 18"/>
          <p:cNvSpPr/>
          <p:nvPr/>
        </p:nvSpPr>
        <p:spPr>
          <a:xfrm>
            <a:off x="4703705" y="3990109"/>
            <a:ext cx="1054889" cy="676730"/>
          </a:xfrm>
          <a:prstGeom prst="flowChartDecisi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7529061" y="2149043"/>
            <a:ext cx="1054889" cy="676730"/>
          </a:xfrm>
          <a:prstGeom prst="flowChartDecisi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ecision 20"/>
          <p:cNvSpPr/>
          <p:nvPr/>
        </p:nvSpPr>
        <p:spPr>
          <a:xfrm>
            <a:off x="6221750" y="3990109"/>
            <a:ext cx="1054889" cy="676730"/>
          </a:xfrm>
          <a:prstGeom prst="flowChartDecisi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2" name="Flowchart: Decision 21"/>
          <p:cNvSpPr/>
          <p:nvPr/>
        </p:nvSpPr>
        <p:spPr>
          <a:xfrm>
            <a:off x="6221749" y="2154353"/>
            <a:ext cx="1054889" cy="676730"/>
          </a:xfrm>
          <a:prstGeom prst="flowChartDecisi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ecision 22"/>
          <p:cNvSpPr/>
          <p:nvPr/>
        </p:nvSpPr>
        <p:spPr>
          <a:xfrm>
            <a:off x="7842121" y="3895809"/>
            <a:ext cx="1054889" cy="676730"/>
          </a:xfrm>
          <a:prstGeom prst="flowChartDecisi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4" name="Flowchart: Decision 23"/>
          <p:cNvSpPr/>
          <p:nvPr/>
        </p:nvSpPr>
        <p:spPr>
          <a:xfrm>
            <a:off x="6374149" y="5645173"/>
            <a:ext cx="1054889" cy="676730"/>
          </a:xfrm>
          <a:prstGeom prst="flowChartDecisi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25" name="Straight Connector 24"/>
          <p:cNvCxnSpPr>
            <a:endCxn id="16" idx="2"/>
          </p:cNvCxnSpPr>
          <p:nvPr/>
        </p:nvCxnSpPr>
        <p:spPr>
          <a:xfrm flipH="1" flipV="1">
            <a:off x="3027306" y="2825773"/>
            <a:ext cx="39299" cy="629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97805" y="3512836"/>
            <a:ext cx="129587" cy="141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804557" y="3664936"/>
            <a:ext cx="122835" cy="1727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3"/>
          </p:cNvCxnSpPr>
          <p:nvPr/>
        </p:nvCxnSpPr>
        <p:spPr>
          <a:xfrm>
            <a:off x="3554749" y="2487409"/>
            <a:ext cx="201258" cy="6754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59799" y="3162839"/>
            <a:ext cx="0" cy="291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693612" y="3394014"/>
            <a:ext cx="112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0"/>
          </p:cNvCxnSpPr>
          <p:nvPr/>
        </p:nvCxnSpPr>
        <p:spPr>
          <a:xfrm flipV="1">
            <a:off x="4283452" y="1987573"/>
            <a:ext cx="420252" cy="1614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703705" y="1987573"/>
            <a:ext cx="2226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86226" y="1956887"/>
            <a:ext cx="0" cy="807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2"/>
          </p:cNvCxnSpPr>
          <p:nvPr/>
        </p:nvCxnSpPr>
        <p:spPr>
          <a:xfrm flipH="1">
            <a:off x="4088150" y="2825773"/>
            <a:ext cx="195303" cy="3370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88149" y="3162839"/>
            <a:ext cx="0" cy="291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993475" y="3347505"/>
            <a:ext cx="94674" cy="1072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4088150" y="3347505"/>
            <a:ext cx="97651" cy="1072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3"/>
          </p:cNvCxnSpPr>
          <p:nvPr/>
        </p:nvCxnSpPr>
        <p:spPr>
          <a:xfrm>
            <a:off x="4319055" y="3702512"/>
            <a:ext cx="2262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9" idx="0"/>
          </p:cNvCxnSpPr>
          <p:nvPr/>
        </p:nvCxnSpPr>
        <p:spPr>
          <a:xfrm>
            <a:off x="4545349" y="3702513"/>
            <a:ext cx="685800" cy="287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63553" y="3657168"/>
            <a:ext cx="0" cy="90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9" idx="2"/>
            <a:endCxn id="10" idx="0"/>
          </p:cNvCxnSpPr>
          <p:nvPr/>
        </p:nvCxnSpPr>
        <p:spPr>
          <a:xfrm>
            <a:off x="5231149" y="4666839"/>
            <a:ext cx="0" cy="319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0"/>
            <a:endCxn id="10" idx="0"/>
          </p:cNvCxnSpPr>
          <p:nvPr/>
        </p:nvCxnSpPr>
        <p:spPr>
          <a:xfrm>
            <a:off x="5231149" y="4986543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0" idx="0"/>
            <a:endCxn id="10" idx="0"/>
          </p:cNvCxnSpPr>
          <p:nvPr/>
        </p:nvCxnSpPr>
        <p:spPr>
          <a:xfrm>
            <a:off x="5231149" y="4986543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0"/>
            <a:endCxn id="10" idx="0"/>
          </p:cNvCxnSpPr>
          <p:nvPr/>
        </p:nvCxnSpPr>
        <p:spPr>
          <a:xfrm>
            <a:off x="5231149" y="4986543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231150" y="4857767"/>
            <a:ext cx="171446" cy="128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078750" y="4857767"/>
            <a:ext cx="152401" cy="128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35949" y="5503441"/>
            <a:ext cx="0" cy="283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4" idx="1"/>
          </p:cNvCxnSpPr>
          <p:nvPr/>
        </p:nvCxnSpPr>
        <p:spPr>
          <a:xfrm>
            <a:off x="5535950" y="5786906"/>
            <a:ext cx="838199" cy="196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405272" y="5629171"/>
            <a:ext cx="285753" cy="5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4" idx="3"/>
          </p:cNvCxnSpPr>
          <p:nvPr/>
        </p:nvCxnSpPr>
        <p:spPr>
          <a:xfrm flipH="1">
            <a:off x="7429037" y="5801288"/>
            <a:ext cx="1010350" cy="1822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443459" y="5517824"/>
            <a:ext cx="0" cy="283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279149" y="5514109"/>
            <a:ext cx="160238" cy="131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8443459" y="5517825"/>
            <a:ext cx="140490" cy="1417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2"/>
          </p:cNvCxnSpPr>
          <p:nvPr/>
        </p:nvCxnSpPr>
        <p:spPr>
          <a:xfrm>
            <a:off x="6749194" y="4666840"/>
            <a:ext cx="779866" cy="583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5" idx="1"/>
          </p:cNvCxnSpPr>
          <p:nvPr/>
        </p:nvCxnSpPr>
        <p:spPr>
          <a:xfrm flipH="1">
            <a:off x="7529060" y="5253243"/>
            <a:ext cx="4202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42120" y="5126822"/>
            <a:ext cx="107192" cy="123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842120" y="5253244"/>
            <a:ext cx="107192" cy="816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83" idx="1"/>
          </p:cNvCxnSpPr>
          <p:nvPr/>
        </p:nvCxnSpPr>
        <p:spPr>
          <a:xfrm flipH="1">
            <a:off x="6041547" y="2474062"/>
            <a:ext cx="215944" cy="275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11" idx="0"/>
          </p:cNvCxnSpPr>
          <p:nvPr/>
        </p:nvCxnSpPr>
        <p:spPr>
          <a:xfrm>
            <a:off x="6041546" y="2744263"/>
            <a:ext cx="1" cy="3402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999198" y="3021325"/>
            <a:ext cx="88299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254648" y="2479741"/>
            <a:ext cx="691244" cy="4216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945892" y="2901413"/>
            <a:ext cx="0" cy="235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899113" y="3073459"/>
            <a:ext cx="1003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84" idx="1"/>
          </p:cNvCxnSpPr>
          <p:nvPr/>
        </p:nvCxnSpPr>
        <p:spPr>
          <a:xfrm flipH="1">
            <a:off x="7529061" y="2474061"/>
            <a:ext cx="30504" cy="6633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429038" y="2994306"/>
            <a:ext cx="100023" cy="143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7529061" y="2994308"/>
            <a:ext cx="105063" cy="143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0" idx="3"/>
            <a:endCxn id="13" idx="1"/>
          </p:cNvCxnSpPr>
          <p:nvPr/>
        </p:nvCxnSpPr>
        <p:spPr>
          <a:xfrm>
            <a:off x="8583949" y="2487408"/>
            <a:ext cx="481584" cy="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972569" y="2445714"/>
            <a:ext cx="0" cy="9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" idx="2"/>
            <a:endCxn id="23" idx="1"/>
          </p:cNvCxnSpPr>
          <p:nvPr/>
        </p:nvCxnSpPr>
        <p:spPr>
          <a:xfrm>
            <a:off x="7808886" y="3664936"/>
            <a:ext cx="33235" cy="5692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669549" y="3657167"/>
            <a:ext cx="139336" cy="98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808886" y="3664936"/>
            <a:ext cx="125327" cy="90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3" idx="3"/>
            <a:endCxn id="14" idx="1"/>
          </p:cNvCxnSpPr>
          <p:nvPr/>
        </p:nvCxnSpPr>
        <p:spPr>
          <a:xfrm>
            <a:off x="8897010" y="4234175"/>
            <a:ext cx="327763" cy="132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224772" y="4101002"/>
            <a:ext cx="0" cy="207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128779" y="4173205"/>
            <a:ext cx="0" cy="144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1" idx="0"/>
          </p:cNvCxnSpPr>
          <p:nvPr/>
        </p:nvCxnSpPr>
        <p:spPr>
          <a:xfrm flipV="1">
            <a:off x="6749194" y="3426623"/>
            <a:ext cx="152398" cy="563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12" idx="1"/>
          </p:cNvCxnSpPr>
          <p:nvPr/>
        </p:nvCxnSpPr>
        <p:spPr>
          <a:xfrm flipV="1">
            <a:off x="6901593" y="3401154"/>
            <a:ext cx="437029" cy="254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254648" y="3333229"/>
            <a:ext cx="0" cy="1215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730929" y="4205364"/>
            <a:ext cx="993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Relationship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86512" y="2350951"/>
            <a:ext cx="993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Relationship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257491" y="2350951"/>
            <a:ext cx="993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Relationship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9565" y="2350950"/>
            <a:ext cx="993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Relationship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48400" y="4204955"/>
            <a:ext cx="993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Relationship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71549" y="4113512"/>
            <a:ext cx="993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Relationship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453522" y="5860428"/>
            <a:ext cx="993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Relationship</a:t>
            </a:r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2934144" y="3454802"/>
            <a:ext cx="132461" cy="199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flipH="1">
            <a:off x="11393225" y="-2377"/>
            <a:ext cx="266699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stCxn id="6" idx="3"/>
          </p:cNvCxnSpPr>
          <p:nvPr/>
        </p:nvCxnSpPr>
        <p:spPr>
          <a:xfrm flipV="1">
            <a:off x="2797176" y="3664936"/>
            <a:ext cx="130216" cy="275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38644" y="838200"/>
            <a:ext cx="10500955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en-US" sz="4400" b="1" dirty="0" smtClean="0">
                <a:solidFill>
                  <a:schemeClr val="accent1"/>
                </a:solidFill>
                <a:latin typeface="+mj-lt"/>
              </a:rPr>
              <a:t>Graphical User </a:t>
            </a:r>
            <a:r>
              <a:rPr lang="en-US" sz="4400" b="1" dirty="0">
                <a:solidFill>
                  <a:schemeClr val="accent1"/>
                </a:solidFill>
                <a:latin typeface="+mj-lt"/>
              </a:rPr>
              <a:t>interface of our platform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38645" y="1981200"/>
            <a:ext cx="5228513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Online ordering system has mainly three user interface.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These are </a:t>
            </a:r>
          </a:p>
          <a:p>
            <a:pPr marL="323851" lvl="1" indent="-161926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Viewer</a:t>
            </a:r>
          </a:p>
          <a:p>
            <a:pPr marL="323851" lvl="1" indent="-161926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Customer</a:t>
            </a:r>
          </a:p>
          <a:p>
            <a:pPr marL="323851" lvl="1" indent="-161926" algn="just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Admin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886237"/>
            <a:ext cx="6191250" cy="33651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340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3197</TotalTime>
  <Words>1044</Words>
  <Application>Microsoft Office PowerPoint</Application>
  <PresentationFormat>Widescreen</PresentationFormat>
  <Paragraphs>209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Corbel</vt:lpstr>
      <vt:lpstr>HY엽서L</vt:lpstr>
      <vt:lpstr>Josefin Sans Bold Bold</vt:lpstr>
      <vt:lpstr>Libre Franklin Medium</vt:lpstr>
      <vt:lpstr>Times New Roman</vt:lpstr>
      <vt:lpstr>Wingdings</vt:lpstr>
      <vt:lpstr>Parallax</vt:lpstr>
      <vt:lpstr>Online Ordering   System</vt:lpstr>
      <vt:lpstr>Supervisor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Entity Relationship Diagram</vt:lpstr>
      <vt:lpstr>PowerPoint Presentation</vt:lpstr>
      <vt:lpstr>Viewer </vt:lpstr>
      <vt:lpstr>PowerPoint Presentation</vt:lpstr>
      <vt:lpstr>Customer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Admin</vt:lpstr>
      <vt:lpstr>PowerPoint Presentation</vt:lpstr>
      <vt:lpstr>Products</vt:lpstr>
      <vt:lpstr>PowerPoint Presentation</vt:lpstr>
      <vt:lpstr>PowerPoint Presentation</vt:lpstr>
      <vt:lpstr>Stocks</vt:lpstr>
      <vt:lpstr>PowerPoint Presentation</vt:lpstr>
      <vt:lpstr>PowerPoint Presentation</vt:lpstr>
      <vt:lpstr>PowerPoint Presentation</vt:lpstr>
      <vt:lpstr>Invoice </vt:lpstr>
      <vt:lpstr>Message </vt:lpstr>
      <vt:lpstr>PowerPoint Presentation</vt:lpstr>
      <vt:lpstr>PowerPoint Presentation</vt:lpstr>
      <vt:lpstr>PowerPoint Presentation</vt:lpstr>
      <vt:lpstr>PowerPoint Presentation</vt:lpstr>
      <vt:lpstr>Brand‘s </vt:lpstr>
      <vt:lpstr>PowerPoint Presentation</vt:lpstr>
      <vt:lpstr>PowerPoint Presentation</vt:lpstr>
      <vt:lpstr>Roles</vt:lpstr>
      <vt:lpstr>Roles Create</vt:lpstr>
      <vt:lpstr>Roles Edit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RAYHAN AHMED</dc:creator>
  <cp:lastModifiedBy>Jabed Hossain Sujel</cp:lastModifiedBy>
  <cp:revision>650</cp:revision>
  <dcterms:created xsi:type="dcterms:W3CDTF">2006-08-16T00:00:00Z</dcterms:created>
  <dcterms:modified xsi:type="dcterms:W3CDTF">2022-03-11T01:15:43Z</dcterms:modified>
</cp:coreProperties>
</file>