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7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8C8B-A477-48FE-84D9-CD6F511B9ECA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CCEE3-1D4B-4AC6-9E23-9254F456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5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CCEE3-1D4B-4AC6-9E23-9254F456E1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2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디벨로퍼</a:t>
            </a:r>
            <a:r>
              <a:rPr lang="ko-KR" altLang="en-US" dirty="0"/>
              <a:t> 관련 참고 </a:t>
            </a:r>
            <a:r>
              <a:rPr lang="en-US" altLang="ko-KR" dirty="0"/>
              <a:t>: https://breakthedays.tistory.com/263</a:t>
            </a:r>
          </a:p>
          <a:p>
            <a:r>
              <a:rPr lang="ko-KR" altLang="en-US" dirty="0"/>
              <a:t>카카오 </a:t>
            </a:r>
            <a:r>
              <a:rPr lang="ko-KR" altLang="en-US" dirty="0" err="1"/>
              <a:t>디벨로퍼</a:t>
            </a:r>
            <a:r>
              <a:rPr lang="ko-KR" altLang="en-US" dirty="0"/>
              <a:t> 관련 참고 </a:t>
            </a:r>
            <a:r>
              <a:rPr lang="en-US" altLang="ko-KR" dirty="0"/>
              <a:t>: https://velog.io/@leejpsd/React-%EC%86%8C%EC%85%9C%EB%A1%9C%EA%B7%B8%EC%9D%B8-OAuth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CCEE3-1D4B-4AC6-9E23-9254F456E1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8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C4C5-AED8-655A-12BF-A822ACDD3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B34E49-3419-8903-A836-9083BAB12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A72D-66D3-96FC-4D59-C86832EF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72D-2C30-4AE0-A98E-CFE64EE5FA6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2E780-DFD9-F1C6-A006-1AD14F53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D393A-01E5-2D72-39B1-80AD0103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42E-7184-48EA-B092-43DF250EC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7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2583B-A7EB-3D75-7BA1-2DB6D3FD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4B7A7-3471-9396-8673-8B803E6F0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F3832-6BCC-7425-87A3-B8924A10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72D-2C30-4AE0-A98E-CFE64EE5FA6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3BD72-6CFE-EA76-DF8F-866EEDA7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D6B50-A027-D96E-D3B4-89790DDD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42E-7184-48EA-B092-43DF250EC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1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5FCA5-6CE5-BECE-3E6A-00280E8C7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A36FF-8B3C-DB2C-9219-B78AB1BDF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1BAC1-BF34-8905-C629-A2001FD0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72D-2C30-4AE0-A98E-CFE64EE5FA6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2B20B-ADAF-2E1F-2ED2-FC983714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B8336-9B6E-6C87-9F17-A4952FA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42E-7184-48EA-B092-43DF250EC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0713B-3AE6-3FC3-1D85-CAD48050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29488-7992-17F5-F114-1C88AA29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59BF9-CD64-EDC8-049D-8DBCFB6C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72D-2C30-4AE0-A98E-CFE64EE5FA6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EF385-1291-D11E-C6BA-2289C934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E48F6-8193-2903-0260-3D518CB0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42E-7184-48EA-B092-43DF250EC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6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05853-7A35-07E5-4E7E-C868F446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45832-6B6B-81EB-0FD9-E49ACAFF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CC153-D370-398F-07E1-8222B498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72D-2C30-4AE0-A98E-CFE64EE5FA6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1DED6-291D-8718-A573-3BAAFA84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FB961-18DD-8EDB-C5C4-3F00DFB1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42E-7184-48EA-B092-43DF250EC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4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666B7-A2BF-5D07-02FC-F43975DA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FA1A-37E5-8B9B-2DA3-02A943295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30CFD3-F0C5-DD03-4B29-5B000D1FD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DD472-6CC4-31C4-F402-7153990D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72D-2C30-4AE0-A98E-CFE64EE5FA6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3A5E6-8173-D5D4-C12B-B1DCE0F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56C46-8295-DE65-F191-379525F8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42E-7184-48EA-B092-43DF250EC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09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F224C-E1D1-E1B2-C7A1-D75855A7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19C81-28C7-4FE5-71F1-65B95C07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6945CC-4A72-100B-0154-303A99C42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2E33A-C455-C60D-A85A-8272CB27D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839ACB-5FF4-FAA3-8D33-296954364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69AFA8-1AED-D46A-1801-BD1EC8AA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72D-2C30-4AE0-A98E-CFE64EE5FA6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659AD4-7B60-5E2C-B090-C8F6EAF7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58A3FA-F91A-C007-1F19-D5A98788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42E-7184-48EA-B092-43DF250EC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6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0C1C9-93A0-56DC-8BE5-8D6686B9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02DF42-136C-68F9-241B-13F7929E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72D-2C30-4AE0-A98E-CFE64EE5FA6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9AFD00-C8CE-C34B-4F0A-289C42D2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F72E0-7327-D87F-C15C-001FB1EE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42E-7184-48EA-B092-43DF250EC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920141-53AA-77B6-0936-ECA2B303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72D-2C30-4AE0-A98E-CFE64EE5FA6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53088E-202D-97E8-A5F2-9ADEC8CD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8954F2-2FFF-1748-B377-F809DECE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42E-7184-48EA-B092-43DF250EC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8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0BF00-2393-43EC-9A0D-DD912131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294A6-71F9-5E68-C6FC-AB8B77E5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410EA-B470-1679-DF5A-5158D059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7B67D-0194-54AA-6DD3-51516567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72D-2C30-4AE0-A98E-CFE64EE5FA6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5C5A7-5652-4C53-498B-DFE24519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FC3D4-7430-C863-A7C0-93EC11DA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42E-7184-48EA-B092-43DF250EC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3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9FB5-DC6D-3308-212E-26D20B62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9648D5-3DD4-5C30-B90F-A7E1E581C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AC20B-F191-23CE-23C6-39E56D13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B37C0-52E2-2954-77CA-1AA7B4C3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172D-2C30-4AE0-A98E-CFE64EE5FA6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7EF8C-BD82-ED5B-B848-6D58A564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4E9BD-0408-07B8-E2EA-B2A0A05C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A42E-7184-48EA-B092-43DF250EC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2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BB1564-F96B-0035-C022-97C1A943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1F137-E657-3C69-3EA6-EE9CB3DB7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F1C3D-DC13-BF8C-ED9D-BF44D0228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172D-2C30-4AE0-A98E-CFE64EE5FA6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836F9-2D6B-70D5-6332-F6048A14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BE4E3-EF63-1D48-5CD9-6E7E40AE1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A42E-7184-48EA-B092-43DF250EC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9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E526D-0910-37AE-6824-80ED35105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65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소셜 로그인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카카오톡</a:t>
            </a:r>
            <a:r>
              <a:rPr lang="en-US" altLang="ko-KR" dirty="0"/>
              <a:t>/</a:t>
            </a:r>
            <a:r>
              <a:rPr lang="ko-KR" altLang="en-US" dirty="0"/>
              <a:t>네이버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구현 방법 예시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8CD98C-896A-AF1B-AD42-6D7EE8424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391" y="5461960"/>
            <a:ext cx="9144000" cy="529540"/>
          </a:xfrm>
        </p:spPr>
        <p:txBody>
          <a:bodyPr>
            <a:normAutofit/>
          </a:bodyPr>
          <a:lstStyle/>
          <a:p>
            <a:r>
              <a:rPr lang="ko-KR" altLang="en-US" dirty="0"/>
              <a:t>발표자 </a:t>
            </a:r>
            <a:r>
              <a:rPr lang="en-US" altLang="ko-KR" dirty="0"/>
              <a:t>: 4</a:t>
            </a:r>
            <a:r>
              <a:rPr lang="ko-KR" altLang="en-US" dirty="0"/>
              <a:t>조</a:t>
            </a:r>
            <a:r>
              <a:rPr lang="en-US" altLang="ko-KR" dirty="0"/>
              <a:t>(</a:t>
            </a:r>
            <a:r>
              <a:rPr lang="ko-KR" altLang="en-US" dirty="0" err="1"/>
              <a:t>자전거앱</a:t>
            </a:r>
            <a:r>
              <a:rPr lang="ko-KR" altLang="en-US" dirty="0"/>
              <a:t> 프로젝트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회원 정보 담당 </a:t>
            </a:r>
            <a:r>
              <a:rPr lang="en-US" altLang="ko-KR" dirty="0"/>
              <a:t>– </a:t>
            </a:r>
            <a:r>
              <a:rPr lang="ko-KR" altLang="en-US" dirty="0"/>
              <a:t>조 해성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87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35A04-117F-DAA4-70B5-72A3E69BF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62FA243-046F-E65B-AD5C-F9D8B756C047}"/>
              </a:ext>
            </a:extLst>
          </p:cNvPr>
          <p:cNvSpPr txBox="1">
            <a:spLocks/>
          </p:cNvSpPr>
          <p:nvPr/>
        </p:nvSpPr>
        <p:spPr>
          <a:xfrm>
            <a:off x="838200" y="37955"/>
            <a:ext cx="10654715" cy="99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1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</a:t>
            </a:r>
            <a:r>
              <a:rPr lang="ko-KR" altLang="en-US" dirty="0"/>
              <a:t>코드 설명 </a:t>
            </a:r>
            <a:r>
              <a:rPr lang="en-US" altLang="ko-KR" dirty="0"/>
              <a:t>/ 4.</a:t>
            </a:r>
            <a:r>
              <a:rPr lang="ko-KR" altLang="en-US" dirty="0"/>
              <a:t> 실제 작동 여부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496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96469-62EE-ECA5-9D14-3431C0734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AA604E8-1334-A83C-5DB5-FF07B590B2B5}"/>
              </a:ext>
            </a:extLst>
          </p:cNvPr>
          <p:cNvSpPr txBox="1">
            <a:spLocks/>
          </p:cNvSpPr>
          <p:nvPr/>
        </p:nvSpPr>
        <p:spPr>
          <a:xfrm>
            <a:off x="838200" y="37955"/>
            <a:ext cx="10654715" cy="99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1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질의응답 시간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56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98331-9C4F-7138-75FA-38D74D36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진행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EFBEE-EA1A-4194-7EC8-8DF6CC2B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889"/>
            <a:ext cx="10515600" cy="4351338"/>
          </a:xfrm>
        </p:spPr>
        <p:txBody>
          <a:bodyPr/>
          <a:lstStyle/>
          <a:p>
            <a:pPr marL="514357" indent="-514357" algn="ctr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7" indent="-514357" algn="ctr">
              <a:buAutoNum type="arabicPeriod"/>
            </a:pPr>
            <a:r>
              <a:rPr lang="ko-KR" altLang="en-US" dirty="0"/>
              <a:t>소셜 로그인 구현 전에 알아보기</a:t>
            </a:r>
            <a:endParaRPr lang="en-US" altLang="ko-KR" dirty="0"/>
          </a:p>
          <a:p>
            <a:pPr marL="914405" lvl="1" indent="-457200" algn="ctr">
              <a:buAutoNum type="arabicParenR"/>
            </a:pPr>
            <a:r>
              <a:rPr lang="ko-KR" altLang="en-US" dirty="0"/>
              <a:t>작동 방식</a:t>
            </a:r>
            <a:endParaRPr lang="en-US" altLang="ko-KR" dirty="0"/>
          </a:p>
          <a:p>
            <a:pPr marL="914405" lvl="1" indent="-457200" algn="ctr">
              <a:buAutoNum type="arabicParenR"/>
            </a:pPr>
            <a:r>
              <a:rPr lang="ko-KR" altLang="en-US" dirty="0"/>
              <a:t>구현 전 준비사항</a:t>
            </a:r>
            <a:endParaRPr lang="en-US" altLang="ko-KR" dirty="0"/>
          </a:p>
          <a:p>
            <a:pPr marL="514357" indent="-514357" algn="ctr">
              <a:buAutoNum type="arabicPeriod"/>
            </a:pPr>
            <a:r>
              <a:rPr lang="en-US" altLang="ko-KR" dirty="0"/>
              <a:t>API docs</a:t>
            </a:r>
            <a:r>
              <a:rPr lang="ko-KR" altLang="en-US" dirty="0"/>
              <a:t>와 코드 설명</a:t>
            </a:r>
            <a:endParaRPr lang="en-US" altLang="ko-KR" dirty="0"/>
          </a:p>
          <a:p>
            <a:pPr marL="514357" indent="-514357" algn="ctr">
              <a:buAutoNum type="arabicPeriod"/>
            </a:pPr>
            <a:r>
              <a:rPr lang="ko-KR" altLang="en-US" dirty="0"/>
              <a:t>실제 작동 여부</a:t>
            </a:r>
            <a:endParaRPr lang="en-US" altLang="ko-KR" dirty="0"/>
          </a:p>
          <a:p>
            <a:pPr marL="514357" indent="-514357" algn="ctr">
              <a:buAutoNum type="arabicPeriod"/>
            </a:pPr>
            <a:r>
              <a:rPr lang="ko-KR" altLang="en-US" dirty="0"/>
              <a:t>질의응답 시간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526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9B136-D89C-5A4F-DAF8-F24EFBA02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C9216-3661-FBE9-D517-8072E65D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1839C-5C5B-3F36-669F-BA5E07DEB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9153"/>
            <a:ext cx="2685177" cy="548459"/>
          </a:xfrm>
        </p:spPr>
        <p:txBody>
          <a:bodyPr/>
          <a:lstStyle/>
          <a:p>
            <a:pPr algn="ctr"/>
            <a:r>
              <a:rPr lang="ko-KR" altLang="en-US" dirty="0"/>
              <a:t>로그인 방법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A279571-C475-59D6-DD97-1B142DDB297C}"/>
              </a:ext>
            </a:extLst>
          </p:cNvPr>
          <p:cNvSpPr txBox="1">
            <a:spLocks/>
          </p:cNvSpPr>
          <p:nvPr/>
        </p:nvSpPr>
        <p:spPr>
          <a:xfrm>
            <a:off x="6096000" y="1729151"/>
            <a:ext cx="2685177" cy="548459"/>
          </a:xfrm>
          <a:prstGeom prst="rect">
            <a:avLst/>
          </a:prstGeom>
        </p:spPr>
        <p:txBody>
          <a:bodyPr vert="horz" lIns="91440" tIns="45721" rIns="91440" bIns="45721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로그인 방법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0E38D2-B6FC-F31F-3B1F-67FF1586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26" y="2277610"/>
            <a:ext cx="4229691" cy="45569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9253AD-2AE5-B55D-B2C6-3CE08252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51" y="2436972"/>
            <a:ext cx="2305372" cy="457264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5FDF64A3-78DE-28A4-FE70-12C95A47091F}"/>
              </a:ext>
            </a:extLst>
          </p:cNvPr>
          <p:cNvSpPr/>
          <p:nvPr/>
        </p:nvSpPr>
        <p:spPr>
          <a:xfrm>
            <a:off x="1937858" y="2919371"/>
            <a:ext cx="1392572" cy="9060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F0B9024-B5A7-8B21-5F0D-6409B85F9A38}"/>
              </a:ext>
            </a:extLst>
          </p:cNvPr>
          <p:cNvSpPr txBox="1">
            <a:spLocks/>
          </p:cNvSpPr>
          <p:nvPr/>
        </p:nvSpPr>
        <p:spPr>
          <a:xfrm>
            <a:off x="1333500" y="3994183"/>
            <a:ext cx="2685177" cy="326149"/>
          </a:xfrm>
          <a:prstGeom prst="rect">
            <a:avLst/>
          </a:prstGeom>
        </p:spPr>
        <p:txBody>
          <a:bodyPr vert="horz" lIns="91440" tIns="45721" rIns="91440" bIns="45721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입력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A3D403D-2AF5-FEF8-F1B2-EF2C970A908E}"/>
              </a:ext>
            </a:extLst>
          </p:cNvPr>
          <p:cNvSpPr/>
          <p:nvPr/>
        </p:nvSpPr>
        <p:spPr>
          <a:xfrm>
            <a:off x="1937858" y="4533143"/>
            <a:ext cx="1392572" cy="9060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343D3A9-75D5-21FE-A5FC-4A79EC105520}"/>
              </a:ext>
            </a:extLst>
          </p:cNvPr>
          <p:cNvSpPr txBox="1">
            <a:spLocks/>
          </p:cNvSpPr>
          <p:nvPr/>
        </p:nvSpPr>
        <p:spPr>
          <a:xfrm>
            <a:off x="1333500" y="5488889"/>
            <a:ext cx="2685177" cy="326149"/>
          </a:xfrm>
          <a:prstGeom prst="rect">
            <a:avLst/>
          </a:prstGeom>
        </p:spPr>
        <p:txBody>
          <a:bodyPr vert="horz" lIns="91440" tIns="45721" rIns="91440" bIns="45721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일치하면 접속</a:t>
            </a:r>
          </a:p>
        </p:txBody>
      </p:sp>
    </p:spTree>
    <p:extLst>
      <p:ext uri="{BB962C8B-B14F-4D97-AF65-F5344CB8AC3E}">
        <p14:creationId xmlns:p14="http://schemas.microsoft.com/office/powerpoint/2010/main" val="323028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64A9-9AE7-5B0A-C313-4299DF274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9EFF4-8103-4280-7BE4-CB424846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4035802" cy="1925069"/>
          </a:xfrm>
        </p:spPr>
        <p:txBody>
          <a:bodyPr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소셜 로그인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   구현 전에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   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1D1B4-0680-8AEC-0BB6-28A62D06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099" y="2693886"/>
            <a:ext cx="2395754" cy="510709"/>
          </a:xfrm>
        </p:spPr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작동 방식</a:t>
            </a:r>
          </a:p>
        </p:txBody>
      </p:sp>
      <p:pic>
        <p:nvPicPr>
          <p:cNvPr id="2050" name="Picture 2" descr="R1280x0 (1200×1460)">
            <a:extLst>
              <a:ext uri="{FF2B5EF4-FFF2-40B4-BE49-F238E27FC236}">
                <a16:creationId xmlns:a16="http://schemas.microsoft.com/office/drawing/2014/main" id="{B1DB0D4E-73EB-7ABD-65AF-1B517F876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21" y="159391"/>
            <a:ext cx="6580465" cy="669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F55551-A550-168E-3650-BD65C3A8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3" y="3204595"/>
            <a:ext cx="5232240" cy="335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FB0E84C-126B-7427-2252-21465C441F23}"/>
              </a:ext>
            </a:extLst>
          </p:cNvPr>
          <p:cNvSpPr/>
          <p:nvPr/>
        </p:nvSpPr>
        <p:spPr>
          <a:xfrm>
            <a:off x="4207079" y="3863130"/>
            <a:ext cx="666925" cy="54947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C88ECED-517E-41E4-BC74-82E246AEA432}"/>
              </a:ext>
            </a:extLst>
          </p:cNvPr>
          <p:cNvSpPr/>
          <p:nvPr/>
        </p:nvSpPr>
        <p:spPr>
          <a:xfrm>
            <a:off x="9055916" y="3087149"/>
            <a:ext cx="1077985" cy="26005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D8A9F9B-55D7-2B0B-9992-91B56ABC32BC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5400000" flipH="1" flipV="1">
            <a:off x="6475253" y="1282467"/>
            <a:ext cx="645952" cy="45153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6C9AEB5-5843-15EF-6AE1-04AE4226439C}"/>
              </a:ext>
            </a:extLst>
          </p:cNvPr>
          <p:cNvSpPr txBox="1">
            <a:spLocks/>
          </p:cNvSpPr>
          <p:nvPr/>
        </p:nvSpPr>
        <p:spPr>
          <a:xfrm>
            <a:off x="4540542" y="2948729"/>
            <a:ext cx="1445004" cy="3287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우리의 목표</a:t>
            </a:r>
          </a:p>
        </p:txBody>
      </p:sp>
    </p:spTree>
    <p:extLst>
      <p:ext uri="{BB962C8B-B14F-4D97-AF65-F5344CB8AC3E}">
        <p14:creationId xmlns:p14="http://schemas.microsoft.com/office/powerpoint/2010/main" val="216816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A8F8B-6C07-7ACE-947E-B5D769B3A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ADE1FC-B6FD-4040-22E8-FB2DC8E353AE}"/>
              </a:ext>
            </a:extLst>
          </p:cNvPr>
          <p:cNvSpPr txBox="1">
            <a:spLocks/>
          </p:cNvSpPr>
          <p:nvPr/>
        </p:nvSpPr>
        <p:spPr>
          <a:xfrm>
            <a:off x="838200" y="37955"/>
            <a:ext cx="10654715" cy="99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1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2.</a:t>
            </a:r>
            <a:r>
              <a:rPr lang="ko-KR" altLang="en-US" dirty="0"/>
              <a:t> 소셜 로그인 구현 전에 알아보기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A6ED800-8E2C-C51A-60E6-A254E713D396}"/>
              </a:ext>
            </a:extLst>
          </p:cNvPr>
          <p:cNvSpPr txBox="1">
            <a:spLocks/>
          </p:cNvSpPr>
          <p:nvPr/>
        </p:nvSpPr>
        <p:spPr>
          <a:xfrm>
            <a:off x="838199" y="953170"/>
            <a:ext cx="9308283" cy="51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2) </a:t>
            </a:r>
            <a:r>
              <a:rPr lang="ko-KR" altLang="en-US" dirty="0"/>
              <a:t>구현 전 준비사항 </a:t>
            </a:r>
            <a:r>
              <a:rPr lang="en-US" altLang="ko-KR" dirty="0"/>
              <a:t>– </a:t>
            </a:r>
            <a:r>
              <a:rPr lang="ko-KR" altLang="en-US" dirty="0"/>
              <a:t>플랫폼에 앱 등록하기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E2ABB93-CE3A-9AE7-0D64-FAF4662C5427}"/>
              </a:ext>
            </a:extLst>
          </p:cNvPr>
          <p:cNvSpPr txBox="1">
            <a:spLocks/>
          </p:cNvSpPr>
          <p:nvPr/>
        </p:nvSpPr>
        <p:spPr>
          <a:xfrm>
            <a:off x="838200" y="2110851"/>
            <a:ext cx="9308283" cy="51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6E8B8C-BC90-4177-183A-94D11A63C82C}"/>
              </a:ext>
            </a:extLst>
          </p:cNvPr>
          <p:cNvSpPr txBox="1">
            <a:spLocks/>
          </p:cNvSpPr>
          <p:nvPr/>
        </p:nvSpPr>
        <p:spPr>
          <a:xfrm>
            <a:off x="508232" y="1600142"/>
            <a:ext cx="5587768" cy="5107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카카오톡 </a:t>
            </a:r>
            <a:r>
              <a:rPr lang="en-US" altLang="ko-KR" dirty="0"/>
              <a:t>– </a:t>
            </a:r>
            <a:r>
              <a:rPr lang="ko-KR" altLang="en-US" dirty="0"/>
              <a:t>카카오 </a:t>
            </a:r>
            <a:r>
              <a:rPr lang="ko-KR" altLang="en-US" dirty="0" err="1"/>
              <a:t>디밸로퍼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E2E226A-2BF3-0DBB-54D5-03D3E1E45530}"/>
              </a:ext>
            </a:extLst>
          </p:cNvPr>
          <p:cNvSpPr txBox="1">
            <a:spLocks/>
          </p:cNvSpPr>
          <p:nvPr/>
        </p:nvSpPr>
        <p:spPr>
          <a:xfrm>
            <a:off x="6165556" y="1600142"/>
            <a:ext cx="5952165" cy="5107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/>
              <a:t>네이버 </a:t>
            </a:r>
            <a:r>
              <a:rPr lang="en-US" altLang="ko-KR" sz="2400" dirty="0"/>
              <a:t>– </a:t>
            </a:r>
            <a:r>
              <a:rPr lang="ko-KR" altLang="en-US" sz="2400" dirty="0"/>
              <a:t>네이버 </a:t>
            </a:r>
            <a:r>
              <a:rPr lang="ko-KR" altLang="en-US" sz="2400" dirty="0" err="1"/>
              <a:t>디벨로퍼</a:t>
            </a:r>
            <a:r>
              <a:rPr lang="en-US" altLang="ko-KR" sz="2400" dirty="0"/>
              <a:t>&gt;</a:t>
            </a:r>
            <a:r>
              <a:rPr lang="ko-KR" altLang="en-US" sz="2400" dirty="0"/>
              <a:t>내 애플리케이션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574321-EF31-F13F-DF7B-B01693AB9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49" y="2056126"/>
            <a:ext cx="3637259" cy="48018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BF09F2-7EA5-1C3B-94E3-86F66374A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0" y="2878504"/>
            <a:ext cx="6247112" cy="24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9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693E8-75C4-B173-FA45-1E5A4F08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F789A8-6779-159B-019F-F9749B68BFA2}"/>
              </a:ext>
            </a:extLst>
          </p:cNvPr>
          <p:cNvSpPr txBox="1">
            <a:spLocks/>
          </p:cNvSpPr>
          <p:nvPr/>
        </p:nvSpPr>
        <p:spPr>
          <a:xfrm>
            <a:off x="838200" y="37955"/>
            <a:ext cx="10654715" cy="99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1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2.</a:t>
            </a:r>
            <a:r>
              <a:rPr lang="ko-KR" altLang="en-US" dirty="0"/>
              <a:t> 소셜 로그인 구현 전에 알아보기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39D4BE9-E22D-A6CA-AFCB-410DAE3719DB}"/>
              </a:ext>
            </a:extLst>
          </p:cNvPr>
          <p:cNvSpPr txBox="1">
            <a:spLocks/>
          </p:cNvSpPr>
          <p:nvPr/>
        </p:nvSpPr>
        <p:spPr>
          <a:xfrm>
            <a:off x="838199" y="953170"/>
            <a:ext cx="9308283" cy="51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2) </a:t>
            </a:r>
            <a:r>
              <a:rPr lang="ko-KR" altLang="en-US" dirty="0"/>
              <a:t>구현 전 준비사항 </a:t>
            </a:r>
            <a:r>
              <a:rPr lang="en-US" altLang="ko-KR" dirty="0"/>
              <a:t>– </a:t>
            </a:r>
            <a:r>
              <a:rPr lang="ko-KR" altLang="en-US" dirty="0"/>
              <a:t>플랫폼에 앱 등록하기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59CCC8-8435-5613-BE02-CD9644D62A7B}"/>
              </a:ext>
            </a:extLst>
          </p:cNvPr>
          <p:cNvSpPr txBox="1">
            <a:spLocks/>
          </p:cNvSpPr>
          <p:nvPr/>
        </p:nvSpPr>
        <p:spPr>
          <a:xfrm>
            <a:off x="508232" y="1600142"/>
            <a:ext cx="5587768" cy="5107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카카오톡 </a:t>
            </a:r>
            <a:r>
              <a:rPr lang="en-US" altLang="ko-KR" dirty="0"/>
              <a:t>– </a:t>
            </a:r>
            <a:r>
              <a:rPr lang="ko-KR" altLang="en-US" dirty="0"/>
              <a:t>카카오 </a:t>
            </a:r>
            <a:r>
              <a:rPr lang="ko-KR" altLang="en-US" dirty="0" err="1"/>
              <a:t>디밸로퍼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앱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DEB0F5E-2C2E-C4BD-30EA-16A2CC053CF4}"/>
              </a:ext>
            </a:extLst>
          </p:cNvPr>
          <p:cNvSpPr txBox="1">
            <a:spLocks/>
          </p:cNvSpPr>
          <p:nvPr/>
        </p:nvSpPr>
        <p:spPr>
          <a:xfrm>
            <a:off x="6165557" y="1600142"/>
            <a:ext cx="5587768" cy="51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네이버 </a:t>
            </a:r>
            <a:r>
              <a:rPr lang="en-US" altLang="ko-KR" dirty="0"/>
              <a:t>– </a:t>
            </a:r>
            <a:r>
              <a:rPr lang="ko-KR" altLang="en-US" dirty="0"/>
              <a:t>앱 등록절차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387147-B009-5556-3119-9623CE2C4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652" y="2110851"/>
            <a:ext cx="5327673" cy="46049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F1ACDE-0A85-1906-810D-7E2633A3C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7" y="2347472"/>
            <a:ext cx="3689578" cy="43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7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5F943-2169-B532-F296-5D22DDA03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54677E2-2E3D-17E0-7FF9-3EF44815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51314"/>
            <a:ext cx="5835555" cy="445289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B74C727-B131-2980-91E0-9A5D119777C2}"/>
              </a:ext>
            </a:extLst>
          </p:cNvPr>
          <p:cNvSpPr txBox="1">
            <a:spLocks/>
          </p:cNvSpPr>
          <p:nvPr/>
        </p:nvSpPr>
        <p:spPr>
          <a:xfrm>
            <a:off x="838200" y="37955"/>
            <a:ext cx="10654715" cy="99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1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2.</a:t>
            </a:r>
            <a:r>
              <a:rPr lang="ko-KR" altLang="en-US" dirty="0"/>
              <a:t> 소셜 로그인 구현 전에 알아보기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F1E537D-A742-6529-9103-5BE5B5778C66}"/>
              </a:ext>
            </a:extLst>
          </p:cNvPr>
          <p:cNvSpPr txBox="1">
            <a:spLocks/>
          </p:cNvSpPr>
          <p:nvPr/>
        </p:nvSpPr>
        <p:spPr>
          <a:xfrm>
            <a:off x="838199" y="953170"/>
            <a:ext cx="9308283" cy="51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2) </a:t>
            </a:r>
            <a:r>
              <a:rPr lang="ko-KR" altLang="en-US" dirty="0"/>
              <a:t>구현 전 준비사항 </a:t>
            </a:r>
            <a:r>
              <a:rPr lang="en-US" altLang="ko-KR" dirty="0"/>
              <a:t>– </a:t>
            </a:r>
            <a:r>
              <a:rPr lang="ko-KR" altLang="en-US" dirty="0"/>
              <a:t>플랫폼에 앱 등록하기 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66D7307-814C-4EB9-8A77-57E8E86D9470}"/>
              </a:ext>
            </a:extLst>
          </p:cNvPr>
          <p:cNvSpPr txBox="1">
            <a:spLocks/>
          </p:cNvSpPr>
          <p:nvPr/>
        </p:nvSpPr>
        <p:spPr>
          <a:xfrm>
            <a:off x="138313" y="1600142"/>
            <a:ext cx="5957687" cy="51070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카카오톡 </a:t>
            </a:r>
            <a:r>
              <a:rPr lang="en-US" altLang="ko-KR" dirty="0"/>
              <a:t>– </a:t>
            </a:r>
            <a:r>
              <a:rPr lang="ko-KR" altLang="en-US" dirty="0"/>
              <a:t>카카오 </a:t>
            </a:r>
            <a:r>
              <a:rPr lang="ko-KR" altLang="en-US" dirty="0" err="1"/>
              <a:t>디밸로퍼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앱 </a:t>
            </a:r>
            <a:r>
              <a:rPr lang="en-US" altLang="ko-KR" dirty="0"/>
              <a:t>&gt; </a:t>
            </a:r>
            <a:r>
              <a:rPr lang="ko-KR" altLang="en-US" dirty="0"/>
              <a:t>앱 메뉴 </a:t>
            </a:r>
            <a:r>
              <a:rPr lang="en-US" altLang="ko-KR" dirty="0"/>
              <a:t>&gt; </a:t>
            </a:r>
            <a:r>
              <a:rPr lang="ko-KR" altLang="en-US" dirty="0"/>
              <a:t>일반</a:t>
            </a: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3C8122-E70F-EFEC-4D14-0C0251A278A7}"/>
              </a:ext>
            </a:extLst>
          </p:cNvPr>
          <p:cNvSpPr txBox="1">
            <a:spLocks/>
          </p:cNvSpPr>
          <p:nvPr/>
        </p:nvSpPr>
        <p:spPr>
          <a:xfrm>
            <a:off x="6165557" y="1600142"/>
            <a:ext cx="5587768" cy="51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네이버 </a:t>
            </a:r>
            <a:r>
              <a:rPr lang="en-US" altLang="ko-KR" dirty="0"/>
              <a:t>– </a:t>
            </a:r>
            <a:r>
              <a:rPr lang="ko-KR" altLang="en-US" dirty="0"/>
              <a:t>앱 등록절차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0F9CBF3-89F7-F9E6-AB96-2DE6FD9ED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6" y="2589519"/>
            <a:ext cx="5502454" cy="37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0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C21CF-6828-4549-3EE0-5E645DB2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486B0E4-F16E-094F-B1C9-3A5A9DA0B450}"/>
              </a:ext>
            </a:extLst>
          </p:cNvPr>
          <p:cNvSpPr txBox="1">
            <a:spLocks/>
          </p:cNvSpPr>
          <p:nvPr/>
        </p:nvSpPr>
        <p:spPr>
          <a:xfrm>
            <a:off x="838200" y="37955"/>
            <a:ext cx="10654715" cy="99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1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2.</a:t>
            </a:r>
            <a:r>
              <a:rPr lang="ko-KR" altLang="en-US" dirty="0"/>
              <a:t> 소셜 로그인 구현 전에 알아보기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41F2FB7-5B8E-0A66-E706-696728EDBA75}"/>
              </a:ext>
            </a:extLst>
          </p:cNvPr>
          <p:cNvSpPr txBox="1">
            <a:spLocks/>
          </p:cNvSpPr>
          <p:nvPr/>
        </p:nvSpPr>
        <p:spPr>
          <a:xfrm>
            <a:off x="838199" y="953170"/>
            <a:ext cx="9308283" cy="51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2) </a:t>
            </a:r>
            <a:r>
              <a:rPr lang="ko-KR" altLang="en-US" dirty="0"/>
              <a:t>구현 전 준비사항 </a:t>
            </a:r>
            <a:r>
              <a:rPr lang="en-US" altLang="ko-KR" dirty="0"/>
              <a:t>– </a:t>
            </a:r>
            <a:r>
              <a:rPr lang="ko-KR" altLang="en-US" dirty="0"/>
              <a:t>플랫폼에 앱 등록하기 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4A7F2E2-B886-348E-BF23-89FEE90CCE83}"/>
              </a:ext>
            </a:extLst>
          </p:cNvPr>
          <p:cNvSpPr txBox="1">
            <a:spLocks/>
          </p:cNvSpPr>
          <p:nvPr/>
        </p:nvSpPr>
        <p:spPr>
          <a:xfrm>
            <a:off x="508232" y="1600142"/>
            <a:ext cx="5587768" cy="851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카카오톡 </a:t>
            </a:r>
            <a:r>
              <a:rPr lang="en-US" altLang="ko-KR" dirty="0"/>
              <a:t>– </a:t>
            </a:r>
            <a:r>
              <a:rPr lang="ko-KR" altLang="en-US" dirty="0"/>
              <a:t>카카오 </a:t>
            </a:r>
            <a:r>
              <a:rPr lang="ko-KR" altLang="en-US" dirty="0" err="1"/>
              <a:t>디밸로퍼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앱 </a:t>
            </a:r>
            <a:r>
              <a:rPr lang="en-US" altLang="ko-KR" dirty="0"/>
              <a:t>&gt; </a:t>
            </a:r>
            <a:r>
              <a:rPr lang="ko-KR" altLang="en-US" dirty="0"/>
              <a:t>앱 메뉴 </a:t>
            </a:r>
            <a:r>
              <a:rPr lang="en-US" altLang="ko-KR" dirty="0"/>
              <a:t>&gt; </a:t>
            </a:r>
            <a:r>
              <a:rPr lang="ko-KR" altLang="en-US" dirty="0"/>
              <a:t>카카오 로그인 </a:t>
            </a:r>
            <a:r>
              <a:rPr lang="en-US" altLang="ko-KR" dirty="0"/>
              <a:t>&gt; </a:t>
            </a:r>
            <a:r>
              <a:rPr lang="ko-KR" altLang="en-US" dirty="0"/>
              <a:t>일반</a:t>
            </a:r>
            <a:endParaRPr lang="en-US" altLang="ko-KR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B6100B6-1B75-E4B2-47B6-2FC5DCE4EDAF}"/>
              </a:ext>
            </a:extLst>
          </p:cNvPr>
          <p:cNvSpPr txBox="1">
            <a:spLocks/>
          </p:cNvSpPr>
          <p:nvPr/>
        </p:nvSpPr>
        <p:spPr>
          <a:xfrm>
            <a:off x="6165557" y="1600142"/>
            <a:ext cx="5083868" cy="51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4" indent="-228604" algn="l" defTabSz="914411" rtl="0" eaLnBrk="1" latinLnBrk="1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네이버 </a:t>
            </a:r>
            <a:r>
              <a:rPr lang="en-US" altLang="ko-KR" dirty="0"/>
              <a:t>– </a:t>
            </a:r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3D074-51B6-1028-AA23-97218B98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1" y="2451206"/>
            <a:ext cx="10563217" cy="44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4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0125D-F1BD-DFCF-2255-58C3681F3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F4C15AB-0691-BFA3-B030-9467F364CBFE}"/>
              </a:ext>
            </a:extLst>
          </p:cNvPr>
          <p:cNvSpPr txBox="1">
            <a:spLocks/>
          </p:cNvSpPr>
          <p:nvPr/>
        </p:nvSpPr>
        <p:spPr>
          <a:xfrm>
            <a:off x="838200" y="37955"/>
            <a:ext cx="10654715" cy="99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1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API docs - </a:t>
            </a:r>
            <a:r>
              <a:rPr lang="ko-KR" altLang="en-US" dirty="0"/>
              <a:t>상세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070040-B66C-4777-36B6-DAE3DF8C36BD}"/>
              </a:ext>
            </a:extLst>
          </p:cNvPr>
          <p:cNvSpPr txBox="1">
            <a:spLocks/>
          </p:cNvSpPr>
          <p:nvPr/>
        </p:nvSpPr>
        <p:spPr>
          <a:xfrm>
            <a:off x="768642" y="3347121"/>
            <a:ext cx="10654715" cy="99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1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네이버 </a:t>
            </a:r>
            <a:r>
              <a:rPr lang="en-US" altLang="ko-KR" dirty="0"/>
              <a:t>: https://developers.naver.com/docs/login/api/api.md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F229D65-EBD9-D058-61FE-3C8E957D0F71}"/>
              </a:ext>
            </a:extLst>
          </p:cNvPr>
          <p:cNvSpPr txBox="1">
            <a:spLocks/>
          </p:cNvSpPr>
          <p:nvPr/>
        </p:nvSpPr>
        <p:spPr>
          <a:xfrm>
            <a:off x="768642" y="1692538"/>
            <a:ext cx="10654715" cy="99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1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카카오톡 </a:t>
            </a:r>
            <a:r>
              <a:rPr lang="en-US" altLang="ko-KR" dirty="0"/>
              <a:t>:  https://developers.kakao.com/docs/latest/ko/kakaologin/rest-api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46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</TotalTime>
  <Words>318</Words>
  <Application>Microsoft Office PowerPoint</Application>
  <PresentationFormat>와이드스크린</PresentationFormat>
  <Paragraphs>43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소셜 로그인 (카카오톡/네이버) 구현 방법 예시.</vt:lpstr>
      <vt:lpstr>진행 순서</vt:lpstr>
      <vt:lpstr>1. 개요</vt:lpstr>
      <vt:lpstr>2. 소셜 로그인      구현 전에      알아보기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8</cp:revision>
  <dcterms:created xsi:type="dcterms:W3CDTF">2025-10-29T12:07:32Z</dcterms:created>
  <dcterms:modified xsi:type="dcterms:W3CDTF">2025-10-29T14:06:24Z</dcterms:modified>
</cp:coreProperties>
</file>