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F82F8-180A-4B03-872C-8DF0DE3BC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8F41C5-704F-4281-B203-BE0DB4B50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2B9E7-9B19-4B90-9362-E079112E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57E86-FBEB-485D-A54A-1FE3EB36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07C10-1BAA-4083-9163-94E52D14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6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02DF4-F68D-45C0-8F67-03DA2B21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5FD2B-E7AE-417C-B571-9F6F4891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59253-D3A1-474D-A06A-CDB5546E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2FA2A-32CE-44B0-87AE-46F6DAF5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FC2CC-A07E-46B8-88B3-CE20F445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48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4B6439-BF85-4B40-9439-7F3E48D8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73F74A-413C-4B99-9B97-5A23454F5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1A534-E1F5-4610-BC69-E719A431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2C34C-863A-425F-B8EC-0301DF94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14641-B62A-4310-9832-3976EBD0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7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7630-C656-4624-9E62-7F9981FC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E78BE-EAC8-4FD2-94BD-8CCEF360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55E5C-4FA5-4C21-B702-98EE036F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A9ABC-3D2D-4146-8B34-AFA8FFF4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A4F62-4146-4459-9418-98F92D77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4F0F5-34EE-4EDE-A0B8-EF9E0D1B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E9C0B-B15F-499A-BE8B-EB94415E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20E16-48FA-4112-8B7F-6E301579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5FA40-D001-4194-A006-452C463A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C70EA-4442-4E99-9C60-332A29D4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1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97FDA-F628-4556-9445-E88345BD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A2162-E494-41BF-AC18-8D2A6E1F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6404F-381D-41D4-ABC9-1AC53634C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35812-57C4-4A76-A5E9-69E54B12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02426-3E06-49F2-8BE8-2917BFFF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EEDC3-C9BC-4901-82C2-DB0ABE86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1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D8B7F-2A97-45A4-8EC2-75C2193D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4CDDF-C051-48A7-9C7E-FD1105B0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F7F02-E179-4B5C-B1AF-041673EB7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7944D9-431B-4F6C-822D-B3DD13044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292780-54AA-46A0-8821-5F583781A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7D2A5C-4583-4A8F-B419-521CEB52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3FD76-95BD-48D5-B192-C5C6E39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5A87D0-62A3-41F3-9EDC-5DDC9C4F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8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D9E9B-D6E1-4512-BC09-ABA21E44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53DF19-336E-4A53-A20F-AC36BD22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2BD148-5421-4A2C-8686-6F5F2A9B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3D268D-6CA6-41CF-92B0-3B541212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7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F91E31-EE47-488A-8A98-72951D2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98ED20-0051-4813-8BC8-0D36B511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426BA3-74CE-446B-952E-8F80A8EA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1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E1018-7518-4E3C-9FA0-B02B9F2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2BF63-0D20-4034-9E75-956D9CFC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89CB0-6369-4AF3-98E6-3178D2A7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46C78-4872-41DB-A853-645BFAB4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9F6BB2-01E3-4D57-A5F0-B7EA567E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E2CDB-40FA-4AB4-BB4A-DA2B4762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4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1F170-9EE8-4CC3-88DE-8564CDD2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CFF59D-6363-42A6-931F-F549B34D4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645A88-BB9F-4218-8B5E-21C995BCA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51970-A855-4AE5-A562-18C11FC6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D3ED2-086D-4605-A568-60779F4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02BC0-4282-4C99-AD17-445DC9A9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6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A75B64-9FBA-4287-A963-92EFF9B5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ABFEA-65CD-4350-B1A3-949B74A9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A1EB9-97E4-4007-97FF-BEBAEE8A3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1229-A1B8-4618-BE97-7AD26B14B0D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533DA-EC31-496C-996C-692B4C865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226FE-D1A2-424B-9E1E-CB997628B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6591-54AA-4408-9A48-1AF030AA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1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6FE1C1A-7338-40E6-B6DD-C9F2DB779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73" y="0"/>
            <a:ext cx="457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DFC9F8-47C6-43D6-BCC5-4E20C5109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00" b="90000" l="10000" r="90000">
                        <a14:foregroundMark x1="49912" y1="6659" x2="47000" y2="21800"/>
                        <a14:backgroundMark x1="61600" y1="9000" x2="81800" y2="31400"/>
                        <a14:backgroundMark x1="81800" y1="31400" x2="83800" y2="32200"/>
                        <a14:backgroundMark x1="51400" y1="4600" x2="49400" y2="6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30" y="5759972"/>
            <a:ext cx="952500" cy="95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012189-5045-4C8E-80EB-869F4D2A4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10" b="96990" l="3200" r="96600">
                        <a14:foregroundMark x1="45800" y1="50616" x2="42400" y2="37893"/>
                        <a14:foregroundMark x1="40600" y1="23940" x2="45800" y2="61149"/>
                        <a14:foregroundMark x1="42400" y1="16963" x2="35600" y2="27497"/>
                        <a14:foregroundMark x1="54200" y1="8892" x2="69400" y2="8892"/>
                        <a14:foregroundMark x1="61000" y1="6566" x2="69400" y2="3146"/>
                        <a14:foregroundMark x1="25400" y1="91245" x2="3200" y2="97127"/>
                        <a14:foregroundMark x1="39000" y1="66895" x2="32200" y2="49521"/>
                        <a14:foregroundMark x1="76200" y1="48290" x2="67800" y2="52941"/>
                        <a14:foregroundMark x1="47400" y1="35568" x2="47400" y2="32148"/>
                        <a14:foregroundMark x1="88200" y1="90150" x2="96600" y2="90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17" y="474194"/>
            <a:ext cx="544326" cy="7958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8B59A2-C077-4398-BE11-3044DE36CE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879" b="89871" l="10000" r="90000">
                        <a14:foregroundMark x1="49000" y1="3879" x2="49500" y2="12284"/>
                        <a14:foregroundMark x1="52333" y1="34483" x2="52833" y2="47414"/>
                        <a14:backgroundMark x1="41667" y1="20043" x2="36667" y2="79526"/>
                        <a14:backgroundMark x1="56500" y1="16595" x2="67500" y2="67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30" y="5468349"/>
            <a:ext cx="377099" cy="2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9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 林俊浩</dc:creator>
  <cp:lastModifiedBy>肖 林俊浩</cp:lastModifiedBy>
  <cp:revision>2</cp:revision>
  <dcterms:created xsi:type="dcterms:W3CDTF">2021-12-28T07:59:04Z</dcterms:created>
  <dcterms:modified xsi:type="dcterms:W3CDTF">2021-12-28T08:19:54Z</dcterms:modified>
</cp:coreProperties>
</file>