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officedocument.obfuscatedFont" Extension="odttf"/>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8" r:id="rId4"/>
    <p:sldMasterId id="214748367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Lst>
  <p:sldSz cy="5143500" cx="9144000"/>
  <p:notesSz cx="6858000" cy="9144000"/>
  <p:embeddedFontLst>
    <p:embeddedFont>
      <p:font typeface="Tahoma"/>
      <p:regular r:id="rId43"/>
      <p:bold r:id="rId4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20" Type="http://schemas.openxmlformats.org/officeDocument/2006/relationships/slide" Target="slides/slide14.xml"/><Relationship Id="rId42" Type="http://schemas.openxmlformats.org/officeDocument/2006/relationships/slide" Target="slides/slide36.xml"/><Relationship Id="rId41" Type="http://schemas.openxmlformats.org/officeDocument/2006/relationships/slide" Target="slides/slide35.xml"/><Relationship Id="rId22" Type="http://schemas.openxmlformats.org/officeDocument/2006/relationships/slide" Target="slides/slide16.xml"/><Relationship Id="rId44" Type="http://schemas.openxmlformats.org/officeDocument/2006/relationships/font" Target="fonts/Tahoma-bold.fntdata"/><Relationship Id="rId21" Type="http://schemas.openxmlformats.org/officeDocument/2006/relationships/slide" Target="slides/slide15.xml"/><Relationship Id="rId43" Type="http://schemas.openxmlformats.org/officeDocument/2006/relationships/font" Target="fonts/Tahoma-regular.fntdata"/><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slide" Target="slides/slide33.xml"/><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39d7574964e_0_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0" name="Google Shape;200;g39d7574964e_0_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1" name="Google Shape;201;g39d7574964e_0_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39d47a709c8_2_174: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298450" lvl="0" marL="457200" rtl="0" algn="l">
              <a:lnSpc>
                <a:spcPct val="115000"/>
              </a:lnSpc>
              <a:spcBef>
                <a:spcPts val="0"/>
              </a:spcBef>
              <a:spcAft>
                <a:spcPts val="0"/>
              </a:spcAft>
              <a:buClr>
                <a:schemeClr val="dk1"/>
              </a:buClr>
              <a:buSzPts val="1100"/>
              <a:buChar char="●"/>
            </a:pPr>
            <a:r>
              <a:rPr b="1" lang="en">
                <a:solidFill>
                  <a:schemeClr val="dk1"/>
                </a:solidFill>
              </a:rPr>
              <a:t>REMINDER: </a:t>
            </a:r>
            <a:r>
              <a:rPr lang="en">
                <a:solidFill>
                  <a:schemeClr val="dk1"/>
                </a:solidFill>
              </a:rPr>
              <a:t> As more LLMs are trained to handle longer contexts, we get a longer delay in inference due to quadratic nature of attention. This motivates using the KV cache, which reduces inference time but requires extensive GPU memory storage.</a:t>
            </a:r>
            <a:endParaRPr>
              <a:solidFill>
                <a:schemeClr val="dk1"/>
              </a:solidFill>
            </a:endParaRPr>
          </a:p>
          <a:p>
            <a:pPr indent="0" lvl="0" marL="0" rtl="0" algn="l">
              <a:spcBef>
                <a:spcPts val="0"/>
              </a:spcBef>
              <a:spcAft>
                <a:spcPts val="0"/>
              </a:spcAft>
              <a:buNone/>
            </a:pPr>
            <a:r>
              <a:t/>
            </a:r>
            <a:endParaRPr/>
          </a:p>
        </p:txBody>
      </p:sp>
      <p:sp>
        <p:nvSpPr>
          <p:cNvPr id="268" name="Google Shape;268;g39d47a709c8_2_17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39d47a709c8_0_2: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298450" lvl="0" marL="457200" rtl="0" algn="l">
              <a:lnSpc>
                <a:spcPct val="115000"/>
              </a:lnSpc>
              <a:spcBef>
                <a:spcPts val="0"/>
              </a:spcBef>
              <a:spcAft>
                <a:spcPts val="0"/>
              </a:spcAft>
              <a:buClr>
                <a:schemeClr val="dk1"/>
              </a:buClr>
              <a:buSzPts val="1100"/>
              <a:buChar char="●"/>
            </a:pPr>
            <a:r>
              <a:rPr lang="en">
                <a:solidFill>
                  <a:schemeClr val="dk1"/>
                </a:solidFill>
              </a:rPr>
              <a:t>The previous slide detailing KV cache memory consumption motivates KV cache compression/optimization methods</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It has been shown that maintaining only 20% of the KV cache can preserve a substantial level of performance.</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Questions arise as we use these optimized KV caches:</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Can we apply this to all layers?</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Is it efficient to use the same KV cache size across all layers?</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Authors say no, does not take into account attention varying by layer.</a:t>
            </a:r>
            <a:endParaRPr>
              <a:solidFill>
                <a:schemeClr val="dk1"/>
              </a:solidFill>
            </a:endParaRPr>
          </a:p>
        </p:txBody>
      </p:sp>
      <p:sp>
        <p:nvSpPr>
          <p:cNvPr id="277" name="Google Shape;277;g39d47a709c8_0_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39d47a709c8_0_16: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g39d47a709c8_0_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39d47a709c8_0_46: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g39d47a709c8_0_4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39d47a709c8_0_34: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298450" lvl="0" marL="457200" rtl="0" algn="l">
              <a:lnSpc>
                <a:spcPct val="115000"/>
              </a:lnSpc>
              <a:spcBef>
                <a:spcPts val="0"/>
              </a:spcBef>
              <a:spcAft>
                <a:spcPts val="0"/>
              </a:spcAft>
              <a:buClr>
                <a:schemeClr val="dk1"/>
              </a:buClr>
              <a:buSzPts val="1100"/>
              <a:buChar char="●"/>
            </a:pPr>
            <a:r>
              <a:rPr b="1" lang="en">
                <a:solidFill>
                  <a:schemeClr val="dk1"/>
                </a:solidFill>
              </a:rPr>
              <a:t>Methodology for understanding attention over layers:</a:t>
            </a:r>
            <a:endParaRPr b="1">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Model presented w multiple interrelated docs and prompted to generate an answer for given query.</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Investigated how model aggregates dispersed info within interrelated docs for accurate responses</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They compute avg attention from all heads within each layer</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 This pattern of attention allocation, where extremely high attention scores are registered, signifies that the model has aggregated the essential information into these focal tokens.</a:t>
            </a:r>
            <a:endParaRPr>
              <a:solidFill>
                <a:schemeClr val="dk1"/>
              </a:solidFill>
            </a:endParaRPr>
          </a:p>
        </p:txBody>
      </p:sp>
      <p:sp>
        <p:nvSpPr>
          <p:cNvPr id="297" name="Google Shape;297;g39d47a709c8_0_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39d47a709c8_0_60: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298450" lvl="0" marL="457200" rtl="0" algn="l">
              <a:lnSpc>
                <a:spcPct val="115000"/>
              </a:lnSpc>
              <a:spcBef>
                <a:spcPts val="0"/>
              </a:spcBef>
              <a:spcAft>
                <a:spcPts val="0"/>
              </a:spcAft>
              <a:buClr>
                <a:schemeClr val="dk1"/>
              </a:buClr>
              <a:buSzPts val="1100"/>
              <a:buChar char="●"/>
            </a:pPr>
            <a:r>
              <a:rPr b="1" lang="en">
                <a:solidFill>
                  <a:schemeClr val="dk1"/>
                </a:solidFill>
              </a:rPr>
              <a:t>Methodology for understanding attention over layers:</a:t>
            </a:r>
            <a:endParaRPr b="1">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Model presented w multiple interrelated docs and prompted to generate an answer for given query.</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Investigates how model aggregates dispersed info within interrelated docs for accurate responses</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They compute avg attention from all heads within each layer</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 This pattern of attention allocation, where extremely high attention scores are registered, signifies that the model has aggregated the essential information into these focal tokens.</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the color intensity shows how much the token at position y attends to the token at position x</a:t>
            </a:r>
            <a:endParaRPr>
              <a:solidFill>
                <a:schemeClr val="dk1"/>
              </a:solidFill>
            </a:endParaRPr>
          </a:p>
        </p:txBody>
      </p:sp>
      <p:sp>
        <p:nvSpPr>
          <p:cNvPr id="305" name="Google Shape;305;g39d47a709c8_0_6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39d47a709c8_0_40: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298450" lvl="0" marL="457200" rtl="0" algn="l">
              <a:lnSpc>
                <a:spcPct val="115000"/>
              </a:lnSpc>
              <a:spcBef>
                <a:spcPts val="0"/>
              </a:spcBef>
              <a:spcAft>
                <a:spcPts val="0"/>
              </a:spcAft>
              <a:buClr>
                <a:schemeClr val="dk1"/>
              </a:buClr>
              <a:buSzPts val="1100"/>
              <a:buChar char="●"/>
            </a:pPr>
            <a:r>
              <a:rPr lang="en">
                <a:solidFill>
                  <a:schemeClr val="dk1"/>
                </a:solidFill>
              </a:rPr>
              <a:t>Uniform distribution of attention scores in lower layers, suggesting that model operates in broad-spectrum mode at lower layers, aggregating info from all available content.</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In middle layers, attention directed towards tokens within same doc (aggregating info within individual contexts)</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Attention sink</a:t>
            </a:r>
            <a:r>
              <a:rPr lang="en">
                <a:solidFill>
                  <a:schemeClr val="dk1"/>
                </a:solidFill>
              </a:rPr>
              <a:t>: small set of early tokens that draw high attention from many later tokens across layers. It’s an emergent behavior in LLMs, where these tokens act like “anchors” that the model repeatedly references when integrating global context.</a:t>
            </a:r>
            <a:endParaRPr>
              <a:solidFill>
                <a:schemeClr val="dk1"/>
              </a:solidFill>
            </a:endParaRPr>
          </a:p>
          <a:p>
            <a:pPr indent="0" lvl="0" marL="0" rtl="0" algn="l">
              <a:spcBef>
                <a:spcPts val="0"/>
              </a:spcBef>
              <a:spcAft>
                <a:spcPts val="0"/>
              </a:spcAft>
              <a:buNone/>
            </a:pPr>
            <a:r>
              <a:t/>
            </a:r>
            <a:endParaRPr/>
          </a:p>
        </p:txBody>
      </p:sp>
      <p:sp>
        <p:nvSpPr>
          <p:cNvPr id="312" name="Google Shape;312;g39d47a709c8_0_4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39d47a709c8_0_51: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g39d47a709c8_0_5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39d47a709c8_0_22: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g39d47a709c8_0_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39d47a709c8_0_72: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298450" lvl="1" marL="914400" rtl="0" algn="l">
              <a:lnSpc>
                <a:spcPct val="115000"/>
              </a:lnSpc>
              <a:spcBef>
                <a:spcPts val="0"/>
              </a:spcBef>
              <a:spcAft>
                <a:spcPts val="0"/>
              </a:spcAft>
              <a:buClr>
                <a:schemeClr val="dk1"/>
              </a:buClr>
              <a:buSzPts val="1100"/>
              <a:buChar char="○"/>
            </a:pPr>
            <a:r>
              <a:rPr b="1" lang="en">
                <a:solidFill>
                  <a:schemeClr val="dk1"/>
                </a:solidFill>
              </a:rPr>
              <a:t>KV Cache Size/Budget Allocation (How big each layer’s cache can be):</a:t>
            </a:r>
            <a:endParaRPr b="1">
              <a:solidFill>
                <a:schemeClr val="dk1"/>
              </a:solidFill>
            </a:endParaRPr>
          </a:p>
          <a:p>
            <a:pPr indent="-298450" lvl="2" marL="1371600" rtl="0" algn="l">
              <a:lnSpc>
                <a:spcPct val="115000"/>
              </a:lnSpc>
              <a:spcBef>
                <a:spcPts val="0"/>
              </a:spcBef>
              <a:spcAft>
                <a:spcPts val="0"/>
              </a:spcAft>
              <a:buClr>
                <a:schemeClr val="dk1"/>
              </a:buClr>
              <a:buSzPts val="1100"/>
              <a:buChar char="■"/>
            </a:pPr>
            <a:r>
              <a:rPr lang="en">
                <a:solidFill>
                  <a:schemeClr val="dk1"/>
                </a:solidFill>
              </a:rPr>
              <a:t>According to findings in Figure 2, using a fixed KV cache size per layer may be suboptimal (retain unimportant tokens).</a:t>
            </a:r>
            <a:endParaRPr>
              <a:solidFill>
                <a:schemeClr val="dk1"/>
              </a:solidFill>
            </a:endParaRPr>
          </a:p>
          <a:p>
            <a:pPr indent="-298450" lvl="2" marL="1371600" rtl="0" algn="l">
              <a:lnSpc>
                <a:spcPct val="115000"/>
              </a:lnSpc>
              <a:spcBef>
                <a:spcPts val="0"/>
              </a:spcBef>
              <a:spcAft>
                <a:spcPts val="0"/>
              </a:spcAft>
              <a:buClr>
                <a:schemeClr val="dk1"/>
              </a:buClr>
              <a:buSzPts val="1100"/>
              <a:buChar char="■"/>
            </a:pPr>
            <a:r>
              <a:rPr lang="en">
                <a:solidFill>
                  <a:schemeClr val="dk1"/>
                </a:solidFill>
              </a:rPr>
              <a:t>Authors fix this by dynamically allocating the cache budgets across layers to reflect the aggregated info flow.</a:t>
            </a:r>
            <a:endParaRPr>
              <a:solidFill>
                <a:schemeClr val="dk1"/>
              </a:solidFill>
            </a:endParaRPr>
          </a:p>
          <a:p>
            <a:pPr indent="-298450" lvl="2" marL="1371600" rtl="0" algn="l">
              <a:lnSpc>
                <a:spcPct val="115000"/>
              </a:lnSpc>
              <a:spcBef>
                <a:spcPts val="0"/>
              </a:spcBef>
              <a:spcAft>
                <a:spcPts val="0"/>
              </a:spcAft>
              <a:buClr>
                <a:schemeClr val="dk1"/>
              </a:buClr>
              <a:buSzPts val="1100"/>
              <a:buChar char="■"/>
            </a:pPr>
            <a:r>
              <a:rPr lang="en">
                <a:solidFill>
                  <a:schemeClr val="dk1"/>
                </a:solidFill>
              </a:rPr>
              <a:t>They retain the KV cache for the last α tokens of the input across all layers, since these tokens contain the most immediate task-related info.</a:t>
            </a:r>
            <a:endParaRPr>
              <a:solidFill>
                <a:schemeClr val="dk1"/>
              </a:solidFill>
            </a:endParaRPr>
          </a:p>
          <a:p>
            <a:pPr indent="-298450" lvl="2" marL="1371600" rtl="0" algn="l">
              <a:lnSpc>
                <a:spcPct val="115000"/>
              </a:lnSpc>
              <a:spcBef>
                <a:spcPts val="0"/>
              </a:spcBef>
              <a:spcAft>
                <a:spcPts val="0"/>
              </a:spcAft>
              <a:buClr>
                <a:schemeClr val="dk1"/>
              </a:buClr>
              <a:buSzPts val="1100"/>
              <a:buChar char="■"/>
            </a:pPr>
            <a:r>
              <a:rPr lang="en">
                <a:solidFill>
                  <a:schemeClr val="dk1"/>
                </a:solidFill>
              </a:rPr>
              <a:t>Given the remaining total cache budget, </a:t>
            </a:r>
            <a:r>
              <a:rPr b="1" lang="en">
                <a:solidFill>
                  <a:schemeClr val="dk1"/>
                </a:solidFill>
              </a:rPr>
              <a:t>authors determine the cache sizes for the top and bottom layers, then use an arithmetic sequence to compute the cache sizes in between to form the pyramidal shape.</a:t>
            </a:r>
            <a:endParaRPr b="1">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Following the common practice in KV cache compression, retain</a:t>
            </a:r>
            <a:r>
              <a:rPr b="1" lang="en">
                <a:solidFill>
                  <a:schemeClr val="dk1"/>
                </a:solidFill>
              </a:rPr>
              <a:t> instruction tokens</a:t>
            </a:r>
            <a:r>
              <a:rPr lang="en">
                <a:solidFill>
                  <a:schemeClr val="dk1"/>
                </a:solidFill>
              </a:rPr>
              <a:t> (local window)</a:t>
            </a:r>
            <a:endParaRPr>
              <a:solidFill>
                <a:schemeClr val="dk1"/>
              </a:solidFill>
            </a:endParaRPr>
          </a:p>
          <a:p>
            <a:pPr indent="-298450" lvl="1" marL="914400" rtl="0" algn="l">
              <a:spcBef>
                <a:spcPts val="0"/>
              </a:spcBef>
              <a:spcAft>
                <a:spcPts val="0"/>
              </a:spcAft>
              <a:buClr>
                <a:schemeClr val="dk1"/>
              </a:buClr>
              <a:buSzPts val="1100"/>
              <a:buChar char="○"/>
            </a:pPr>
            <a:r>
              <a:rPr lang="en">
                <a:solidFill>
                  <a:schemeClr val="dk1"/>
                </a:solidFill>
              </a:rPr>
              <a:t>The tokens that appear </a:t>
            </a:r>
            <a:r>
              <a:rPr b="1" lang="en">
                <a:solidFill>
                  <a:schemeClr val="dk1"/>
                </a:solidFill>
              </a:rPr>
              <a:t>at the end of the input sequence</a:t>
            </a:r>
            <a:r>
              <a:rPr lang="en">
                <a:solidFill>
                  <a:schemeClr val="dk1"/>
                </a:solidFill>
              </a:rPr>
              <a:t>, right before generation begins, basically the user’s </a:t>
            </a:r>
            <a:r>
              <a:rPr i="1" lang="en">
                <a:solidFill>
                  <a:schemeClr val="dk1"/>
                </a:solidFill>
              </a:rPr>
              <a:t>actual query or task prompt</a:t>
            </a:r>
            <a:endParaRPr i="1">
              <a:solidFill>
                <a:schemeClr val="dk1"/>
              </a:solidFill>
            </a:endParaRPr>
          </a:p>
          <a:p>
            <a:pPr indent="-298450" lvl="0" marL="457200" rtl="0" algn="l">
              <a:spcBef>
                <a:spcPts val="0"/>
              </a:spcBef>
              <a:spcAft>
                <a:spcPts val="0"/>
              </a:spcAft>
              <a:buClr>
                <a:schemeClr val="dk1"/>
              </a:buClr>
              <a:buSzPts val="1100"/>
              <a:buChar char="●"/>
            </a:pPr>
            <a:r>
              <a:rPr i="1" lang="en">
                <a:solidFill>
                  <a:schemeClr val="dk1"/>
                </a:solidFill>
              </a:rPr>
              <a:t>k^l is the cache budget for layer l</a:t>
            </a:r>
            <a:endParaRPr i="1">
              <a:solidFill>
                <a:schemeClr val="dk1"/>
              </a:solidFill>
            </a:endParaRPr>
          </a:p>
          <a:p>
            <a:pPr indent="-298450" lvl="1" marL="914400" rtl="0" algn="l">
              <a:spcBef>
                <a:spcPts val="0"/>
              </a:spcBef>
              <a:spcAft>
                <a:spcPts val="0"/>
              </a:spcAft>
              <a:buClr>
                <a:schemeClr val="dk1"/>
              </a:buClr>
              <a:buSzPts val="1100"/>
              <a:buChar char="○"/>
            </a:pPr>
            <a:r>
              <a:rPr lang="en">
                <a:solidFill>
                  <a:schemeClr val="dk1"/>
                </a:solidFill>
              </a:rPr>
              <a:t>k^total is the number of tokens kept in the cache</a:t>
            </a:r>
            <a:endParaRPr>
              <a:solidFill>
                <a:schemeClr val="dk1"/>
              </a:solidFill>
            </a:endParaRPr>
          </a:p>
          <a:p>
            <a:pPr indent="0" lvl="0" marL="1371600" rtl="0" algn="l">
              <a:lnSpc>
                <a:spcPct val="115000"/>
              </a:lnSpc>
              <a:spcBef>
                <a:spcPts val="0"/>
              </a:spcBef>
              <a:spcAft>
                <a:spcPts val="0"/>
              </a:spcAft>
              <a:buNone/>
            </a:pPr>
            <a:r>
              <a:t/>
            </a:r>
            <a:endParaRPr b="1">
              <a:solidFill>
                <a:schemeClr val="dk1"/>
              </a:solidFill>
            </a:endParaRPr>
          </a:p>
          <a:p>
            <a:pPr indent="0" lvl="0" marL="1371600" rtl="0" algn="l">
              <a:lnSpc>
                <a:spcPct val="115000"/>
              </a:lnSpc>
              <a:spcBef>
                <a:spcPts val="0"/>
              </a:spcBef>
              <a:spcAft>
                <a:spcPts val="0"/>
              </a:spcAft>
              <a:buNone/>
            </a:pPr>
            <a:r>
              <a:rPr b="1" lang="en">
                <a:solidFill>
                  <a:schemeClr val="dk1"/>
                </a:solidFill>
              </a:rPr>
              <a:t>HYPERPARAMS:</a:t>
            </a:r>
            <a:br>
              <a:rPr b="1" lang="en">
                <a:solidFill>
                  <a:schemeClr val="dk1"/>
                </a:solidFill>
              </a:rPr>
            </a:br>
            <a:br>
              <a:rPr b="1" lang="en">
                <a:solidFill>
                  <a:schemeClr val="dk1"/>
                </a:solidFill>
              </a:rPr>
            </a:br>
            <a:r>
              <a:rPr b="1" lang="en">
                <a:solidFill>
                  <a:schemeClr val="dk1"/>
                </a:solidFill>
              </a:rPr>
              <a:t>We conducted hyperparameter testing on the original development sets of 16 datasets in LongBench. The parameter β demonstrated remarkable stability, showing minimal sensitivity to varying hyperparameter settings, which highlights its robustness. Conversely, α consistently produced superior results when set to 8 or 16 (small is better).</a:t>
            </a:r>
            <a:endParaRPr b="1">
              <a:solidFill>
                <a:schemeClr val="dk1"/>
              </a:solidFill>
            </a:endParaRPr>
          </a:p>
          <a:p>
            <a:pPr indent="0" lvl="0" marL="1371600" rtl="0" algn="l">
              <a:lnSpc>
                <a:spcPct val="115000"/>
              </a:lnSpc>
              <a:spcBef>
                <a:spcPts val="0"/>
              </a:spcBef>
              <a:spcAft>
                <a:spcPts val="0"/>
              </a:spcAft>
              <a:buNone/>
            </a:pPr>
            <a:r>
              <a:t/>
            </a:r>
            <a:endParaRPr b="1">
              <a:solidFill>
                <a:schemeClr val="dk1"/>
              </a:solidFill>
            </a:endParaRPr>
          </a:p>
          <a:p>
            <a:pPr indent="0" lvl="0" marL="0" rtl="0" algn="l">
              <a:spcBef>
                <a:spcPts val="0"/>
              </a:spcBef>
              <a:spcAft>
                <a:spcPts val="0"/>
              </a:spcAft>
              <a:buNone/>
            </a:pPr>
            <a:r>
              <a:t/>
            </a:r>
            <a:endParaRPr/>
          </a:p>
        </p:txBody>
      </p:sp>
      <p:sp>
        <p:nvSpPr>
          <p:cNvPr id="333" name="Google Shape;333;g39d47a709c8_0_7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39d7574964e_0_13: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g39d7574964e_0_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39d47a709c8_0_78: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298450" lvl="2" marL="1371600" rtl="0" algn="l">
              <a:lnSpc>
                <a:spcPct val="115000"/>
              </a:lnSpc>
              <a:spcBef>
                <a:spcPts val="0"/>
              </a:spcBef>
              <a:spcAft>
                <a:spcPts val="0"/>
              </a:spcAft>
              <a:buClr>
                <a:schemeClr val="dk1"/>
              </a:buClr>
              <a:buSzPts val="1100"/>
              <a:buChar char="■"/>
            </a:pPr>
            <a:r>
              <a:rPr lang="en">
                <a:solidFill>
                  <a:schemeClr val="dk1"/>
                </a:solidFill>
              </a:rPr>
              <a:t>The authors preserve instruction tokens, then need to decide which other tokens are worth keeping using attention scores</a:t>
            </a:r>
            <a:endParaRPr>
              <a:solidFill>
                <a:schemeClr val="dk1"/>
              </a:solidFill>
            </a:endParaRPr>
          </a:p>
          <a:p>
            <a:pPr indent="-298450" lvl="2" marL="1371600" rtl="0" algn="l">
              <a:lnSpc>
                <a:spcPct val="115000"/>
              </a:lnSpc>
              <a:spcBef>
                <a:spcPts val="0"/>
              </a:spcBef>
              <a:spcAft>
                <a:spcPts val="0"/>
              </a:spcAft>
              <a:buClr>
                <a:schemeClr val="dk1"/>
              </a:buClr>
              <a:buSzPts val="1100"/>
              <a:buChar char="■"/>
            </a:pPr>
            <a:r>
              <a:rPr lang="en">
                <a:solidFill>
                  <a:schemeClr val="dk1"/>
                </a:solidFill>
              </a:rPr>
              <a:t>They measure how much attention each token receives from the instruction tokens</a:t>
            </a:r>
            <a:endParaRPr>
              <a:solidFill>
                <a:schemeClr val="dk1"/>
              </a:solidFill>
            </a:endParaRPr>
          </a:p>
          <a:p>
            <a:pPr indent="-298450" lvl="2" marL="1371600" rtl="0" algn="l">
              <a:lnSpc>
                <a:spcPct val="115000"/>
              </a:lnSpc>
              <a:spcBef>
                <a:spcPts val="0"/>
              </a:spcBef>
              <a:spcAft>
                <a:spcPts val="0"/>
              </a:spcAft>
              <a:buClr>
                <a:schemeClr val="dk1"/>
              </a:buClr>
              <a:buSzPts val="1100"/>
              <a:buChar char="■"/>
            </a:pPr>
            <a:r>
              <a:rPr lang="en">
                <a:solidFill>
                  <a:schemeClr val="dk1"/>
                </a:solidFill>
              </a:rPr>
              <a:t>Keep the tok k^l tokens with the highest scores (most looked at by instruction tokens).</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A^h is the attention mechanism in each head</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Aijh​ How much token </a:t>
            </a:r>
            <a:r>
              <a:rPr i="1" lang="en">
                <a:solidFill>
                  <a:schemeClr val="dk1"/>
                </a:solidFill>
              </a:rPr>
              <a:t>i</a:t>
            </a:r>
            <a:r>
              <a:rPr lang="en">
                <a:solidFill>
                  <a:schemeClr val="dk1"/>
                </a:solidFill>
              </a:rPr>
              <a:t> is attended to by instruction token </a:t>
            </a:r>
            <a:r>
              <a:rPr i="1" lang="en">
                <a:solidFill>
                  <a:schemeClr val="dk1"/>
                </a:solidFill>
              </a:rPr>
              <a:t>j</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where [n − α, n] is the range of the instruction tokens.</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sih​ = the </a:t>
            </a:r>
            <a:r>
              <a:rPr b="1" lang="en">
                <a:solidFill>
                  <a:schemeClr val="dk1"/>
                </a:solidFill>
              </a:rPr>
              <a:t>importance score</a:t>
            </a:r>
            <a:r>
              <a:rPr lang="en">
                <a:solidFill>
                  <a:schemeClr val="dk1"/>
                </a:solidFill>
              </a:rPr>
              <a:t> of token iii in attention head hhh.</a:t>
            </a:r>
            <a:endParaRPr>
              <a:solidFill>
                <a:schemeClr val="dk1"/>
              </a:solidFill>
            </a:endParaRPr>
          </a:p>
        </p:txBody>
      </p:sp>
      <p:sp>
        <p:nvSpPr>
          <p:cNvPr id="349" name="Google Shape;349;g39d47a709c8_0_7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g39d47a709c8_0_67: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g39d47a709c8_0_6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g39d47a709c8_0_92: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298450" lvl="1" marL="914400" rtl="0" algn="l">
              <a:lnSpc>
                <a:spcPct val="115000"/>
              </a:lnSpc>
              <a:spcBef>
                <a:spcPts val="0"/>
              </a:spcBef>
              <a:spcAft>
                <a:spcPts val="0"/>
              </a:spcAft>
              <a:buClr>
                <a:schemeClr val="dk1"/>
              </a:buClr>
              <a:buSzPts val="1100"/>
              <a:buChar char="○"/>
            </a:pPr>
            <a:r>
              <a:rPr lang="en">
                <a:solidFill>
                  <a:schemeClr val="dk1"/>
                </a:solidFill>
              </a:rPr>
              <a:t>Compare constant KV cache size per layer to PyramidKV using varying cache sizes per layer.</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Kept avg KV cache size in PyramidKV same as baseline models to keep total memory consumption the same.</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Used same prompt for each dataset</a:t>
            </a:r>
            <a:br>
              <a:rPr lang="en">
                <a:solidFill>
                  <a:schemeClr val="dk1"/>
                </a:solidFill>
              </a:rPr>
            </a:br>
            <a:endParaRPr>
              <a:solidFill>
                <a:schemeClr val="dk1"/>
              </a:solidFill>
            </a:endParaRPr>
          </a:p>
          <a:p>
            <a:pPr indent="0" lvl="0" marL="0" rtl="0" algn="l">
              <a:lnSpc>
                <a:spcPct val="115000"/>
              </a:lnSpc>
              <a:spcBef>
                <a:spcPts val="0"/>
              </a:spcBef>
              <a:spcAft>
                <a:spcPts val="0"/>
              </a:spcAft>
              <a:buNone/>
            </a:pPr>
            <a:r>
              <a:rPr lang="en">
                <a:solidFill>
                  <a:schemeClr val="dk1"/>
                </a:solidFill>
              </a:rPr>
              <a:t>“We compare PyramidKV with three baselines, all of which keep the same KV cache size</a:t>
            </a:r>
            <a:endParaRPr>
              <a:solidFill>
                <a:schemeClr val="dk1"/>
              </a:solidFill>
            </a:endParaRPr>
          </a:p>
          <a:p>
            <a:pPr indent="0" lvl="0" marL="0" rtl="0" algn="l">
              <a:lnSpc>
                <a:spcPct val="115000"/>
              </a:lnSpc>
              <a:spcBef>
                <a:spcPts val="0"/>
              </a:spcBef>
              <a:spcAft>
                <a:spcPts val="0"/>
              </a:spcAft>
              <a:buNone/>
            </a:pPr>
            <a:r>
              <a:rPr lang="en">
                <a:solidFill>
                  <a:schemeClr val="dk1"/>
                </a:solidFill>
              </a:rPr>
              <a:t>across different layers, with different strategies for KV cache selection.</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StreamingLLM (SLM) (Xiao et al., 2023) is an efficient framework that enables</a:t>
            </a:r>
            <a:endParaRPr>
              <a:solidFill>
                <a:schemeClr val="dk1"/>
              </a:solidFill>
            </a:endParaRPr>
          </a:p>
          <a:p>
            <a:pPr indent="0" lvl="0" marL="0" rtl="0" algn="l">
              <a:lnSpc>
                <a:spcPct val="115000"/>
              </a:lnSpc>
              <a:spcBef>
                <a:spcPts val="0"/>
              </a:spcBef>
              <a:spcAft>
                <a:spcPts val="0"/>
              </a:spcAft>
              <a:buNone/>
            </a:pPr>
            <a:r>
              <a:rPr lang="en">
                <a:solidFill>
                  <a:schemeClr val="dk1"/>
                </a:solidFill>
              </a:rPr>
              <a:t>LLMs to accept infinite input length.</a:t>
            </a:r>
            <a:endParaRPr>
              <a:solidFill>
                <a:schemeClr val="dk1"/>
              </a:solidFill>
            </a:endParaRPr>
          </a:p>
          <a:p>
            <a:pPr indent="0" lvl="0" marL="0" rtl="0" algn="l">
              <a:lnSpc>
                <a:spcPct val="115000"/>
              </a:lnSpc>
              <a:spcBef>
                <a:spcPts val="0"/>
              </a:spcBef>
              <a:spcAft>
                <a:spcPts val="0"/>
              </a:spcAft>
              <a:buNone/>
            </a:pPr>
            <a:r>
              <a:t/>
            </a:r>
            <a:endParaRPr>
              <a:solidFill>
                <a:schemeClr val="dk1"/>
              </a:solidFill>
            </a:endParaRPr>
          </a:p>
          <a:p>
            <a:pPr indent="0" lvl="0" marL="0" rtl="0" algn="l">
              <a:lnSpc>
                <a:spcPct val="115000"/>
              </a:lnSpc>
              <a:spcBef>
                <a:spcPts val="0"/>
              </a:spcBef>
              <a:spcAft>
                <a:spcPts val="0"/>
              </a:spcAft>
              <a:buNone/>
            </a:pPr>
            <a:r>
              <a:rPr b="1" lang="en">
                <a:solidFill>
                  <a:schemeClr val="dk1"/>
                </a:solidFill>
              </a:rPr>
              <a:t>SnapKV/H2O: which tokens</a:t>
            </a:r>
            <a:r>
              <a:rPr lang="en">
                <a:solidFill>
                  <a:schemeClr val="dk1"/>
                </a:solidFill>
              </a:rPr>
              <a:t> are kept can vary because methods like </a:t>
            </a:r>
            <a:r>
              <a:rPr b="1" lang="en">
                <a:solidFill>
                  <a:schemeClr val="dk1"/>
                </a:solidFill>
              </a:rPr>
              <a:t>SnapKV</a:t>
            </a:r>
            <a:r>
              <a:rPr lang="en">
                <a:solidFill>
                  <a:schemeClr val="dk1"/>
                </a:solidFill>
              </a:rPr>
              <a:t> and </a:t>
            </a:r>
            <a:r>
              <a:rPr b="1" lang="en">
                <a:solidFill>
                  <a:schemeClr val="dk1"/>
                </a:solidFill>
              </a:rPr>
              <a:t>H2O</a:t>
            </a:r>
            <a:r>
              <a:rPr lang="en">
                <a:solidFill>
                  <a:schemeClr val="dk1"/>
                </a:solidFill>
              </a:rPr>
              <a:t> choose </a:t>
            </a:r>
            <a:r>
              <a:rPr i="1" lang="en">
                <a:solidFill>
                  <a:schemeClr val="dk1"/>
                </a:solidFill>
              </a:rPr>
              <a:t>important tokens</a:t>
            </a:r>
            <a:r>
              <a:rPr lang="en">
                <a:solidFill>
                  <a:schemeClr val="dk1"/>
                </a:solidFill>
              </a:rPr>
              <a:t> dynamically </a:t>
            </a:r>
            <a:r>
              <a:rPr i="1" lang="en">
                <a:solidFill>
                  <a:schemeClr val="dk1"/>
                </a:solidFill>
              </a:rPr>
              <a:t>within each layer</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Heavy Hitter Oracle (H2O) (Zhang et al., 2024) is a KV cache compression policy</a:t>
            </a:r>
            <a:endParaRPr>
              <a:solidFill>
                <a:schemeClr val="dk1"/>
              </a:solidFill>
            </a:endParaRPr>
          </a:p>
          <a:p>
            <a:pPr indent="0" lvl="0" marL="0" rtl="0" algn="l">
              <a:lnSpc>
                <a:spcPct val="115000"/>
              </a:lnSpc>
              <a:spcBef>
                <a:spcPts val="0"/>
              </a:spcBef>
              <a:spcAft>
                <a:spcPts val="0"/>
              </a:spcAft>
              <a:buNone/>
            </a:pPr>
            <a:r>
              <a:rPr lang="en">
                <a:solidFill>
                  <a:schemeClr val="dk1"/>
                </a:solidFill>
              </a:rPr>
              <a:t>that dynamically retains a balance of recent and Heavy Hitter (H2) tokens.</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SnapKV (SKV) (Li et al., 2024) automatically compresses KV caches by selecting clustered important tokens for each attention head.</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FullKV (FKV) caches all keys and values for each input token in each layer. All methods are compared to the FullKV simultaneously.</a:t>
            </a:r>
            <a:endParaRPr>
              <a:solidFill>
                <a:schemeClr val="dk1"/>
              </a:solidFill>
            </a:endParaRPr>
          </a:p>
          <a:p>
            <a:pPr indent="0" lvl="0" marL="0" rtl="0" algn="l">
              <a:lnSpc>
                <a:spcPct val="115000"/>
              </a:lnSpc>
              <a:spcBef>
                <a:spcPts val="0"/>
              </a:spcBef>
              <a:spcAft>
                <a:spcPts val="0"/>
              </a:spcAft>
              <a:buNone/>
            </a:pPr>
            <a:r>
              <a:t/>
            </a:r>
            <a:endParaRPr>
              <a:solidFill>
                <a:schemeClr val="dk1"/>
              </a:solidFill>
            </a:endParaRPr>
          </a:p>
          <a:p>
            <a:pPr indent="0" lvl="0" marL="0" rtl="0" algn="l">
              <a:spcBef>
                <a:spcPts val="0"/>
              </a:spcBef>
              <a:spcAft>
                <a:spcPts val="0"/>
              </a:spcAft>
              <a:buNone/>
            </a:pPr>
            <a:r>
              <a:t/>
            </a:r>
            <a:endParaRPr/>
          </a:p>
        </p:txBody>
      </p:sp>
      <p:sp>
        <p:nvSpPr>
          <p:cNvPr id="362" name="Google Shape;362;g39d47a709c8_0_9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g39d47a709c8_0_98: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a:t>
            </a:r>
            <a:r>
              <a:rPr lang="en"/>
              <a:t>Table 1, we report the results for two different KV cache sizes with 64 and 2048. These two sizes represent two distinct operational scenarios—the memory-efficient scenario and the performance-preserving scenario, respectively for a trade-off between memory and model performance.</a:t>
            </a:r>
            <a:endParaRPr/>
          </a:p>
          <a:p>
            <a:pPr indent="0" lvl="0" marL="0" rtl="0" algn="l">
              <a:spcBef>
                <a:spcPts val="0"/>
              </a:spcBef>
              <a:spcAft>
                <a:spcPts val="0"/>
              </a:spcAft>
              <a:buNone/>
            </a:pPr>
            <a:r>
              <a:t/>
            </a:r>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PyramidKV generally outperforms other KV Cache compression methods across various cache sizes and LLMS.</a:t>
            </a:r>
            <a:endParaRPr b="1">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PyramidKV shine in small KV Cache sizes.</a:t>
            </a:r>
            <a:endParaRPr b="1">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PyramidKV preserves the performance with only 12% of the KV cache</a:t>
            </a:r>
            <a:endParaRPr b="1">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Performance pronounced in constrained environments where on 0.8% if KV Cache is retained.</a:t>
            </a:r>
            <a:endParaRPr/>
          </a:p>
        </p:txBody>
      </p:sp>
      <p:sp>
        <p:nvSpPr>
          <p:cNvPr id="370" name="Google Shape;370;g39d47a709c8_0_9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g39d47a709c8_0_150: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Table 1, we report the results for two different KV cache sizes with 64 and 2048. These two sizes represent two distinct operational scenarios—the memory-efficient scenario and the performance-preserving scenario, respectively for a trade-off between memory and model performance.</a:t>
            </a:r>
            <a:endParaRPr/>
          </a:p>
          <a:p>
            <a:pPr indent="0" lvl="0" marL="0" rtl="0" algn="l">
              <a:spcBef>
                <a:spcPts val="0"/>
              </a:spcBef>
              <a:spcAft>
                <a:spcPts val="0"/>
              </a:spcAft>
              <a:buNone/>
            </a:pPr>
            <a:r>
              <a:t/>
            </a:r>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PyramidKV generally outperforms other KV Cache compression methods across various cache sizes and LLMS.</a:t>
            </a:r>
            <a:endParaRPr b="1">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PyramidKV shine in small KV Cache sizes.</a:t>
            </a:r>
            <a:endParaRPr b="1">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PyramidKV preserves the performance with only 12% of the KV cache</a:t>
            </a:r>
            <a:endParaRPr b="1">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Performance pronounced in constrained environments where on 0.8% if KV Cache is retained.</a:t>
            </a:r>
            <a:endParaRPr/>
          </a:p>
        </p:txBody>
      </p:sp>
      <p:sp>
        <p:nvSpPr>
          <p:cNvPr id="382" name="Google Shape;382;g39d47a709c8_0_15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g39d47a709c8_0_121: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298450" lvl="0" marL="457200" rtl="0" algn="l">
              <a:lnSpc>
                <a:spcPct val="115000"/>
              </a:lnSpc>
              <a:spcBef>
                <a:spcPts val="0"/>
              </a:spcBef>
              <a:spcAft>
                <a:spcPts val="0"/>
              </a:spcAft>
              <a:buClr>
                <a:schemeClr val="dk1"/>
              </a:buClr>
              <a:buSzPts val="1100"/>
              <a:buChar char="●"/>
            </a:pPr>
            <a:r>
              <a:rPr b="1" lang="en">
                <a:solidFill>
                  <a:schemeClr val="dk1"/>
                </a:solidFill>
              </a:rPr>
              <a:t>PyramidKV preserves long-context understanding ability</a:t>
            </a:r>
            <a:endParaRPr b="1">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In Needle In A Haystack task, PyramidKV is able to preserve 100% accuracy at only cache size 128</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KV size = # of tokens kept in cache</a:t>
            </a:r>
            <a:endParaRPr>
              <a:solidFill>
                <a:schemeClr val="dk1"/>
              </a:solidFill>
            </a:endParaRPr>
          </a:p>
        </p:txBody>
      </p:sp>
      <p:sp>
        <p:nvSpPr>
          <p:cNvPr id="391" name="Google Shape;391;g39d47a709c8_0_1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g39d7574964e_1_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00" name="Google Shape;400;g39d7574964e_1_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1" name="Google Shape;401;g39d7574964e_1_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g39d7574964e_1_24: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298450" lvl="0" marL="457200" rtl="0" algn="l">
              <a:lnSpc>
                <a:spcPct val="115000"/>
              </a:lnSpc>
              <a:spcBef>
                <a:spcPts val="0"/>
              </a:spcBef>
              <a:spcAft>
                <a:spcPts val="0"/>
              </a:spcAft>
              <a:buClr>
                <a:schemeClr val="dk1"/>
              </a:buClr>
              <a:buSzPts val="1100"/>
              <a:buChar char="●"/>
            </a:pPr>
            <a:r>
              <a:rPr b="1" lang="en">
                <a:solidFill>
                  <a:schemeClr val="dk1"/>
                </a:solidFill>
              </a:rPr>
              <a:t>Methodology for understanding attention over layers:</a:t>
            </a:r>
            <a:endParaRPr b="1">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Model presented w multiple interrelated docs and prompted to generate an answer for given query.</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Investigates how model aggregates dispersed info within interrelated docs for accurate responses</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They compute avg attention from all heads within each layer</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 This pattern of attention allocation, where extremely high attention scores are registered, signifies that the model has aggregated the essential information into these focal tokens.</a:t>
            </a:r>
            <a:endParaRPr>
              <a:solidFill>
                <a:schemeClr val="dk1"/>
              </a:solidFill>
            </a:endParaRPr>
          </a:p>
        </p:txBody>
      </p:sp>
      <p:sp>
        <p:nvSpPr>
          <p:cNvPr id="407" name="Google Shape;407;g39d7574964e_1_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 name="Shape 413"/>
        <p:cNvGrpSpPr/>
        <p:nvPr/>
      </p:nvGrpSpPr>
      <p:grpSpPr>
        <a:xfrm>
          <a:off x="0" y="0"/>
          <a:ext cx="0" cy="0"/>
          <a:chOff x="0" y="0"/>
          <a:chExt cx="0" cy="0"/>
        </a:xfrm>
      </p:grpSpPr>
      <p:sp>
        <p:nvSpPr>
          <p:cNvPr id="414" name="Google Shape;414;g39d7574964e_1_40: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298450" lvl="0" marL="457200" rtl="0" algn="l">
              <a:lnSpc>
                <a:spcPct val="115000"/>
              </a:lnSpc>
              <a:spcBef>
                <a:spcPts val="0"/>
              </a:spcBef>
              <a:spcAft>
                <a:spcPts val="0"/>
              </a:spcAft>
              <a:buClr>
                <a:schemeClr val="dk1"/>
              </a:buClr>
              <a:buSzPts val="1100"/>
              <a:buChar char="●"/>
            </a:pPr>
            <a:r>
              <a:rPr b="1" lang="en">
                <a:solidFill>
                  <a:schemeClr val="dk1"/>
                </a:solidFill>
              </a:rPr>
              <a:t>Methodology for understanding attention over layers:</a:t>
            </a:r>
            <a:endParaRPr b="1">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Model presented w multiple interrelated docs and prompted to generate an answer for given query.</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Investigates how model aggregates dispersed info within interrelated docs for accurate responses</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They compute avg attention from all heads within each layer</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 This pattern of attention allocation, where extremely high attention scores are registered, signifies that the model has aggregated the essential information into these focal tokens.</a:t>
            </a:r>
            <a:endParaRPr>
              <a:solidFill>
                <a:schemeClr val="dk1"/>
              </a:solidFill>
            </a:endParaRPr>
          </a:p>
        </p:txBody>
      </p:sp>
      <p:sp>
        <p:nvSpPr>
          <p:cNvPr id="415" name="Google Shape;415;g39d7574964e_1_4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g39d7574964e_1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0" name="Google Shape;430;g39d7574964e_1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39d7574964e_1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39d7574964e_1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5" name="Shape 435"/>
        <p:cNvGrpSpPr/>
        <p:nvPr/>
      </p:nvGrpSpPr>
      <p:grpSpPr>
        <a:xfrm>
          <a:off x="0" y="0"/>
          <a:ext cx="0" cy="0"/>
          <a:chOff x="0" y="0"/>
          <a:chExt cx="0" cy="0"/>
        </a:xfrm>
      </p:grpSpPr>
      <p:sp>
        <p:nvSpPr>
          <p:cNvPr id="436" name="Google Shape;436;g39d7574964e_1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7" name="Google Shape;437;g39d7574964e_1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3" name="Shape 443"/>
        <p:cNvGrpSpPr/>
        <p:nvPr/>
      </p:nvGrpSpPr>
      <p:grpSpPr>
        <a:xfrm>
          <a:off x="0" y="0"/>
          <a:ext cx="0" cy="0"/>
          <a:chOff x="0" y="0"/>
          <a:chExt cx="0" cy="0"/>
        </a:xfrm>
      </p:grpSpPr>
      <p:sp>
        <p:nvSpPr>
          <p:cNvPr id="444" name="Google Shape;444;g39d7574964e_1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5" name="Google Shape;445;g39d7574964e_1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0" name="Shape 450"/>
        <p:cNvGrpSpPr/>
        <p:nvPr/>
      </p:nvGrpSpPr>
      <p:grpSpPr>
        <a:xfrm>
          <a:off x="0" y="0"/>
          <a:ext cx="0" cy="0"/>
          <a:chOff x="0" y="0"/>
          <a:chExt cx="0" cy="0"/>
        </a:xfrm>
      </p:grpSpPr>
      <p:sp>
        <p:nvSpPr>
          <p:cNvPr id="451" name="Google Shape;451;g39de07fd35b_0_0: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g39de07fd35b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5" name="Shape 455"/>
        <p:cNvGrpSpPr/>
        <p:nvPr/>
      </p:nvGrpSpPr>
      <p:grpSpPr>
        <a:xfrm>
          <a:off x="0" y="0"/>
          <a:ext cx="0" cy="0"/>
          <a:chOff x="0" y="0"/>
          <a:chExt cx="0" cy="0"/>
        </a:xfrm>
      </p:grpSpPr>
      <p:sp>
        <p:nvSpPr>
          <p:cNvPr id="456" name="Google Shape;456;g39de07fd35b_0_4: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298450" lvl="0" marL="457200" rtl="0" algn="l">
              <a:lnSpc>
                <a:spcPct val="115000"/>
              </a:lnSpc>
              <a:spcBef>
                <a:spcPts val="0"/>
              </a:spcBef>
              <a:spcAft>
                <a:spcPts val="0"/>
              </a:spcAft>
              <a:buClr>
                <a:schemeClr val="dk1"/>
              </a:buClr>
              <a:buSzPts val="1100"/>
              <a:buChar char="●"/>
            </a:pPr>
            <a:r>
              <a:rPr b="1" lang="en">
                <a:solidFill>
                  <a:schemeClr val="dk1"/>
                </a:solidFill>
              </a:rPr>
              <a:t>PyramidKV significantly reduces memory with Limited Performance Drop</a:t>
            </a:r>
            <a:endParaRPr b="1">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Table 2: Memory reduction effect and benchmark result by using PyramidKV. We conducted a comparison of memory consumption between the Llama-3-8B-Instruct model utilizing the Full KV cache and the Llama-3-8B-Instruct model compressed with the PyramidKV.</a:t>
            </a:r>
            <a:endParaRPr b="1">
              <a:solidFill>
                <a:schemeClr val="dk1"/>
              </a:solidFill>
            </a:endParaRPr>
          </a:p>
        </p:txBody>
      </p:sp>
      <p:sp>
        <p:nvSpPr>
          <p:cNvPr id="457" name="Google Shape;457;g39de07fd35b_0_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3" name="Shape 463"/>
        <p:cNvGrpSpPr/>
        <p:nvPr/>
      </p:nvGrpSpPr>
      <p:grpSpPr>
        <a:xfrm>
          <a:off x="0" y="0"/>
          <a:ext cx="0" cy="0"/>
          <a:chOff x="0" y="0"/>
          <a:chExt cx="0" cy="0"/>
        </a:xfrm>
      </p:grpSpPr>
      <p:sp>
        <p:nvSpPr>
          <p:cNvPr id="464" name="Google Shape;464;g39de07fd35b_0_11: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298450" lvl="0" marL="457200" rtl="0" algn="l">
              <a:lnSpc>
                <a:spcPct val="115000"/>
              </a:lnSpc>
              <a:spcBef>
                <a:spcPts val="0"/>
              </a:spcBef>
              <a:spcAft>
                <a:spcPts val="0"/>
              </a:spcAft>
              <a:buClr>
                <a:schemeClr val="dk1"/>
              </a:buClr>
              <a:buSzPts val="1100"/>
              <a:buChar char="●"/>
            </a:pPr>
            <a:r>
              <a:rPr b="1" lang="en">
                <a:solidFill>
                  <a:schemeClr val="dk1"/>
                </a:solidFill>
              </a:rPr>
              <a:t>They only used 3 base models, could expand experiment to involve broader array of model families.</a:t>
            </a:r>
            <a:endParaRPr b="1">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Research conducted only in English, could expand to other languages</a:t>
            </a:r>
            <a:br>
              <a:rPr b="1" lang="en">
                <a:solidFill>
                  <a:schemeClr val="dk1"/>
                </a:solidFill>
              </a:rPr>
            </a:br>
            <a:br>
              <a:rPr b="1" lang="en">
                <a:solidFill>
                  <a:schemeClr val="dk1"/>
                </a:solidFill>
              </a:rPr>
            </a:br>
            <a:r>
              <a:rPr b="1" lang="en">
                <a:solidFill>
                  <a:schemeClr val="dk1"/>
                </a:solidFill>
              </a:rPr>
              <a:t>We conducted hyperparameter testing on the original development sets of 16 datasets in LongBench. The parameter β demonstrated remarkable stability, showing minimal sensitivity to varying hyperparameter settings, which highlights its robustness. Conversely, α consistently produced superior results when set to 8 or 16.</a:t>
            </a:r>
            <a:endParaRPr b="1">
              <a:solidFill>
                <a:schemeClr val="dk1"/>
              </a:solidFill>
            </a:endParaRPr>
          </a:p>
          <a:p>
            <a:pPr indent="-298450" lvl="0" marL="457200" rtl="0" algn="l">
              <a:lnSpc>
                <a:spcPct val="115000"/>
              </a:lnSpc>
              <a:spcBef>
                <a:spcPts val="0"/>
              </a:spcBef>
              <a:spcAft>
                <a:spcPts val="0"/>
              </a:spcAft>
              <a:buClr>
                <a:schemeClr val="dk1"/>
              </a:buClr>
              <a:buSzPts val="1100"/>
              <a:buChar char="●"/>
            </a:pPr>
            <a:r>
              <a:t/>
            </a:r>
            <a:endParaRPr b="1">
              <a:solidFill>
                <a:schemeClr val="dk1"/>
              </a:solidFill>
            </a:endParaRPr>
          </a:p>
        </p:txBody>
      </p:sp>
      <p:sp>
        <p:nvSpPr>
          <p:cNvPr id="465" name="Google Shape;465;g39de07fd35b_0_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0" name="Shape 470"/>
        <p:cNvGrpSpPr/>
        <p:nvPr/>
      </p:nvGrpSpPr>
      <p:grpSpPr>
        <a:xfrm>
          <a:off x="0" y="0"/>
          <a:ext cx="0" cy="0"/>
          <a:chOff x="0" y="0"/>
          <a:chExt cx="0" cy="0"/>
        </a:xfrm>
      </p:grpSpPr>
      <p:sp>
        <p:nvSpPr>
          <p:cNvPr id="471" name="Google Shape;471;g39d7574964e_1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2" name="Google Shape;472;g39d7574964e_1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7" name="Shape 477"/>
        <p:cNvGrpSpPr/>
        <p:nvPr/>
      </p:nvGrpSpPr>
      <p:grpSpPr>
        <a:xfrm>
          <a:off x="0" y="0"/>
          <a:ext cx="0" cy="0"/>
          <a:chOff x="0" y="0"/>
          <a:chExt cx="0" cy="0"/>
        </a:xfrm>
      </p:grpSpPr>
      <p:sp>
        <p:nvSpPr>
          <p:cNvPr id="478" name="Google Shape;478;g39d47a709c8_2_28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79" name="Google Shape;479;g39d47a709c8_2_28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0" name="Google Shape;480;g39d47a709c8_2_28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39d7574964e_0_25: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457200" rtl="0" algn="l">
              <a:lnSpc>
                <a:spcPct val="115000"/>
              </a:lnSpc>
              <a:spcBef>
                <a:spcPts val="0"/>
              </a:spcBef>
              <a:spcAft>
                <a:spcPts val="0"/>
              </a:spcAft>
              <a:buNone/>
            </a:pPr>
            <a:r>
              <a:t/>
            </a:r>
            <a:endParaRPr>
              <a:solidFill>
                <a:schemeClr val="dk1"/>
              </a:solidFill>
            </a:endParaRPr>
          </a:p>
        </p:txBody>
      </p:sp>
      <p:sp>
        <p:nvSpPr>
          <p:cNvPr id="221" name="Google Shape;221;g39d7574964e_0_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39d7574964e_0_17: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298450" lvl="0" marL="457200" rtl="0" algn="l">
              <a:lnSpc>
                <a:spcPct val="115000"/>
              </a:lnSpc>
              <a:spcBef>
                <a:spcPts val="0"/>
              </a:spcBef>
              <a:spcAft>
                <a:spcPts val="0"/>
              </a:spcAft>
              <a:buClr>
                <a:schemeClr val="dk1"/>
              </a:buClr>
              <a:buSzPts val="1100"/>
              <a:buChar char="●"/>
            </a:pPr>
            <a:r>
              <a:rPr b="1" lang="en">
                <a:solidFill>
                  <a:schemeClr val="dk1"/>
                </a:solidFill>
              </a:rPr>
              <a:t>REMINDER: </a:t>
            </a:r>
            <a:r>
              <a:rPr lang="en">
                <a:solidFill>
                  <a:schemeClr val="dk1"/>
                </a:solidFill>
              </a:rPr>
              <a:t> As more LLMs are trained to handle longer contexts, we get a longer delay in inference due to quadratic nature of attention. This motivates using the KV cache, which reduces inference time but requires extensive GPU memory storage.</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batch size 𝑏, </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embedding dimension is 𝑑,</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the length of the sequence seen so far is 𝑛,</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your model has 𝐿 layers,</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Each param is stored 𝑘 bytes (e.g., FP16 takes 2 bytes) </a:t>
            </a:r>
            <a:endParaRPr>
              <a:solidFill>
                <a:schemeClr val="dk1"/>
              </a:solidFill>
            </a:endParaRPr>
          </a:p>
          <a:p>
            <a:pPr indent="0" lvl="0" marL="0" rtl="0" algn="l">
              <a:lnSpc>
                <a:spcPct val="115000"/>
              </a:lnSpc>
              <a:spcBef>
                <a:spcPts val="0"/>
              </a:spcBef>
              <a:spcAft>
                <a:spcPts val="0"/>
              </a:spcAft>
              <a:buNone/>
            </a:pPr>
            <a:r>
              <a:t/>
            </a:r>
            <a:endParaRPr>
              <a:solidFill>
                <a:schemeClr val="dk1"/>
              </a:solidFill>
            </a:endParaRPr>
          </a:p>
          <a:p>
            <a:pPr indent="0" lvl="0" marL="0" rtl="0" algn="l">
              <a:lnSpc>
                <a:spcPct val="115000"/>
              </a:lnSpc>
              <a:spcBef>
                <a:spcPts val="0"/>
              </a:spcBef>
              <a:spcAft>
                <a:spcPts val="0"/>
              </a:spcAft>
              <a:buNone/>
            </a:pPr>
            <a:r>
              <a:rPr lang="en">
                <a:solidFill>
                  <a:schemeClr val="dk1"/>
                </a:solidFill>
              </a:rPr>
              <a:t>x[:,:-1] → the hidden state for the latest token just processed</a:t>
            </a:r>
            <a:endParaRPr>
              <a:solidFill>
                <a:schemeClr val="dk1"/>
              </a:solidFill>
            </a:endParaRPr>
          </a:p>
          <a:p>
            <a:pPr indent="0" lvl="0" marL="0" rtl="0" algn="l">
              <a:lnSpc>
                <a:spcPct val="115000"/>
              </a:lnSpc>
              <a:spcBef>
                <a:spcPts val="0"/>
              </a:spcBef>
              <a:spcAft>
                <a:spcPts val="0"/>
              </a:spcAft>
              <a:buNone/>
            </a:pPr>
            <a:r>
              <a:rPr lang="en">
                <a:solidFill>
                  <a:schemeClr val="dk1"/>
                </a:solidFill>
              </a:rPr>
              <a:t>Wk​,Wv → learned projection matrices that map hidden states into key and value vectors for attention</a:t>
            </a:r>
            <a:endParaRPr>
              <a:solidFill>
                <a:schemeClr val="dk1"/>
              </a:solidFill>
            </a:endParaRPr>
          </a:p>
          <a:p>
            <a:pPr indent="0" lvl="0" marL="0" rtl="0" algn="l">
              <a:spcBef>
                <a:spcPts val="0"/>
              </a:spcBef>
              <a:spcAft>
                <a:spcPts val="0"/>
              </a:spcAft>
              <a:buNone/>
            </a:pPr>
            <a:r>
              <a:t/>
            </a:r>
            <a:endParaRPr/>
          </a:p>
        </p:txBody>
      </p:sp>
      <p:sp>
        <p:nvSpPr>
          <p:cNvPr id="231" name="Google Shape;231;g39d7574964e_0_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39d7574964e_0_38: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298450" lvl="0" marL="457200" rtl="0" algn="l">
              <a:lnSpc>
                <a:spcPct val="115000"/>
              </a:lnSpc>
              <a:spcBef>
                <a:spcPts val="0"/>
              </a:spcBef>
              <a:spcAft>
                <a:spcPts val="0"/>
              </a:spcAft>
              <a:buClr>
                <a:schemeClr val="dk1"/>
              </a:buClr>
              <a:buSzPts val="1100"/>
              <a:buChar char="●"/>
            </a:pPr>
            <a:r>
              <a:rPr lang="en">
                <a:solidFill>
                  <a:schemeClr val="dk1"/>
                </a:solidFill>
              </a:rPr>
              <a:t>The previous slide detailing KV cache memory consumption motivates KV cache compression/optimization methods</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It has been shown that maintaining only 20% of the KV cache can preserve a substantial level of performance.</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Questions arise as we use these optimized KV caches:</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Can we apply this to all layers?</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Is it efficient to use the same KV cache size across all layers?</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Authors say no, does not take into account attention varying by layer.</a:t>
            </a:r>
            <a:endParaRPr>
              <a:solidFill>
                <a:schemeClr val="dk1"/>
              </a:solidFill>
            </a:endParaRPr>
          </a:p>
          <a:p>
            <a:pPr indent="0" lvl="0" marL="0" rtl="0" algn="l">
              <a:lnSpc>
                <a:spcPct val="115000"/>
              </a:lnSpc>
              <a:spcBef>
                <a:spcPts val="0"/>
              </a:spcBef>
              <a:spcAft>
                <a:spcPts val="0"/>
              </a:spcAft>
              <a:buNone/>
            </a:pPr>
            <a:r>
              <a:rPr lang="en">
                <a:solidFill>
                  <a:schemeClr val="dk1"/>
                </a:solidFill>
              </a:rPr>
              <a:t>“We compare PyramidKV with three baselines, all of which keep the same KV cache size</a:t>
            </a:r>
            <a:endParaRPr>
              <a:solidFill>
                <a:schemeClr val="dk1"/>
              </a:solidFill>
            </a:endParaRPr>
          </a:p>
          <a:p>
            <a:pPr indent="0" lvl="0" marL="0" rtl="0" algn="l">
              <a:lnSpc>
                <a:spcPct val="115000"/>
              </a:lnSpc>
              <a:spcBef>
                <a:spcPts val="0"/>
              </a:spcBef>
              <a:spcAft>
                <a:spcPts val="0"/>
              </a:spcAft>
              <a:buNone/>
            </a:pPr>
            <a:r>
              <a:rPr lang="en">
                <a:solidFill>
                  <a:schemeClr val="dk1"/>
                </a:solidFill>
              </a:rPr>
              <a:t>across different layers, with different strategies for KV cache selection.</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StreamingLLM (SLM) (Xiao et al., 2023) is an efficient framework that enables</a:t>
            </a:r>
            <a:endParaRPr>
              <a:solidFill>
                <a:schemeClr val="dk1"/>
              </a:solidFill>
            </a:endParaRPr>
          </a:p>
          <a:p>
            <a:pPr indent="0" lvl="0" marL="0" rtl="0" algn="l">
              <a:lnSpc>
                <a:spcPct val="115000"/>
              </a:lnSpc>
              <a:spcBef>
                <a:spcPts val="0"/>
              </a:spcBef>
              <a:spcAft>
                <a:spcPts val="0"/>
              </a:spcAft>
              <a:buNone/>
            </a:pPr>
            <a:r>
              <a:rPr lang="en">
                <a:solidFill>
                  <a:schemeClr val="dk1"/>
                </a:solidFill>
              </a:rPr>
              <a:t>LLMs to accept infinite input length.</a:t>
            </a:r>
            <a:endParaRPr>
              <a:solidFill>
                <a:schemeClr val="dk1"/>
              </a:solidFill>
            </a:endParaRPr>
          </a:p>
          <a:p>
            <a:pPr indent="0" lvl="0" marL="0" rtl="0" algn="l">
              <a:lnSpc>
                <a:spcPct val="115000"/>
              </a:lnSpc>
              <a:spcBef>
                <a:spcPts val="0"/>
              </a:spcBef>
              <a:spcAft>
                <a:spcPts val="0"/>
              </a:spcAft>
              <a:buNone/>
            </a:pPr>
            <a:r>
              <a:t/>
            </a:r>
            <a:endParaRPr>
              <a:solidFill>
                <a:schemeClr val="dk1"/>
              </a:solidFill>
            </a:endParaRPr>
          </a:p>
          <a:p>
            <a:pPr indent="0" lvl="0" marL="0" rtl="0" algn="l">
              <a:lnSpc>
                <a:spcPct val="115000"/>
              </a:lnSpc>
              <a:spcBef>
                <a:spcPts val="0"/>
              </a:spcBef>
              <a:spcAft>
                <a:spcPts val="0"/>
              </a:spcAft>
              <a:buNone/>
            </a:pPr>
            <a:r>
              <a:rPr b="1" lang="en">
                <a:solidFill>
                  <a:schemeClr val="dk1"/>
                </a:solidFill>
              </a:rPr>
              <a:t>SnapKV/H2O: which tokens</a:t>
            </a:r>
            <a:r>
              <a:rPr lang="en">
                <a:solidFill>
                  <a:schemeClr val="dk1"/>
                </a:solidFill>
              </a:rPr>
              <a:t> are kept can vary because methods like </a:t>
            </a:r>
            <a:r>
              <a:rPr b="1" lang="en">
                <a:solidFill>
                  <a:schemeClr val="dk1"/>
                </a:solidFill>
              </a:rPr>
              <a:t>SnapKV</a:t>
            </a:r>
            <a:r>
              <a:rPr lang="en">
                <a:solidFill>
                  <a:schemeClr val="dk1"/>
                </a:solidFill>
              </a:rPr>
              <a:t> and </a:t>
            </a:r>
            <a:r>
              <a:rPr b="1" lang="en">
                <a:solidFill>
                  <a:schemeClr val="dk1"/>
                </a:solidFill>
              </a:rPr>
              <a:t>H2O</a:t>
            </a:r>
            <a:r>
              <a:rPr lang="en">
                <a:solidFill>
                  <a:schemeClr val="dk1"/>
                </a:solidFill>
              </a:rPr>
              <a:t> choose </a:t>
            </a:r>
            <a:r>
              <a:rPr i="1" lang="en">
                <a:solidFill>
                  <a:schemeClr val="dk1"/>
                </a:solidFill>
              </a:rPr>
              <a:t>important tokens</a:t>
            </a:r>
            <a:r>
              <a:rPr lang="en">
                <a:solidFill>
                  <a:schemeClr val="dk1"/>
                </a:solidFill>
              </a:rPr>
              <a:t> dynamically </a:t>
            </a:r>
            <a:r>
              <a:rPr i="1" lang="en">
                <a:solidFill>
                  <a:schemeClr val="dk1"/>
                </a:solidFill>
              </a:rPr>
              <a:t>within each layer</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Heavy Hitter Oracle (H2O) (Zhang et al., 2024) is a KV cache compression policy</a:t>
            </a:r>
            <a:endParaRPr>
              <a:solidFill>
                <a:schemeClr val="dk1"/>
              </a:solidFill>
            </a:endParaRPr>
          </a:p>
          <a:p>
            <a:pPr indent="0" lvl="0" marL="0" rtl="0" algn="l">
              <a:lnSpc>
                <a:spcPct val="115000"/>
              </a:lnSpc>
              <a:spcBef>
                <a:spcPts val="0"/>
              </a:spcBef>
              <a:spcAft>
                <a:spcPts val="0"/>
              </a:spcAft>
              <a:buNone/>
            </a:pPr>
            <a:r>
              <a:rPr lang="en">
                <a:solidFill>
                  <a:schemeClr val="dk1"/>
                </a:solidFill>
              </a:rPr>
              <a:t>that dynamically retains a balance of recent and Heavy Hitter (H2) tokens.</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SnapKV (SKV) (Li et al., 2024) automatically compresses KV caches by selecting clustered important tokens for each attention head.</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FullKV (FKV) caches all keys and values for each input token in each layer. All methods are compared to the FullKV simultaneously.</a:t>
            </a:r>
            <a:endParaRPr>
              <a:solidFill>
                <a:schemeClr val="dk1"/>
              </a:solidFill>
            </a:endParaRPr>
          </a:p>
          <a:p>
            <a:pPr indent="0" lvl="0" marL="0" rtl="0" algn="l">
              <a:lnSpc>
                <a:spcPct val="115000"/>
              </a:lnSpc>
              <a:spcBef>
                <a:spcPts val="0"/>
              </a:spcBef>
              <a:spcAft>
                <a:spcPts val="0"/>
              </a:spcAft>
              <a:buNone/>
            </a:pPr>
            <a:r>
              <a:t/>
            </a:r>
            <a:endParaRPr>
              <a:solidFill>
                <a:schemeClr val="dk1"/>
              </a:solidFill>
            </a:endParaRPr>
          </a:p>
          <a:p>
            <a:pPr indent="0" lvl="0" marL="0" rtl="0" algn="l">
              <a:lnSpc>
                <a:spcPct val="115000"/>
              </a:lnSpc>
              <a:spcBef>
                <a:spcPts val="0"/>
              </a:spcBef>
              <a:spcAft>
                <a:spcPts val="0"/>
              </a:spcAft>
              <a:buNone/>
            </a:pPr>
            <a:r>
              <a:t/>
            </a:r>
            <a:endParaRPr>
              <a:solidFill>
                <a:schemeClr val="dk1"/>
              </a:solidFill>
            </a:endParaRPr>
          </a:p>
        </p:txBody>
      </p:sp>
      <p:sp>
        <p:nvSpPr>
          <p:cNvPr id="240" name="Google Shape;240;g39d7574964e_0_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39d7574964e_0_32: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g39d7574964e_0_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39d47a709c8_2_15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5" name="Google Shape;255;g39d47a709c8_2_15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6" name="Google Shape;256;g39d47a709c8_2_15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39d47a709c8_0_28: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g39d47a709c8_0_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 Id="rId3" Type="http://schemas.openxmlformats.org/officeDocument/2006/relationships/image" Target="../media/image33.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3.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3.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3.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9.png"/><Relationship Id="rId3"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p:cSld name="One Column">
    <p:spTree>
      <p:nvGrpSpPr>
        <p:cNvPr id="55" name="Shape 55"/>
        <p:cNvGrpSpPr/>
        <p:nvPr/>
      </p:nvGrpSpPr>
      <p:grpSpPr>
        <a:xfrm>
          <a:off x="0" y="0"/>
          <a:ext cx="0" cy="0"/>
          <a:chOff x="0" y="0"/>
          <a:chExt cx="0" cy="0"/>
        </a:xfrm>
      </p:grpSpPr>
      <p:sp>
        <p:nvSpPr>
          <p:cNvPr id="56" name="Google Shape;56;p14"/>
          <p:cNvSpPr txBox="1"/>
          <p:nvPr>
            <p:ph idx="1" type="body"/>
          </p:nvPr>
        </p:nvSpPr>
        <p:spPr>
          <a:xfrm>
            <a:off x="200026" y="714375"/>
            <a:ext cx="8716487" cy="3886199"/>
          </a:xfrm>
          <a:prstGeom prst="rect">
            <a:avLst/>
          </a:prstGeom>
          <a:noFill/>
          <a:ln>
            <a:noFill/>
          </a:ln>
        </p:spPr>
        <p:txBody>
          <a:bodyPr anchorCtr="0" anchor="t" bIns="34275" lIns="68575" spcFirstLastPara="1" rIns="68575" wrap="square" tIns="34275">
            <a:normAutofit/>
          </a:bodyPr>
          <a:lstStyle>
            <a:lvl1pPr indent="-317500" lvl="0" marL="457200" algn="l">
              <a:lnSpc>
                <a:spcPct val="100000"/>
              </a:lnSpc>
              <a:spcBef>
                <a:spcPts val="800"/>
              </a:spcBef>
              <a:spcAft>
                <a:spcPts val="0"/>
              </a:spcAft>
              <a:buClr>
                <a:schemeClr val="dk2"/>
              </a:buClr>
              <a:buSzPts val="1400"/>
              <a:buChar char="•"/>
              <a:defRPr/>
            </a:lvl1pPr>
            <a:lvl2pPr indent="-323850" lvl="1" marL="914400" algn="l">
              <a:lnSpc>
                <a:spcPct val="100000"/>
              </a:lnSpc>
              <a:spcBef>
                <a:spcPts val="400"/>
              </a:spcBef>
              <a:spcAft>
                <a:spcPts val="0"/>
              </a:spcAft>
              <a:buClr>
                <a:schemeClr val="dk1"/>
              </a:buClr>
              <a:buSzPts val="1500"/>
              <a:buChar char="•"/>
              <a:defRPr sz="1500"/>
            </a:lvl2pPr>
            <a:lvl3pPr indent="-317500" lvl="2" marL="1371600" algn="l">
              <a:lnSpc>
                <a:spcPct val="100000"/>
              </a:lnSpc>
              <a:spcBef>
                <a:spcPts val="400"/>
              </a:spcBef>
              <a:spcAft>
                <a:spcPts val="0"/>
              </a:spcAft>
              <a:buClr>
                <a:schemeClr val="dk2"/>
              </a:buClr>
              <a:buSzPts val="1400"/>
              <a:buFont typeface="NTR"/>
              <a:buChar char="–"/>
              <a:defRPr sz="1400"/>
            </a:lvl3pPr>
            <a:lvl4pPr indent="-317500" lvl="3" marL="1828800" algn="l">
              <a:lnSpc>
                <a:spcPct val="100000"/>
              </a:lnSpc>
              <a:spcBef>
                <a:spcPts val="400"/>
              </a:spcBef>
              <a:spcAft>
                <a:spcPts val="0"/>
              </a:spcAft>
              <a:buClr>
                <a:schemeClr val="dk2"/>
              </a:buClr>
              <a:buSzPts val="1400"/>
              <a:buChar char="•"/>
              <a:defRPr sz="1400"/>
            </a:lvl4pPr>
            <a:lvl5pPr indent="-317500" lvl="4" marL="2286000" algn="l">
              <a:lnSpc>
                <a:spcPct val="100000"/>
              </a:lnSpc>
              <a:spcBef>
                <a:spcPts val="400"/>
              </a:spcBef>
              <a:spcAft>
                <a:spcPts val="0"/>
              </a:spcAft>
              <a:buClr>
                <a:schemeClr val="dk2"/>
              </a:buClr>
              <a:buSzPts val="1400"/>
              <a:buChar char="•"/>
              <a:defRPr sz="1400"/>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cxnSp>
        <p:nvCxnSpPr>
          <p:cNvPr id="57" name="Google Shape;57;p14"/>
          <p:cNvCxnSpPr/>
          <p:nvPr/>
        </p:nvCxnSpPr>
        <p:spPr>
          <a:xfrm>
            <a:off x="227488" y="596082"/>
            <a:ext cx="8689025" cy="0"/>
          </a:xfrm>
          <a:prstGeom prst="straightConnector1">
            <a:avLst/>
          </a:prstGeom>
          <a:noFill/>
          <a:ln cap="flat" cmpd="sng" w="12700">
            <a:solidFill>
              <a:schemeClr val="accent1"/>
            </a:solidFill>
            <a:prstDash val="solid"/>
            <a:miter lim="800000"/>
            <a:headEnd len="sm" w="sm" type="none"/>
            <a:tailEnd len="sm" w="sm" type="none"/>
          </a:ln>
        </p:spPr>
      </p:cxnSp>
      <p:sp>
        <p:nvSpPr>
          <p:cNvPr id="58" name="Google Shape;58;p14"/>
          <p:cNvSpPr txBox="1"/>
          <p:nvPr>
            <p:ph idx="12" type="sldNum"/>
          </p:nvPr>
        </p:nvSpPr>
        <p:spPr>
          <a:xfrm>
            <a:off x="7663909" y="4686365"/>
            <a:ext cx="924541" cy="273844"/>
          </a:xfrm>
          <a:prstGeom prst="rect">
            <a:avLst/>
          </a:prstGeom>
          <a:noFill/>
          <a:ln>
            <a:noFill/>
          </a:ln>
        </p:spPr>
        <p:txBody>
          <a:bodyPr anchorCtr="0" anchor="ctr"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
        <p:nvSpPr>
          <p:cNvPr id="59" name="Google Shape;59;p14"/>
          <p:cNvSpPr txBox="1"/>
          <p:nvPr>
            <p:ph type="title"/>
          </p:nvPr>
        </p:nvSpPr>
        <p:spPr>
          <a:xfrm>
            <a:off x="227488" y="183289"/>
            <a:ext cx="8689025" cy="393406"/>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2"/>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Tree>
  </p:cSld>
  <p:clrMapOvr>
    <a:masterClrMapping/>
  </p:clrMapOvr>
  <p:extLst>
    <p:ext uri="{DCECCB84-F9BA-43D5-87BE-67443E8EF086}">
      <p15:sldGuideLst>
        <p15:guide id="1" orient="horz" pos="1620">
          <p15:clr>
            <a:srgbClr val="FBAE40"/>
          </p15:clr>
        </p15:guide>
        <p15:guide id="2" pos="288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60" name="Shape 60"/>
        <p:cNvGrpSpPr/>
        <p:nvPr/>
      </p:nvGrpSpPr>
      <p:grpSpPr>
        <a:xfrm>
          <a:off x="0" y="0"/>
          <a:ext cx="0" cy="0"/>
          <a:chOff x="0" y="0"/>
          <a:chExt cx="0" cy="0"/>
        </a:xfrm>
      </p:grpSpPr>
      <p:sp>
        <p:nvSpPr>
          <p:cNvPr id="61" name="Google Shape;61;p15"/>
          <p:cNvSpPr/>
          <p:nvPr/>
        </p:nvSpPr>
        <p:spPr>
          <a:xfrm>
            <a:off x="0" y="0"/>
            <a:ext cx="9144000" cy="5143500"/>
          </a:xfrm>
          <a:prstGeom prst="rect">
            <a:avLst/>
          </a:prstGeom>
          <a:gradFill>
            <a:gsLst>
              <a:gs pos="0">
                <a:srgbClr val="001945"/>
              </a:gs>
              <a:gs pos="50000">
                <a:srgbClr val="002366"/>
              </a:gs>
              <a:gs pos="100000">
                <a:srgbClr val="002B7A"/>
              </a:gs>
            </a:gsLst>
            <a:lin ang="10800000"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62" name="Google Shape;62;p15"/>
          <p:cNvSpPr txBox="1"/>
          <p:nvPr>
            <p:ph idx="1" type="subTitle"/>
          </p:nvPr>
        </p:nvSpPr>
        <p:spPr>
          <a:xfrm>
            <a:off x="432487" y="2769676"/>
            <a:ext cx="4139513" cy="588071"/>
          </a:xfrm>
          <a:prstGeom prst="rect">
            <a:avLst/>
          </a:prstGeom>
          <a:noFill/>
          <a:ln>
            <a:noFill/>
          </a:ln>
        </p:spPr>
        <p:txBody>
          <a:bodyPr anchorCtr="0" anchor="ctr" bIns="34275" lIns="68575" spcFirstLastPara="1" rIns="68575" wrap="square" tIns="34275">
            <a:normAutofit/>
          </a:bodyPr>
          <a:lstStyle>
            <a:lvl1pPr lvl="0" algn="l">
              <a:lnSpc>
                <a:spcPct val="103333"/>
              </a:lnSpc>
              <a:spcBef>
                <a:spcPts val="800"/>
              </a:spcBef>
              <a:spcAft>
                <a:spcPts val="0"/>
              </a:spcAft>
              <a:buClr>
                <a:srgbClr val="4E97E0"/>
              </a:buClr>
              <a:buSzPts val="1800"/>
              <a:buNone/>
              <a:defRPr b="1" sz="1800">
                <a:solidFill>
                  <a:srgbClr val="4E97E0"/>
                </a:solidFill>
                <a:latin typeface="Tahoma"/>
                <a:ea typeface="Tahoma"/>
                <a:cs typeface="Tahoma"/>
                <a:sym typeface="Tahoma"/>
              </a:defRPr>
            </a:lvl1pPr>
            <a:lvl2pPr lvl="1" algn="ctr">
              <a:lnSpc>
                <a:spcPct val="100000"/>
              </a:lnSpc>
              <a:spcBef>
                <a:spcPts val="400"/>
              </a:spcBef>
              <a:spcAft>
                <a:spcPts val="0"/>
              </a:spcAft>
              <a:buClr>
                <a:schemeClr val="dk1"/>
              </a:buClr>
              <a:buSzPts val="1500"/>
              <a:buNone/>
              <a:defRPr sz="1500"/>
            </a:lvl2pPr>
            <a:lvl3pPr lvl="2" algn="ctr">
              <a:lnSpc>
                <a:spcPct val="100000"/>
              </a:lnSpc>
              <a:spcBef>
                <a:spcPts val="400"/>
              </a:spcBef>
              <a:spcAft>
                <a:spcPts val="0"/>
              </a:spcAft>
              <a:buClr>
                <a:schemeClr val="dk2"/>
              </a:buClr>
              <a:buSzPts val="1400"/>
              <a:buNone/>
              <a:defRPr sz="1400"/>
            </a:lvl3pPr>
            <a:lvl4pPr lvl="3" algn="ctr">
              <a:lnSpc>
                <a:spcPct val="100000"/>
              </a:lnSpc>
              <a:spcBef>
                <a:spcPts val="400"/>
              </a:spcBef>
              <a:spcAft>
                <a:spcPts val="0"/>
              </a:spcAft>
              <a:buClr>
                <a:schemeClr val="dk2"/>
              </a:buClr>
              <a:buSzPts val="1200"/>
              <a:buNone/>
              <a:defRPr sz="1200"/>
            </a:lvl4pPr>
            <a:lvl5pPr lvl="4" algn="ctr">
              <a:lnSpc>
                <a:spcPct val="100000"/>
              </a:lnSpc>
              <a:spcBef>
                <a:spcPts val="400"/>
              </a:spcBef>
              <a:spcAft>
                <a:spcPts val="0"/>
              </a:spcAft>
              <a:buClr>
                <a:schemeClr val="dk2"/>
              </a:buClr>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p:txBody>
      </p:sp>
      <p:pic>
        <p:nvPicPr>
          <p:cNvPr descr="A black background with white text&#10;&#10;Description automatically generated" id="63" name="Google Shape;63;p15"/>
          <p:cNvPicPr preferRelativeResize="0"/>
          <p:nvPr/>
        </p:nvPicPr>
        <p:blipFill rotWithShape="1">
          <a:blip r:embed="rId2">
            <a:alphaModFix/>
          </a:blip>
          <a:srcRect b="0" l="0" r="0" t="0"/>
          <a:stretch/>
        </p:blipFill>
        <p:spPr>
          <a:xfrm>
            <a:off x="2773" y="3821480"/>
            <a:ext cx="3219923" cy="1338203"/>
          </a:xfrm>
          <a:prstGeom prst="rect">
            <a:avLst/>
          </a:prstGeom>
          <a:noFill/>
          <a:ln>
            <a:noFill/>
          </a:ln>
        </p:spPr>
      </p:pic>
      <p:sp>
        <p:nvSpPr>
          <p:cNvPr id="64" name="Google Shape;64;p15"/>
          <p:cNvSpPr txBox="1"/>
          <p:nvPr>
            <p:ph idx="2" type="body"/>
          </p:nvPr>
        </p:nvSpPr>
        <p:spPr>
          <a:xfrm>
            <a:off x="432196" y="3357563"/>
            <a:ext cx="4139804" cy="338633"/>
          </a:xfrm>
          <a:prstGeom prst="rect">
            <a:avLst/>
          </a:prstGeom>
          <a:noFill/>
          <a:ln>
            <a:noFill/>
          </a:ln>
        </p:spPr>
        <p:txBody>
          <a:bodyPr anchorCtr="0" anchor="ctr" bIns="34275" lIns="68575" spcFirstLastPara="1" rIns="68575" wrap="square" tIns="34275">
            <a:normAutofit/>
          </a:bodyPr>
          <a:lstStyle>
            <a:lvl1pPr indent="-228600" lvl="0" marL="457200" algn="l">
              <a:lnSpc>
                <a:spcPct val="100000"/>
              </a:lnSpc>
              <a:spcBef>
                <a:spcPts val="800"/>
              </a:spcBef>
              <a:spcAft>
                <a:spcPts val="0"/>
              </a:spcAft>
              <a:buClr>
                <a:schemeClr val="lt1"/>
              </a:buClr>
              <a:buSzPts val="1400"/>
              <a:buNone/>
              <a:defRPr sz="1400">
                <a:solidFill>
                  <a:schemeClr val="lt1"/>
                </a:solidFill>
              </a:defRPr>
            </a:lvl1pPr>
            <a:lvl2pPr indent="-317500" lvl="1" marL="914400" algn="l">
              <a:lnSpc>
                <a:spcPct val="100000"/>
              </a:lnSpc>
              <a:spcBef>
                <a:spcPts val="400"/>
              </a:spcBef>
              <a:spcAft>
                <a:spcPts val="0"/>
              </a:spcAft>
              <a:buClr>
                <a:schemeClr val="dk1"/>
              </a:buClr>
              <a:buSzPts val="1400"/>
              <a:buChar char="•"/>
              <a:defRPr/>
            </a:lvl2pPr>
            <a:lvl3pPr indent="-317500" lvl="2" marL="1371600" algn="l">
              <a:lnSpc>
                <a:spcPct val="100000"/>
              </a:lnSpc>
              <a:spcBef>
                <a:spcPts val="400"/>
              </a:spcBef>
              <a:spcAft>
                <a:spcPts val="0"/>
              </a:spcAft>
              <a:buClr>
                <a:schemeClr val="dk2"/>
              </a:buClr>
              <a:buSzPts val="1400"/>
              <a:buChar char="•"/>
              <a:defRPr/>
            </a:lvl3pPr>
            <a:lvl4pPr indent="-317500" lvl="3" marL="1828800" algn="l">
              <a:lnSpc>
                <a:spcPct val="100000"/>
              </a:lnSpc>
              <a:spcBef>
                <a:spcPts val="400"/>
              </a:spcBef>
              <a:spcAft>
                <a:spcPts val="0"/>
              </a:spcAft>
              <a:buClr>
                <a:schemeClr val="dk2"/>
              </a:buClr>
              <a:buSzPts val="1400"/>
              <a:buChar char="•"/>
              <a:defRPr/>
            </a:lvl4pPr>
            <a:lvl5pPr indent="-317500" lvl="4" marL="2286000" algn="l">
              <a:lnSpc>
                <a:spcPct val="100000"/>
              </a:lnSpc>
              <a:spcBef>
                <a:spcPts val="400"/>
              </a:spcBef>
              <a:spcAft>
                <a:spcPts val="0"/>
              </a:spcAft>
              <a:buClr>
                <a:schemeClr val="dk2"/>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pic>
        <p:nvPicPr>
          <p:cNvPr descr="A logo of a book and a globe&#10;&#10;AI-generated content may be incorrect." id="65" name="Google Shape;65;p15"/>
          <p:cNvPicPr preferRelativeResize="0"/>
          <p:nvPr/>
        </p:nvPicPr>
        <p:blipFill rotWithShape="1">
          <a:blip r:embed="rId3">
            <a:alphaModFix amt="20000"/>
          </a:blip>
          <a:srcRect b="7188" l="2481" r="24988" t="8062"/>
          <a:stretch/>
        </p:blipFill>
        <p:spPr>
          <a:xfrm>
            <a:off x="5001424" y="0"/>
            <a:ext cx="4139804" cy="5159683"/>
          </a:xfrm>
          <a:prstGeom prst="rect">
            <a:avLst/>
          </a:prstGeom>
          <a:noFill/>
          <a:ln>
            <a:noFill/>
          </a:ln>
        </p:spPr>
      </p:pic>
      <p:sp>
        <p:nvSpPr>
          <p:cNvPr id="66" name="Google Shape;66;p15"/>
          <p:cNvSpPr/>
          <p:nvPr/>
        </p:nvSpPr>
        <p:spPr>
          <a:xfrm>
            <a:off x="0" y="1592826"/>
            <a:ext cx="9144000" cy="1064122"/>
          </a:xfrm>
          <a:prstGeom prst="rect">
            <a:avLst/>
          </a:prstGeom>
          <a:solidFill>
            <a:srgbClr val="4E97E0">
              <a:alpha val="74509"/>
            </a:srgb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67" name="Google Shape;67;p15"/>
          <p:cNvSpPr txBox="1"/>
          <p:nvPr>
            <p:ph type="ctrTitle"/>
          </p:nvPr>
        </p:nvSpPr>
        <p:spPr>
          <a:xfrm>
            <a:off x="432487" y="1659194"/>
            <a:ext cx="6923270" cy="955006"/>
          </a:xfrm>
          <a:prstGeom prst="rect">
            <a:avLst/>
          </a:prstGeom>
          <a:noFill/>
          <a:ln>
            <a:noFill/>
          </a:ln>
        </p:spPr>
        <p:txBody>
          <a:bodyPr anchorCtr="0" anchor="ctr" bIns="34275" lIns="68575" spcFirstLastPara="1" rIns="68575" wrap="square" tIns="34275">
            <a:noAutofit/>
          </a:bodyPr>
          <a:lstStyle>
            <a:lvl1pPr lvl="0" algn="l">
              <a:lnSpc>
                <a:spcPct val="90000"/>
              </a:lnSpc>
              <a:spcBef>
                <a:spcPts val="0"/>
              </a:spcBef>
              <a:spcAft>
                <a:spcPts val="0"/>
              </a:spcAft>
              <a:buClr>
                <a:schemeClr val="lt1"/>
              </a:buClr>
              <a:buSzPts val="3000"/>
              <a:buFont typeface="Tahoma"/>
              <a:buNone/>
              <a:defRPr sz="3000">
                <a:solidFill>
                  <a:schemeClr val="lt1"/>
                </a:solidFill>
                <a:latin typeface="Tahoma"/>
                <a:ea typeface="Tahoma"/>
                <a:cs typeface="Tahoma"/>
                <a:sym typeface="Tahoma"/>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Break_Image">
  <p:cSld name="Section Break_Image">
    <p:spTree>
      <p:nvGrpSpPr>
        <p:cNvPr id="68" name="Shape 68"/>
        <p:cNvGrpSpPr/>
        <p:nvPr/>
      </p:nvGrpSpPr>
      <p:grpSpPr>
        <a:xfrm>
          <a:off x="0" y="0"/>
          <a:ext cx="0" cy="0"/>
          <a:chOff x="0" y="0"/>
          <a:chExt cx="0" cy="0"/>
        </a:xfrm>
      </p:grpSpPr>
      <p:sp>
        <p:nvSpPr>
          <p:cNvPr id="69" name="Google Shape;69;p16"/>
          <p:cNvSpPr txBox="1"/>
          <p:nvPr>
            <p:ph type="ctrTitle"/>
          </p:nvPr>
        </p:nvSpPr>
        <p:spPr>
          <a:xfrm>
            <a:off x="3529667" y="1578280"/>
            <a:ext cx="5181845" cy="1334021"/>
          </a:xfrm>
          <a:prstGeom prst="rect">
            <a:avLst/>
          </a:prstGeom>
          <a:noFill/>
          <a:ln>
            <a:noFill/>
          </a:ln>
        </p:spPr>
        <p:txBody>
          <a:bodyPr anchorCtr="0" anchor="b" bIns="0" lIns="0" spcFirstLastPara="1" rIns="0" wrap="square" tIns="0">
            <a:noAutofit/>
          </a:bodyPr>
          <a:lstStyle>
            <a:lvl1pPr lvl="0" algn="l">
              <a:lnSpc>
                <a:spcPct val="90000"/>
              </a:lnSpc>
              <a:spcBef>
                <a:spcPts val="0"/>
              </a:spcBef>
              <a:spcAft>
                <a:spcPts val="0"/>
              </a:spcAft>
              <a:buClr>
                <a:schemeClr val="dk2"/>
              </a:buClr>
              <a:buSzPts val="3000"/>
              <a:buFont typeface="Tahoma"/>
              <a:buNone/>
              <a:defRPr sz="3000">
                <a:solidFill>
                  <a:schemeClr val="dk2"/>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70" name="Google Shape;70;p16"/>
          <p:cNvSpPr txBox="1"/>
          <p:nvPr>
            <p:ph idx="1" type="subTitle"/>
          </p:nvPr>
        </p:nvSpPr>
        <p:spPr>
          <a:xfrm>
            <a:off x="3529667" y="3081403"/>
            <a:ext cx="5181846" cy="725456"/>
          </a:xfrm>
          <a:prstGeom prst="rect">
            <a:avLst/>
          </a:prstGeom>
          <a:noFill/>
          <a:ln>
            <a:noFill/>
          </a:ln>
        </p:spPr>
        <p:txBody>
          <a:bodyPr anchorCtr="0" anchor="t" bIns="0" lIns="0" spcFirstLastPara="1" rIns="0" wrap="square" tIns="0">
            <a:normAutofit/>
          </a:bodyPr>
          <a:lstStyle>
            <a:lvl1pPr lvl="0" algn="l">
              <a:lnSpc>
                <a:spcPct val="100000"/>
              </a:lnSpc>
              <a:spcBef>
                <a:spcPts val="800"/>
              </a:spcBef>
              <a:spcAft>
                <a:spcPts val="0"/>
              </a:spcAft>
              <a:buClr>
                <a:schemeClr val="accent1"/>
              </a:buClr>
              <a:buSzPts val="1800"/>
              <a:buNone/>
              <a:defRPr b="1" sz="1800">
                <a:solidFill>
                  <a:schemeClr val="accent1"/>
                </a:solidFill>
              </a:defRPr>
            </a:lvl1pPr>
            <a:lvl2pPr lvl="1" algn="ctr">
              <a:lnSpc>
                <a:spcPct val="100000"/>
              </a:lnSpc>
              <a:spcBef>
                <a:spcPts val="400"/>
              </a:spcBef>
              <a:spcAft>
                <a:spcPts val="0"/>
              </a:spcAft>
              <a:buClr>
                <a:schemeClr val="dk1"/>
              </a:buClr>
              <a:buSzPts val="1500"/>
              <a:buNone/>
              <a:defRPr sz="1500"/>
            </a:lvl2pPr>
            <a:lvl3pPr lvl="2" algn="ctr">
              <a:lnSpc>
                <a:spcPct val="100000"/>
              </a:lnSpc>
              <a:spcBef>
                <a:spcPts val="400"/>
              </a:spcBef>
              <a:spcAft>
                <a:spcPts val="0"/>
              </a:spcAft>
              <a:buClr>
                <a:schemeClr val="dk2"/>
              </a:buClr>
              <a:buSzPts val="1400"/>
              <a:buNone/>
              <a:defRPr sz="1400"/>
            </a:lvl3pPr>
            <a:lvl4pPr lvl="3" algn="ctr">
              <a:lnSpc>
                <a:spcPct val="100000"/>
              </a:lnSpc>
              <a:spcBef>
                <a:spcPts val="400"/>
              </a:spcBef>
              <a:spcAft>
                <a:spcPts val="0"/>
              </a:spcAft>
              <a:buClr>
                <a:schemeClr val="dk2"/>
              </a:buClr>
              <a:buSzPts val="1200"/>
              <a:buNone/>
              <a:defRPr sz="1200"/>
            </a:lvl4pPr>
            <a:lvl5pPr lvl="4" algn="ctr">
              <a:lnSpc>
                <a:spcPct val="100000"/>
              </a:lnSpc>
              <a:spcBef>
                <a:spcPts val="400"/>
              </a:spcBef>
              <a:spcAft>
                <a:spcPts val="0"/>
              </a:spcAft>
              <a:buClr>
                <a:schemeClr val="dk2"/>
              </a:buClr>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p:txBody>
      </p:sp>
      <p:cxnSp>
        <p:nvCxnSpPr>
          <p:cNvPr id="71" name="Google Shape;71;p16"/>
          <p:cNvCxnSpPr/>
          <p:nvPr/>
        </p:nvCxnSpPr>
        <p:spPr>
          <a:xfrm>
            <a:off x="397363" y="1453243"/>
            <a:ext cx="8314150" cy="0"/>
          </a:xfrm>
          <a:prstGeom prst="straightConnector1">
            <a:avLst/>
          </a:prstGeom>
          <a:noFill/>
          <a:ln cap="flat" cmpd="sng" w="12700">
            <a:solidFill>
              <a:schemeClr val="accent1"/>
            </a:solidFill>
            <a:prstDash val="solid"/>
            <a:miter lim="800000"/>
            <a:headEnd len="sm" w="sm" type="none"/>
            <a:tailEnd len="sm" w="sm" type="none"/>
          </a:ln>
        </p:spPr>
      </p:cxnSp>
      <p:sp>
        <p:nvSpPr>
          <p:cNvPr id="72" name="Google Shape;72;p16"/>
          <p:cNvSpPr txBox="1"/>
          <p:nvPr>
            <p:ph idx="12" type="sldNum"/>
          </p:nvPr>
        </p:nvSpPr>
        <p:spPr>
          <a:xfrm>
            <a:off x="7663909" y="4686365"/>
            <a:ext cx="924541" cy="273844"/>
          </a:xfrm>
          <a:prstGeom prst="rect">
            <a:avLst/>
          </a:prstGeom>
          <a:noFill/>
          <a:ln>
            <a:noFill/>
          </a:ln>
        </p:spPr>
        <p:txBody>
          <a:bodyPr anchorCtr="0" anchor="ctr"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
        <p:nvSpPr>
          <p:cNvPr id="73" name="Google Shape;73;p16"/>
          <p:cNvSpPr/>
          <p:nvPr>
            <p:ph idx="2" type="pic"/>
          </p:nvPr>
        </p:nvSpPr>
        <p:spPr>
          <a:xfrm>
            <a:off x="0" y="0"/>
            <a:ext cx="3007895" cy="5143500"/>
          </a:xfrm>
          <a:prstGeom prst="rect">
            <a:avLst/>
          </a:prstGeom>
          <a:noFill/>
          <a:ln>
            <a:noFill/>
          </a:ln>
        </p:spPr>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Break">
  <p:cSld name="Section Break">
    <p:spTree>
      <p:nvGrpSpPr>
        <p:cNvPr id="74" name="Shape 74"/>
        <p:cNvGrpSpPr/>
        <p:nvPr/>
      </p:nvGrpSpPr>
      <p:grpSpPr>
        <a:xfrm>
          <a:off x="0" y="0"/>
          <a:ext cx="0" cy="0"/>
          <a:chOff x="0" y="0"/>
          <a:chExt cx="0" cy="0"/>
        </a:xfrm>
      </p:grpSpPr>
      <p:sp>
        <p:nvSpPr>
          <p:cNvPr id="75" name="Google Shape;75;p17"/>
          <p:cNvSpPr/>
          <p:nvPr/>
        </p:nvSpPr>
        <p:spPr>
          <a:xfrm>
            <a:off x="0" y="0"/>
            <a:ext cx="9144000" cy="5143500"/>
          </a:xfrm>
          <a:prstGeom prst="rect">
            <a:avLst/>
          </a:prstGeom>
          <a:gradFill>
            <a:gsLst>
              <a:gs pos="0">
                <a:srgbClr val="001945"/>
              </a:gs>
              <a:gs pos="50000">
                <a:srgbClr val="002366"/>
              </a:gs>
              <a:gs pos="100000">
                <a:srgbClr val="002B7A"/>
              </a:gs>
            </a:gsLst>
            <a:lin ang="10800000" scaled="0"/>
          </a:gradFill>
          <a:ln cap="flat" cmpd="sng" w="19050">
            <a:solidFill>
              <a:srgbClr val="203F5E"/>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pic>
        <p:nvPicPr>
          <p:cNvPr descr="A logo of a book and a globe&#10;&#10;AI-generated content may be incorrect." id="76" name="Google Shape;76;p17"/>
          <p:cNvPicPr preferRelativeResize="0"/>
          <p:nvPr/>
        </p:nvPicPr>
        <p:blipFill rotWithShape="1">
          <a:blip r:embed="rId2">
            <a:alphaModFix amt="20000"/>
          </a:blip>
          <a:srcRect b="7187" l="2481" r="24988" t="-885"/>
          <a:stretch/>
        </p:blipFill>
        <p:spPr>
          <a:xfrm>
            <a:off x="7263136" y="2571751"/>
            <a:ext cx="1878091" cy="2587932"/>
          </a:xfrm>
          <a:prstGeom prst="rect">
            <a:avLst/>
          </a:prstGeom>
          <a:noFill/>
          <a:ln>
            <a:noFill/>
          </a:ln>
        </p:spPr>
      </p:pic>
      <p:sp>
        <p:nvSpPr>
          <p:cNvPr id="77" name="Google Shape;77;p17"/>
          <p:cNvSpPr txBox="1"/>
          <p:nvPr>
            <p:ph type="ctrTitle"/>
          </p:nvPr>
        </p:nvSpPr>
        <p:spPr>
          <a:xfrm>
            <a:off x="1106905" y="542926"/>
            <a:ext cx="6930190" cy="2275980"/>
          </a:xfrm>
          <a:prstGeom prst="rect">
            <a:avLst/>
          </a:prstGeom>
          <a:noFill/>
          <a:ln>
            <a:noFill/>
          </a:ln>
        </p:spPr>
        <p:txBody>
          <a:bodyPr anchorCtr="0" anchor="b" bIns="0" lIns="0" spcFirstLastPara="1" rIns="0" wrap="square" tIns="0">
            <a:noAutofit/>
          </a:bodyPr>
          <a:lstStyle>
            <a:lvl1pPr lvl="0" algn="l">
              <a:lnSpc>
                <a:spcPct val="90000"/>
              </a:lnSpc>
              <a:spcBef>
                <a:spcPts val="0"/>
              </a:spcBef>
              <a:spcAft>
                <a:spcPts val="0"/>
              </a:spcAft>
              <a:buClr>
                <a:schemeClr val="lt1"/>
              </a:buClr>
              <a:buSzPts val="3000"/>
              <a:buFont typeface="Tahoma"/>
              <a:buNone/>
              <a:defRPr b="1" sz="3000">
                <a:solidFill>
                  <a:schemeClr val="lt1"/>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78" name="Google Shape;78;p17"/>
          <p:cNvSpPr txBox="1"/>
          <p:nvPr>
            <p:ph idx="1" type="subTitle"/>
          </p:nvPr>
        </p:nvSpPr>
        <p:spPr>
          <a:xfrm>
            <a:off x="1106905" y="3045844"/>
            <a:ext cx="6930190" cy="1554731"/>
          </a:xfrm>
          <a:prstGeom prst="rect">
            <a:avLst/>
          </a:prstGeom>
          <a:noFill/>
          <a:ln>
            <a:noFill/>
          </a:ln>
        </p:spPr>
        <p:txBody>
          <a:bodyPr anchorCtr="0" anchor="t" bIns="0" lIns="0" spcFirstLastPara="1" rIns="0" wrap="square" tIns="0">
            <a:normAutofit/>
          </a:bodyPr>
          <a:lstStyle>
            <a:lvl1pPr lvl="0" algn="l">
              <a:lnSpc>
                <a:spcPct val="95000"/>
              </a:lnSpc>
              <a:spcBef>
                <a:spcPts val="800"/>
              </a:spcBef>
              <a:spcAft>
                <a:spcPts val="0"/>
              </a:spcAft>
              <a:buClr>
                <a:schemeClr val="accent1"/>
              </a:buClr>
              <a:buSzPts val="1800"/>
              <a:buNone/>
              <a:defRPr b="1" sz="1800">
                <a:solidFill>
                  <a:schemeClr val="accent1"/>
                </a:solidFill>
              </a:defRPr>
            </a:lvl1pPr>
            <a:lvl2pPr lvl="1" algn="ctr">
              <a:lnSpc>
                <a:spcPct val="100000"/>
              </a:lnSpc>
              <a:spcBef>
                <a:spcPts val="400"/>
              </a:spcBef>
              <a:spcAft>
                <a:spcPts val="0"/>
              </a:spcAft>
              <a:buClr>
                <a:schemeClr val="dk1"/>
              </a:buClr>
              <a:buSzPts val="1500"/>
              <a:buNone/>
              <a:defRPr sz="1500"/>
            </a:lvl2pPr>
            <a:lvl3pPr lvl="2" algn="ctr">
              <a:lnSpc>
                <a:spcPct val="100000"/>
              </a:lnSpc>
              <a:spcBef>
                <a:spcPts val="400"/>
              </a:spcBef>
              <a:spcAft>
                <a:spcPts val="0"/>
              </a:spcAft>
              <a:buClr>
                <a:schemeClr val="dk2"/>
              </a:buClr>
              <a:buSzPts val="1400"/>
              <a:buNone/>
              <a:defRPr sz="1400"/>
            </a:lvl3pPr>
            <a:lvl4pPr lvl="3" algn="ctr">
              <a:lnSpc>
                <a:spcPct val="100000"/>
              </a:lnSpc>
              <a:spcBef>
                <a:spcPts val="400"/>
              </a:spcBef>
              <a:spcAft>
                <a:spcPts val="0"/>
              </a:spcAft>
              <a:buClr>
                <a:schemeClr val="dk2"/>
              </a:buClr>
              <a:buSzPts val="1200"/>
              <a:buNone/>
              <a:defRPr sz="1200"/>
            </a:lvl4pPr>
            <a:lvl5pPr lvl="4" algn="ctr">
              <a:lnSpc>
                <a:spcPct val="100000"/>
              </a:lnSpc>
              <a:spcBef>
                <a:spcPts val="400"/>
              </a:spcBef>
              <a:spcAft>
                <a:spcPts val="0"/>
              </a:spcAft>
              <a:buClr>
                <a:schemeClr val="dk2"/>
              </a:buClr>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w/ Caption">
  <p:cSld name="Image w/ Caption">
    <p:spTree>
      <p:nvGrpSpPr>
        <p:cNvPr id="79" name="Shape 79"/>
        <p:cNvGrpSpPr/>
        <p:nvPr/>
      </p:nvGrpSpPr>
      <p:grpSpPr>
        <a:xfrm>
          <a:off x="0" y="0"/>
          <a:ext cx="0" cy="0"/>
          <a:chOff x="0" y="0"/>
          <a:chExt cx="0" cy="0"/>
        </a:xfrm>
      </p:grpSpPr>
      <p:sp>
        <p:nvSpPr>
          <p:cNvPr id="80" name="Google Shape;80;p18"/>
          <p:cNvSpPr/>
          <p:nvPr/>
        </p:nvSpPr>
        <p:spPr>
          <a:xfrm>
            <a:off x="0" y="3955774"/>
            <a:ext cx="9144000" cy="1187725"/>
          </a:xfrm>
          <a:prstGeom prst="rect">
            <a:avLst/>
          </a:prstGeom>
          <a:gradFill>
            <a:gsLst>
              <a:gs pos="0">
                <a:srgbClr val="001945"/>
              </a:gs>
              <a:gs pos="50000">
                <a:srgbClr val="002366"/>
              </a:gs>
              <a:gs pos="100000">
                <a:srgbClr val="002B7A"/>
              </a:gs>
            </a:gsLst>
            <a:lin ang="10800000" scaled="0"/>
          </a:gradFill>
          <a:ln cap="flat" cmpd="sng" w="19050">
            <a:solidFill>
              <a:srgbClr val="203F5E"/>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81" name="Google Shape;81;p18"/>
          <p:cNvSpPr txBox="1"/>
          <p:nvPr>
            <p:ph idx="1" type="body"/>
          </p:nvPr>
        </p:nvSpPr>
        <p:spPr>
          <a:xfrm>
            <a:off x="217549" y="4192914"/>
            <a:ext cx="6935833" cy="396479"/>
          </a:xfrm>
          <a:prstGeom prst="rect">
            <a:avLst/>
          </a:prstGeom>
          <a:noFill/>
          <a:ln>
            <a:noFill/>
          </a:ln>
        </p:spPr>
        <p:txBody>
          <a:bodyPr anchorCtr="0" anchor="ctr" bIns="34275" lIns="68575" spcFirstLastPara="1" rIns="68575" wrap="square" tIns="34275">
            <a:normAutofit/>
          </a:bodyPr>
          <a:lstStyle>
            <a:lvl1pPr indent="-228600" lvl="0" marL="457200" algn="l">
              <a:lnSpc>
                <a:spcPct val="70000"/>
              </a:lnSpc>
              <a:spcBef>
                <a:spcPts val="800"/>
              </a:spcBef>
              <a:spcAft>
                <a:spcPts val="0"/>
              </a:spcAft>
              <a:buClr>
                <a:schemeClr val="lt1"/>
              </a:buClr>
              <a:buSzPts val="1400"/>
              <a:buNone/>
              <a:defRPr i="0" sz="1400">
                <a:solidFill>
                  <a:schemeClr val="lt1"/>
                </a:solidFill>
              </a:defRPr>
            </a:lvl1pPr>
            <a:lvl2pPr indent="-323850" lvl="1" marL="914400" algn="l">
              <a:lnSpc>
                <a:spcPct val="100000"/>
              </a:lnSpc>
              <a:spcBef>
                <a:spcPts val="400"/>
              </a:spcBef>
              <a:spcAft>
                <a:spcPts val="0"/>
              </a:spcAft>
              <a:buClr>
                <a:schemeClr val="lt1"/>
              </a:buClr>
              <a:buSzPts val="1500"/>
              <a:buChar char="•"/>
              <a:defRPr>
                <a:solidFill>
                  <a:schemeClr val="lt1"/>
                </a:solidFill>
              </a:defRPr>
            </a:lvl2pPr>
            <a:lvl3pPr indent="-317500" lvl="2" marL="1371600" algn="l">
              <a:lnSpc>
                <a:spcPct val="100000"/>
              </a:lnSpc>
              <a:spcBef>
                <a:spcPts val="400"/>
              </a:spcBef>
              <a:spcAft>
                <a:spcPts val="0"/>
              </a:spcAft>
              <a:buClr>
                <a:schemeClr val="lt1"/>
              </a:buClr>
              <a:buSzPts val="1400"/>
              <a:buChar char="•"/>
              <a:defRPr>
                <a:solidFill>
                  <a:schemeClr val="lt1"/>
                </a:solidFill>
              </a:defRPr>
            </a:lvl3pPr>
            <a:lvl4pPr indent="-317500" lvl="3" marL="1828800" algn="l">
              <a:lnSpc>
                <a:spcPct val="100000"/>
              </a:lnSpc>
              <a:spcBef>
                <a:spcPts val="400"/>
              </a:spcBef>
              <a:spcAft>
                <a:spcPts val="0"/>
              </a:spcAft>
              <a:buClr>
                <a:schemeClr val="lt1"/>
              </a:buClr>
              <a:buSzPts val="1400"/>
              <a:buChar char="•"/>
              <a:defRPr>
                <a:solidFill>
                  <a:schemeClr val="lt1"/>
                </a:solidFill>
              </a:defRPr>
            </a:lvl4pPr>
            <a:lvl5pPr indent="-317500" lvl="4" marL="2286000" algn="l">
              <a:lnSpc>
                <a:spcPct val="100000"/>
              </a:lnSpc>
              <a:spcBef>
                <a:spcPts val="400"/>
              </a:spcBef>
              <a:spcAft>
                <a:spcPts val="0"/>
              </a:spcAft>
              <a:buClr>
                <a:schemeClr val="lt1"/>
              </a:buClr>
              <a:buSzPts val="1400"/>
              <a:buChar char="•"/>
              <a:defRPr>
                <a:solidFill>
                  <a:schemeClr val="lt1"/>
                </a:solidFill>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82" name="Google Shape;82;p18"/>
          <p:cNvSpPr/>
          <p:nvPr>
            <p:ph idx="2" type="pic"/>
          </p:nvPr>
        </p:nvSpPr>
        <p:spPr>
          <a:xfrm>
            <a:off x="0" y="7178"/>
            <a:ext cx="9144000" cy="3948596"/>
          </a:xfrm>
          <a:prstGeom prst="rect">
            <a:avLst/>
          </a:prstGeom>
          <a:noFill/>
          <a:ln>
            <a:noFill/>
          </a:ln>
        </p:spPr>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Collage">
  <p:cSld name="Image Collage">
    <p:spTree>
      <p:nvGrpSpPr>
        <p:cNvPr id="83" name="Shape 83"/>
        <p:cNvGrpSpPr/>
        <p:nvPr/>
      </p:nvGrpSpPr>
      <p:grpSpPr>
        <a:xfrm>
          <a:off x="0" y="0"/>
          <a:ext cx="0" cy="0"/>
          <a:chOff x="0" y="0"/>
          <a:chExt cx="0" cy="0"/>
        </a:xfrm>
      </p:grpSpPr>
      <p:sp>
        <p:nvSpPr>
          <p:cNvPr id="84" name="Google Shape;84;p19"/>
          <p:cNvSpPr/>
          <p:nvPr>
            <p:ph idx="2" type="pic"/>
          </p:nvPr>
        </p:nvSpPr>
        <p:spPr>
          <a:xfrm>
            <a:off x="0" y="7178"/>
            <a:ext cx="4383157" cy="3948596"/>
          </a:xfrm>
          <a:prstGeom prst="rect">
            <a:avLst/>
          </a:prstGeom>
          <a:noFill/>
          <a:ln>
            <a:noFill/>
          </a:ln>
        </p:spPr>
      </p:sp>
      <p:sp>
        <p:nvSpPr>
          <p:cNvPr id="85" name="Google Shape;85;p19"/>
          <p:cNvSpPr/>
          <p:nvPr>
            <p:ph idx="3" type="pic"/>
          </p:nvPr>
        </p:nvSpPr>
        <p:spPr>
          <a:xfrm>
            <a:off x="4492487" y="1"/>
            <a:ext cx="4651514" cy="2077278"/>
          </a:xfrm>
          <a:prstGeom prst="rect">
            <a:avLst/>
          </a:prstGeom>
          <a:noFill/>
          <a:ln>
            <a:noFill/>
          </a:ln>
        </p:spPr>
      </p:sp>
      <p:sp>
        <p:nvSpPr>
          <p:cNvPr id="86" name="Google Shape;86;p19"/>
          <p:cNvSpPr/>
          <p:nvPr>
            <p:ph idx="4" type="pic"/>
          </p:nvPr>
        </p:nvSpPr>
        <p:spPr>
          <a:xfrm>
            <a:off x="4492487" y="2185907"/>
            <a:ext cx="2271091" cy="1769867"/>
          </a:xfrm>
          <a:prstGeom prst="rect">
            <a:avLst/>
          </a:prstGeom>
          <a:noFill/>
          <a:ln>
            <a:noFill/>
          </a:ln>
        </p:spPr>
      </p:sp>
      <p:sp>
        <p:nvSpPr>
          <p:cNvPr id="87" name="Google Shape;87;p19"/>
          <p:cNvSpPr/>
          <p:nvPr>
            <p:ph idx="5" type="pic"/>
          </p:nvPr>
        </p:nvSpPr>
        <p:spPr>
          <a:xfrm>
            <a:off x="6872909" y="2180938"/>
            <a:ext cx="2271091" cy="1769866"/>
          </a:xfrm>
          <a:prstGeom prst="rect">
            <a:avLst/>
          </a:prstGeom>
          <a:noFill/>
          <a:ln>
            <a:noFill/>
          </a:ln>
        </p:spPr>
      </p:sp>
      <p:sp>
        <p:nvSpPr>
          <p:cNvPr id="88" name="Google Shape;88;p19"/>
          <p:cNvSpPr/>
          <p:nvPr/>
        </p:nvSpPr>
        <p:spPr>
          <a:xfrm>
            <a:off x="0" y="3955774"/>
            <a:ext cx="9144000" cy="1187725"/>
          </a:xfrm>
          <a:prstGeom prst="rect">
            <a:avLst/>
          </a:prstGeom>
          <a:gradFill>
            <a:gsLst>
              <a:gs pos="0">
                <a:srgbClr val="001945"/>
              </a:gs>
              <a:gs pos="50000">
                <a:srgbClr val="002366"/>
              </a:gs>
              <a:gs pos="100000">
                <a:srgbClr val="002B7A"/>
              </a:gs>
            </a:gsLst>
            <a:lin ang="10800000" scaled="0"/>
          </a:gradFill>
          <a:ln cap="flat" cmpd="sng" w="19050">
            <a:solidFill>
              <a:srgbClr val="203F5E"/>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89" name="Google Shape;89;p19"/>
          <p:cNvSpPr txBox="1"/>
          <p:nvPr>
            <p:ph idx="1" type="body"/>
          </p:nvPr>
        </p:nvSpPr>
        <p:spPr>
          <a:xfrm>
            <a:off x="200025" y="4204097"/>
            <a:ext cx="6935833" cy="396479"/>
          </a:xfrm>
          <a:prstGeom prst="rect">
            <a:avLst/>
          </a:prstGeom>
          <a:noFill/>
          <a:ln>
            <a:noFill/>
          </a:ln>
        </p:spPr>
        <p:txBody>
          <a:bodyPr anchorCtr="0" anchor="ctr" bIns="34275" lIns="68575" spcFirstLastPara="1" rIns="68575" wrap="square" tIns="34275">
            <a:normAutofit/>
          </a:bodyPr>
          <a:lstStyle>
            <a:lvl1pPr indent="-228600" lvl="0" marL="457200" algn="l">
              <a:lnSpc>
                <a:spcPct val="70000"/>
              </a:lnSpc>
              <a:spcBef>
                <a:spcPts val="800"/>
              </a:spcBef>
              <a:spcAft>
                <a:spcPts val="0"/>
              </a:spcAft>
              <a:buClr>
                <a:schemeClr val="lt1"/>
              </a:buClr>
              <a:buSzPts val="1400"/>
              <a:buNone/>
              <a:defRPr i="0" sz="1400">
                <a:solidFill>
                  <a:schemeClr val="lt1"/>
                </a:solidFill>
              </a:defRPr>
            </a:lvl1pPr>
            <a:lvl2pPr indent="-323850" lvl="1" marL="914400" algn="l">
              <a:lnSpc>
                <a:spcPct val="100000"/>
              </a:lnSpc>
              <a:spcBef>
                <a:spcPts val="400"/>
              </a:spcBef>
              <a:spcAft>
                <a:spcPts val="0"/>
              </a:spcAft>
              <a:buClr>
                <a:schemeClr val="lt1"/>
              </a:buClr>
              <a:buSzPts val="1500"/>
              <a:buChar char="•"/>
              <a:defRPr>
                <a:solidFill>
                  <a:schemeClr val="lt1"/>
                </a:solidFill>
              </a:defRPr>
            </a:lvl2pPr>
            <a:lvl3pPr indent="-317500" lvl="2" marL="1371600" algn="l">
              <a:lnSpc>
                <a:spcPct val="100000"/>
              </a:lnSpc>
              <a:spcBef>
                <a:spcPts val="400"/>
              </a:spcBef>
              <a:spcAft>
                <a:spcPts val="0"/>
              </a:spcAft>
              <a:buClr>
                <a:schemeClr val="lt1"/>
              </a:buClr>
              <a:buSzPts val="1400"/>
              <a:buChar char="•"/>
              <a:defRPr>
                <a:solidFill>
                  <a:schemeClr val="lt1"/>
                </a:solidFill>
              </a:defRPr>
            </a:lvl3pPr>
            <a:lvl4pPr indent="-317500" lvl="3" marL="1828800" algn="l">
              <a:lnSpc>
                <a:spcPct val="100000"/>
              </a:lnSpc>
              <a:spcBef>
                <a:spcPts val="400"/>
              </a:spcBef>
              <a:spcAft>
                <a:spcPts val="0"/>
              </a:spcAft>
              <a:buClr>
                <a:schemeClr val="lt1"/>
              </a:buClr>
              <a:buSzPts val="1400"/>
              <a:buChar char="•"/>
              <a:defRPr>
                <a:solidFill>
                  <a:schemeClr val="lt1"/>
                </a:solidFill>
              </a:defRPr>
            </a:lvl4pPr>
            <a:lvl5pPr indent="-317500" lvl="4" marL="2286000" algn="l">
              <a:lnSpc>
                <a:spcPct val="100000"/>
              </a:lnSpc>
              <a:spcBef>
                <a:spcPts val="400"/>
              </a:spcBef>
              <a:spcAft>
                <a:spcPts val="0"/>
              </a:spcAft>
              <a:buClr>
                <a:schemeClr val="lt1"/>
              </a:buClr>
              <a:buSzPts val="1400"/>
              <a:buChar char="•"/>
              <a:defRPr>
                <a:solidFill>
                  <a:schemeClr val="lt1"/>
                </a:solidFill>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lumn_50/50">
  <p:cSld name="Two Column_50/50">
    <p:spTree>
      <p:nvGrpSpPr>
        <p:cNvPr id="90" name="Shape 90"/>
        <p:cNvGrpSpPr/>
        <p:nvPr/>
      </p:nvGrpSpPr>
      <p:grpSpPr>
        <a:xfrm>
          <a:off x="0" y="0"/>
          <a:ext cx="0" cy="0"/>
          <a:chOff x="0" y="0"/>
          <a:chExt cx="0" cy="0"/>
        </a:xfrm>
      </p:grpSpPr>
      <p:sp>
        <p:nvSpPr>
          <p:cNvPr id="91" name="Google Shape;91;p20"/>
          <p:cNvSpPr/>
          <p:nvPr>
            <p:ph idx="2" type="pic"/>
          </p:nvPr>
        </p:nvSpPr>
        <p:spPr>
          <a:xfrm>
            <a:off x="4641574" y="0"/>
            <a:ext cx="4502426" cy="5143500"/>
          </a:xfrm>
          <a:prstGeom prst="rect">
            <a:avLst/>
          </a:prstGeom>
          <a:noFill/>
          <a:ln>
            <a:noFill/>
          </a:ln>
        </p:spPr>
      </p:sp>
      <p:sp>
        <p:nvSpPr>
          <p:cNvPr id="92" name="Google Shape;92;p20"/>
          <p:cNvSpPr txBox="1"/>
          <p:nvPr>
            <p:ph idx="12" type="sldNum"/>
          </p:nvPr>
        </p:nvSpPr>
        <p:spPr>
          <a:xfrm>
            <a:off x="7663909" y="4686365"/>
            <a:ext cx="924541" cy="273844"/>
          </a:xfrm>
          <a:prstGeom prst="rect">
            <a:avLst/>
          </a:prstGeom>
          <a:noFill/>
          <a:ln>
            <a:noFill/>
          </a:ln>
        </p:spPr>
        <p:txBody>
          <a:bodyPr anchorCtr="0" anchor="ctr"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
        <p:nvSpPr>
          <p:cNvPr id="93" name="Google Shape;93;p20"/>
          <p:cNvSpPr txBox="1"/>
          <p:nvPr>
            <p:ph type="title"/>
          </p:nvPr>
        </p:nvSpPr>
        <p:spPr>
          <a:xfrm>
            <a:off x="227488" y="183290"/>
            <a:ext cx="4271804" cy="412789"/>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2"/>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cxnSp>
        <p:nvCxnSpPr>
          <p:cNvPr id="94" name="Google Shape;94;p20"/>
          <p:cNvCxnSpPr/>
          <p:nvPr/>
        </p:nvCxnSpPr>
        <p:spPr>
          <a:xfrm>
            <a:off x="227488" y="596082"/>
            <a:ext cx="8689025" cy="0"/>
          </a:xfrm>
          <a:prstGeom prst="straightConnector1">
            <a:avLst/>
          </a:prstGeom>
          <a:noFill/>
          <a:ln cap="flat" cmpd="sng" w="12700">
            <a:solidFill>
              <a:schemeClr val="accent1"/>
            </a:solidFill>
            <a:prstDash val="solid"/>
            <a:miter lim="800000"/>
            <a:headEnd len="sm" w="sm" type="none"/>
            <a:tailEnd len="sm" w="sm" type="none"/>
          </a:ln>
        </p:spPr>
      </p:cxnSp>
      <p:sp>
        <p:nvSpPr>
          <p:cNvPr id="95" name="Google Shape;95;p20"/>
          <p:cNvSpPr txBox="1"/>
          <p:nvPr>
            <p:ph idx="1" type="body"/>
          </p:nvPr>
        </p:nvSpPr>
        <p:spPr>
          <a:xfrm>
            <a:off x="227488" y="714375"/>
            <a:ext cx="4271806" cy="3886200"/>
          </a:xfrm>
          <a:prstGeom prst="rect">
            <a:avLst/>
          </a:prstGeom>
          <a:noFill/>
          <a:ln>
            <a:noFill/>
          </a:ln>
        </p:spPr>
        <p:txBody>
          <a:bodyPr anchorCtr="0" anchor="t" bIns="34275" lIns="68575" spcFirstLastPara="1" rIns="68575" wrap="square" tIns="34275">
            <a:normAutofit/>
          </a:bodyPr>
          <a:lstStyle>
            <a:lvl1pPr indent="-317500" lvl="0" marL="457200" algn="l">
              <a:lnSpc>
                <a:spcPct val="100000"/>
              </a:lnSpc>
              <a:spcBef>
                <a:spcPts val="800"/>
              </a:spcBef>
              <a:spcAft>
                <a:spcPts val="0"/>
              </a:spcAft>
              <a:buClr>
                <a:schemeClr val="dk2"/>
              </a:buClr>
              <a:buSzPts val="1400"/>
              <a:buChar char="•"/>
              <a:defRPr/>
            </a:lvl1pPr>
            <a:lvl2pPr indent="-317500" lvl="1" marL="914400" algn="l">
              <a:lnSpc>
                <a:spcPct val="100000"/>
              </a:lnSpc>
              <a:spcBef>
                <a:spcPts val="400"/>
              </a:spcBef>
              <a:spcAft>
                <a:spcPts val="0"/>
              </a:spcAft>
              <a:buClr>
                <a:schemeClr val="dk1"/>
              </a:buClr>
              <a:buSzPts val="1400"/>
              <a:buChar char="•"/>
              <a:defRPr/>
            </a:lvl2pPr>
            <a:lvl3pPr indent="-317500" lvl="2" marL="1371600" algn="l">
              <a:lnSpc>
                <a:spcPct val="100000"/>
              </a:lnSpc>
              <a:spcBef>
                <a:spcPts val="400"/>
              </a:spcBef>
              <a:spcAft>
                <a:spcPts val="0"/>
              </a:spcAft>
              <a:buClr>
                <a:schemeClr val="dk2"/>
              </a:buClr>
              <a:buSzPts val="1400"/>
              <a:buChar char="•"/>
              <a:defRPr/>
            </a:lvl3pPr>
            <a:lvl4pPr indent="-317500" lvl="3" marL="1828800" algn="l">
              <a:lnSpc>
                <a:spcPct val="100000"/>
              </a:lnSpc>
              <a:spcBef>
                <a:spcPts val="400"/>
              </a:spcBef>
              <a:spcAft>
                <a:spcPts val="0"/>
              </a:spcAft>
              <a:buClr>
                <a:schemeClr val="dk2"/>
              </a:buClr>
              <a:buSzPts val="1400"/>
              <a:buChar char="•"/>
              <a:defRPr/>
            </a:lvl4pPr>
            <a:lvl5pPr indent="-317500" lvl="4" marL="2286000" algn="l">
              <a:lnSpc>
                <a:spcPct val="100000"/>
              </a:lnSpc>
              <a:spcBef>
                <a:spcPts val="400"/>
              </a:spcBef>
              <a:spcAft>
                <a:spcPts val="0"/>
              </a:spcAft>
              <a:buClr>
                <a:schemeClr val="dk2"/>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lumn_50/50_images">
  <p:cSld name="Two Column_50/50_images">
    <p:spTree>
      <p:nvGrpSpPr>
        <p:cNvPr id="96" name="Shape 96"/>
        <p:cNvGrpSpPr/>
        <p:nvPr/>
      </p:nvGrpSpPr>
      <p:grpSpPr>
        <a:xfrm>
          <a:off x="0" y="0"/>
          <a:ext cx="0" cy="0"/>
          <a:chOff x="0" y="0"/>
          <a:chExt cx="0" cy="0"/>
        </a:xfrm>
      </p:grpSpPr>
      <p:sp>
        <p:nvSpPr>
          <p:cNvPr id="97" name="Google Shape;97;p21"/>
          <p:cNvSpPr txBox="1"/>
          <p:nvPr>
            <p:ph idx="1" type="body"/>
          </p:nvPr>
        </p:nvSpPr>
        <p:spPr>
          <a:xfrm>
            <a:off x="200026" y="714375"/>
            <a:ext cx="4299269" cy="3886200"/>
          </a:xfrm>
          <a:prstGeom prst="rect">
            <a:avLst/>
          </a:prstGeom>
          <a:noFill/>
          <a:ln>
            <a:noFill/>
          </a:ln>
        </p:spPr>
        <p:txBody>
          <a:bodyPr anchorCtr="0" anchor="t" bIns="34275" lIns="68575" spcFirstLastPara="1" rIns="68575" wrap="square" tIns="34275">
            <a:normAutofit/>
          </a:bodyPr>
          <a:lstStyle>
            <a:lvl1pPr indent="-317500" lvl="0" marL="457200" algn="l">
              <a:lnSpc>
                <a:spcPct val="100000"/>
              </a:lnSpc>
              <a:spcBef>
                <a:spcPts val="800"/>
              </a:spcBef>
              <a:spcAft>
                <a:spcPts val="0"/>
              </a:spcAft>
              <a:buClr>
                <a:schemeClr val="dk2"/>
              </a:buClr>
              <a:buSzPts val="1400"/>
              <a:buChar char="•"/>
              <a:defRPr/>
            </a:lvl1pPr>
            <a:lvl2pPr indent="-317500" lvl="1" marL="914400" algn="l">
              <a:lnSpc>
                <a:spcPct val="100000"/>
              </a:lnSpc>
              <a:spcBef>
                <a:spcPts val="400"/>
              </a:spcBef>
              <a:spcAft>
                <a:spcPts val="0"/>
              </a:spcAft>
              <a:buClr>
                <a:schemeClr val="dk1"/>
              </a:buClr>
              <a:buSzPts val="1400"/>
              <a:buChar char="•"/>
              <a:defRPr/>
            </a:lvl2pPr>
            <a:lvl3pPr indent="-317500" lvl="2" marL="1371600" algn="l">
              <a:lnSpc>
                <a:spcPct val="100000"/>
              </a:lnSpc>
              <a:spcBef>
                <a:spcPts val="400"/>
              </a:spcBef>
              <a:spcAft>
                <a:spcPts val="0"/>
              </a:spcAft>
              <a:buClr>
                <a:schemeClr val="dk2"/>
              </a:buClr>
              <a:buSzPts val="1400"/>
              <a:buChar char="•"/>
              <a:defRPr/>
            </a:lvl3pPr>
            <a:lvl4pPr indent="-317500" lvl="3" marL="1828800" algn="l">
              <a:lnSpc>
                <a:spcPct val="100000"/>
              </a:lnSpc>
              <a:spcBef>
                <a:spcPts val="400"/>
              </a:spcBef>
              <a:spcAft>
                <a:spcPts val="0"/>
              </a:spcAft>
              <a:buClr>
                <a:schemeClr val="dk2"/>
              </a:buClr>
              <a:buSzPts val="1400"/>
              <a:buChar char="•"/>
              <a:defRPr/>
            </a:lvl4pPr>
            <a:lvl5pPr indent="-317500" lvl="4" marL="2286000" algn="l">
              <a:lnSpc>
                <a:spcPct val="100000"/>
              </a:lnSpc>
              <a:spcBef>
                <a:spcPts val="400"/>
              </a:spcBef>
              <a:spcAft>
                <a:spcPts val="0"/>
              </a:spcAft>
              <a:buClr>
                <a:schemeClr val="dk2"/>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98" name="Google Shape;98;p21"/>
          <p:cNvSpPr/>
          <p:nvPr>
            <p:ph idx="2" type="pic"/>
          </p:nvPr>
        </p:nvSpPr>
        <p:spPr>
          <a:xfrm>
            <a:off x="4641574" y="0"/>
            <a:ext cx="4502426" cy="2571747"/>
          </a:xfrm>
          <a:prstGeom prst="rect">
            <a:avLst/>
          </a:prstGeom>
          <a:noFill/>
          <a:ln>
            <a:noFill/>
          </a:ln>
        </p:spPr>
      </p:sp>
      <p:sp>
        <p:nvSpPr>
          <p:cNvPr id="99" name="Google Shape;99;p21"/>
          <p:cNvSpPr/>
          <p:nvPr>
            <p:ph idx="3" type="pic"/>
          </p:nvPr>
        </p:nvSpPr>
        <p:spPr>
          <a:xfrm>
            <a:off x="4641573" y="2673802"/>
            <a:ext cx="4502426" cy="2571747"/>
          </a:xfrm>
          <a:prstGeom prst="rect">
            <a:avLst/>
          </a:prstGeom>
          <a:noFill/>
          <a:ln>
            <a:noFill/>
          </a:ln>
        </p:spPr>
      </p:sp>
      <p:sp>
        <p:nvSpPr>
          <p:cNvPr id="100" name="Google Shape;100;p21"/>
          <p:cNvSpPr txBox="1"/>
          <p:nvPr>
            <p:ph idx="12" type="sldNum"/>
          </p:nvPr>
        </p:nvSpPr>
        <p:spPr>
          <a:xfrm>
            <a:off x="7663909" y="4686365"/>
            <a:ext cx="924541" cy="273844"/>
          </a:xfrm>
          <a:prstGeom prst="rect">
            <a:avLst/>
          </a:prstGeom>
          <a:noFill/>
          <a:ln>
            <a:noFill/>
          </a:ln>
        </p:spPr>
        <p:txBody>
          <a:bodyPr anchorCtr="0" anchor="ctr"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cxnSp>
        <p:nvCxnSpPr>
          <p:cNvPr id="101" name="Google Shape;101;p21"/>
          <p:cNvCxnSpPr/>
          <p:nvPr/>
        </p:nvCxnSpPr>
        <p:spPr>
          <a:xfrm>
            <a:off x="227488" y="596082"/>
            <a:ext cx="8689025" cy="0"/>
          </a:xfrm>
          <a:prstGeom prst="straightConnector1">
            <a:avLst/>
          </a:prstGeom>
          <a:noFill/>
          <a:ln cap="flat" cmpd="sng" w="12700">
            <a:solidFill>
              <a:schemeClr val="accent1"/>
            </a:solidFill>
            <a:prstDash val="solid"/>
            <a:miter lim="800000"/>
            <a:headEnd len="sm" w="sm" type="none"/>
            <a:tailEnd len="sm" w="sm" type="none"/>
          </a:ln>
        </p:spPr>
      </p:cxnSp>
      <p:sp>
        <p:nvSpPr>
          <p:cNvPr id="102" name="Google Shape;102;p21"/>
          <p:cNvSpPr txBox="1"/>
          <p:nvPr>
            <p:ph type="title"/>
          </p:nvPr>
        </p:nvSpPr>
        <p:spPr>
          <a:xfrm>
            <a:off x="227488" y="183292"/>
            <a:ext cx="4271807" cy="412791"/>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2"/>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idebar w/ Image">
  <p:cSld name="Sidebar w/ Image">
    <p:spTree>
      <p:nvGrpSpPr>
        <p:cNvPr id="103" name="Shape 103"/>
        <p:cNvGrpSpPr/>
        <p:nvPr/>
      </p:nvGrpSpPr>
      <p:grpSpPr>
        <a:xfrm>
          <a:off x="0" y="0"/>
          <a:ext cx="0" cy="0"/>
          <a:chOff x="0" y="0"/>
          <a:chExt cx="0" cy="0"/>
        </a:xfrm>
      </p:grpSpPr>
      <p:sp>
        <p:nvSpPr>
          <p:cNvPr id="104" name="Google Shape;104;p22"/>
          <p:cNvSpPr txBox="1"/>
          <p:nvPr>
            <p:ph idx="1" type="body"/>
          </p:nvPr>
        </p:nvSpPr>
        <p:spPr>
          <a:xfrm>
            <a:off x="200025" y="714375"/>
            <a:ext cx="2423906" cy="3886200"/>
          </a:xfrm>
          <a:prstGeom prst="rect">
            <a:avLst/>
          </a:prstGeom>
          <a:noFill/>
          <a:ln>
            <a:noFill/>
          </a:ln>
        </p:spPr>
        <p:txBody>
          <a:bodyPr anchorCtr="0" anchor="t" bIns="34275" lIns="68575" spcFirstLastPara="1" rIns="68575" wrap="square" tIns="34275">
            <a:normAutofit/>
          </a:bodyPr>
          <a:lstStyle>
            <a:lvl1pPr indent="-228600" lvl="0" marL="457200" algn="l">
              <a:lnSpc>
                <a:spcPct val="100000"/>
              </a:lnSpc>
              <a:spcBef>
                <a:spcPts val="800"/>
              </a:spcBef>
              <a:spcAft>
                <a:spcPts val="0"/>
              </a:spcAft>
              <a:buClr>
                <a:schemeClr val="dk2"/>
              </a:buClr>
              <a:buSzPts val="1500"/>
              <a:buNone/>
              <a:defRPr sz="1500"/>
            </a:lvl1pPr>
            <a:lvl2pPr indent="-317500" lvl="1" marL="914400" algn="l">
              <a:lnSpc>
                <a:spcPct val="100000"/>
              </a:lnSpc>
              <a:spcBef>
                <a:spcPts val="400"/>
              </a:spcBef>
              <a:spcAft>
                <a:spcPts val="0"/>
              </a:spcAft>
              <a:buClr>
                <a:schemeClr val="dk1"/>
              </a:buClr>
              <a:buSzPts val="1400"/>
              <a:buChar char="•"/>
              <a:defRPr/>
            </a:lvl2pPr>
            <a:lvl3pPr indent="-317500" lvl="2" marL="1371600" algn="l">
              <a:lnSpc>
                <a:spcPct val="100000"/>
              </a:lnSpc>
              <a:spcBef>
                <a:spcPts val="400"/>
              </a:spcBef>
              <a:spcAft>
                <a:spcPts val="0"/>
              </a:spcAft>
              <a:buClr>
                <a:schemeClr val="dk2"/>
              </a:buClr>
              <a:buSzPts val="1400"/>
              <a:buChar char="•"/>
              <a:defRPr/>
            </a:lvl3pPr>
            <a:lvl4pPr indent="-317500" lvl="3" marL="1828800" algn="l">
              <a:lnSpc>
                <a:spcPct val="100000"/>
              </a:lnSpc>
              <a:spcBef>
                <a:spcPts val="400"/>
              </a:spcBef>
              <a:spcAft>
                <a:spcPts val="0"/>
              </a:spcAft>
              <a:buClr>
                <a:schemeClr val="dk2"/>
              </a:buClr>
              <a:buSzPts val="1400"/>
              <a:buChar char="•"/>
              <a:defRPr/>
            </a:lvl4pPr>
            <a:lvl5pPr indent="-317500" lvl="4" marL="2286000" algn="l">
              <a:lnSpc>
                <a:spcPct val="100000"/>
              </a:lnSpc>
              <a:spcBef>
                <a:spcPts val="400"/>
              </a:spcBef>
              <a:spcAft>
                <a:spcPts val="0"/>
              </a:spcAft>
              <a:buClr>
                <a:schemeClr val="dk2"/>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05" name="Google Shape;105;p22"/>
          <p:cNvSpPr/>
          <p:nvPr>
            <p:ph idx="2" type="pic"/>
          </p:nvPr>
        </p:nvSpPr>
        <p:spPr>
          <a:xfrm>
            <a:off x="2846423" y="714375"/>
            <a:ext cx="6070078" cy="3886200"/>
          </a:xfrm>
          <a:prstGeom prst="rect">
            <a:avLst/>
          </a:prstGeom>
          <a:noFill/>
          <a:ln>
            <a:noFill/>
          </a:ln>
        </p:spPr>
      </p:sp>
      <p:sp>
        <p:nvSpPr>
          <p:cNvPr id="106" name="Google Shape;106;p22"/>
          <p:cNvSpPr txBox="1"/>
          <p:nvPr>
            <p:ph idx="12" type="sldNum"/>
          </p:nvPr>
        </p:nvSpPr>
        <p:spPr>
          <a:xfrm>
            <a:off x="7663909" y="4686365"/>
            <a:ext cx="924541" cy="273844"/>
          </a:xfrm>
          <a:prstGeom prst="rect">
            <a:avLst/>
          </a:prstGeom>
          <a:noFill/>
          <a:ln>
            <a:noFill/>
          </a:ln>
        </p:spPr>
        <p:txBody>
          <a:bodyPr anchorCtr="0" anchor="ctr"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cxnSp>
        <p:nvCxnSpPr>
          <p:cNvPr id="107" name="Google Shape;107;p22"/>
          <p:cNvCxnSpPr/>
          <p:nvPr/>
        </p:nvCxnSpPr>
        <p:spPr>
          <a:xfrm>
            <a:off x="227488" y="596082"/>
            <a:ext cx="8689025" cy="0"/>
          </a:xfrm>
          <a:prstGeom prst="straightConnector1">
            <a:avLst/>
          </a:prstGeom>
          <a:noFill/>
          <a:ln cap="flat" cmpd="sng" w="12700">
            <a:solidFill>
              <a:schemeClr val="accent1"/>
            </a:solidFill>
            <a:prstDash val="solid"/>
            <a:miter lim="800000"/>
            <a:headEnd len="sm" w="sm" type="none"/>
            <a:tailEnd len="sm" w="sm" type="none"/>
          </a:ln>
        </p:spPr>
      </p:cxnSp>
      <p:sp>
        <p:nvSpPr>
          <p:cNvPr id="108" name="Google Shape;108;p22"/>
          <p:cNvSpPr txBox="1"/>
          <p:nvPr>
            <p:ph type="title"/>
          </p:nvPr>
        </p:nvSpPr>
        <p:spPr>
          <a:xfrm>
            <a:off x="227488" y="183292"/>
            <a:ext cx="8689013" cy="412791"/>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2"/>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cxnSp>
        <p:nvCxnSpPr>
          <p:cNvPr id="109" name="Google Shape;109;p22"/>
          <p:cNvCxnSpPr/>
          <p:nvPr/>
        </p:nvCxnSpPr>
        <p:spPr>
          <a:xfrm>
            <a:off x="2735177" y="714375"/>
            <a:ext cx="0" cy="3886200"/>
          </a:xfrm>
          <a:prstGeom prst="straightConnector1">
            <a:avLst/>
          </a:prstGeom>
          <a:noFill/>
          <a:ln cap="flat" cmpd="sng" w="12700">
            <a:solidFill>
              <a:schemeClr val="accent1"/>
            </a:solidFill>
            <a:prstDash val="dot"/>
            <a:miter lim="800000"/>
            <a:headEnd len="sm" w="sm" type="none"/>
            <a:tailEnd len="sm" w="sm" type="none"/>
          </a:ln>
        </p:spPr>
      </p:cxn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lumn">
  <p:cSld name="Two Column">
    <p:spTree>
      <p:nvGrpSpPr>
        <p:cNvPr id="110" name="Shape 110"/>
        <p:cNvGrpSpPr/>
        <p:nvPr/>
      </p:nvGrpSpPr>
      <p:grpSpPr>
        <a:xfrm>
          <a:off x="0" y="0"/>
          <a:ext cx="0" cy="0"/>
          <a:chOff x="0" y="0"/>
          <a:chExt cx="0" cy="0"/>
        </a:xfrm>
      </p:grpSpPr>
      <p:sp>
        <p:nvSpPr>
          <p:cNvPr id="111" name="Google Shape;111;p23"/>
          <p:cNvSpPr txBox="1"/>
          <p:nvPr>
            <p:ph idx="1" type="body"/>
          </p:nvPr>
        </p:nvSpPr>
        <p:spPr>
          <a:xfrm>
            <a:off x="225921" y="1540570"/>
            <a:ext cx="4286258" cy="3042822"/>
          </a:xfrm>
          <a:prstGeom prst="rect">
            <a:avLst/>
          </a:prstGeom>
          <a:noFill/>
          <a:ln>
            <a:noFill/>
          </a:ln>
        </p:spPr>
        <p:txBody>
          <a:bodyPr anchorCtr="0" anchor="t" bIns="34275" lIns="68575" spcFirstLastPara="1" rIns="68575" wrap="square" tIns="34275">
            <a:normAutofit/>
          </a:bodyPr>
          <a:lstStyle>
            <a:lvl1pPr indent="-317500" lvl="0" marL="457200" algn="l">
              <a:lnSpc>
                <a:spcPct val="100000"/>
              </a:lnSpc>
              <a:spcBef>
                <a:spcPts val="800"/>
              </a:spcBef>
              <a:spcAft>
                <a:spcPts val="0"/>
              </a:spcAft>
              <a:buClr>
                <a:schemeClr val="dk2"/>
              </a:buClr>
              <a:buSzPts val="1400"/>
              <a:buChar char="•"/>
              <a:defRPr/>
            </a:lvl1pPr>
            <a:lvl2pPr indent="-317500" lvl="1" marL="914400" algn="l">
              <a:lnSpc>
                <a:spcPct val="100000"/>
              </a:lnSpc>
              <a:spcBef>
                <a:spcPts val="400"/>
              </a:spcBef>
              <a:spcAft>
                <a:spcPts val="0"/>
              </a:spcAft>
              <a:buClr>
                <a:schemeClr val="dk1"/>
              </a:buClr>
              <a:buSzPts val="1400"/>
              <a:buChar char="•"/>
              <a:defRPr/>
            </a:lvl2pPr>
            <a:lvl3pPr indent="-317500" lvl="2" marL="1371600" algn="l">
              <a:lnSpc>
                <a:spcPct val="100000"/>
              </a:lnSpc>
              <a:spcBef>
                <a:spcPts val="400"/>
              </a:spcBef>
              <a:spcAft>
                <a:spcPts val="0"/>
              </a:spcAft>
              <a:buClr>
                <a:schemeClr val="dk2"/>
              </a:buClr>
              <a:buSzPts val="1400"/>
              <a:buChar char="•"/>
              <a:defRPr/>
            </a:lvl3pPr>
            <a:lvl4pPr indent="-317500" lvl="3" marL="1828800" algn="l">
              <a:lnSpc>
                <a:spcPct val="100000"/>
              </a:lnSpc>
              <a:spcBef>
                <a:spcPts val="400"/>
              </a:spcBef>
              <a:spcAft>
                <a:spcPts val="0"/>
              </a:spcAft>
              <a:buClr>
                <a:schemeClr val="dk2"/>
              </a:buClr>
              <a:buSzPts val="1400"/>
              <a:buChar char="•"/>
              <a:defRPr/>
            </a:lvl4pPr>
            <a:lvl5pPr indent="-317500" lvl="4" marL="2286000" algn="l">
              <a:lnSpc>
                <a:spcPct val="100000"/>
              </a:lnSpc>
              <a:spcBef>
                <a:spcPts val="400"/>
              </a:spcBef>
              <a:spcAft>
                <a:spcPts val="0"/>
              </a:spcAft>
              <a:buClr>
                <a:schemeClr val="dk2"/>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12" name="Google Shape;112;p23"/>
          <p:cNvSpPr txBox="1"/>
          <p:nvPr>
            <p:ph idx="2" type="body"/>
          </p:nvPr>
        </p:nvSpPr>
        <p:spPr>
          <a:xfrm>
            <a:off x="4630254" y="1540568"/>
            <a:ext cx="4286258" cy="3042822"/>
          </a:xfrm>
          <a:prstGeom prst="rect">
            <a:avLst/>
          </a:prstGeom>
          <a:noFill/>
          <a:ln>
            <a:noFill/>
          </a:ln>
        </p:spPr>
        <p:txBody>
          <a:bodyPr anchorCtr="0" anchor="t" bIns="34275" lIns="68575" spcFirstLastPara="1" rIns="68575" wrap="square" tIns="34275">
            <a:normAutofit/>
          </a:bodyPr>
          <a:lstStyle>
            <a:lvl1pPr indent="-317500" lvl="0" marL="457200" algn="l">
              <a:lnSpc>
                <a:spcPct val="100000"/>
              </a:lnSpc>
              <a:spcBef>
                <a:spcPts val="800"/>
              </a:spcBef>
              <a:spcAft>
                <a:spcPts val="0"/>
              </a:spcAft>
              <a:buClr>
                <a:schemeClr val="dk2"/>
              </a:buClr>
              <a:buSzPts val="1400"/>
              <a:buChar char="•"/>
              <a:defRPr/>
            </a:lvl1pPr>
            <a:lvl2pPr indent="-317500" lvl="1" marL="914400" algn="l">
              <a:lnSpc>
                <a:spcPct val="100000"/>
              </a:lnSpc>
              <a:spcBef>
                <a:spcPts val="400"/>
              </a:spcBef>
              <a:spcAft>
                <a:spcPts val="0"/>
              </a:spcAft>
              <a:buClr>
                <a:schemeClr val="dk1"/>
              </a:buClr>
              <a:buSzPts val="1400"/>
              <a:buChar char="•"/>
              <a:defRPr/>
            </a:lvl2pPr>
            <a:lvl3pPr indent="-317500" lvl="2" marL="1371600" algn="l">
              <a:lnSpc>
                <a:spcPct val="100000"/>
              </a:lnSpc>
              <a:spcBef>
                <a:spcPts val="400"/>
              </a:spcBef>
              <a:spcAft>
                <a:spcPts val="0"/>
              </a:spcAft>
              <a:buClr>
                <a:schemeClr val="dk2"/>
              </a:buClr>
              <a:buSzPts val="1400"/>
              <a:buChar char="•"/>
              <a:defRPr/>
            </a:lvl3pPr>
            <a:lvl4pPr indent="-317500" lvl="3" marL="1828800" algn="l">
              <a:lnSpc>
                <a:spcPct val="100000"/>
              </a:lnSpc>
              <a:spcBef>
                <a:spcPts val="400"/>
              </a:spcBef>
              <a:spcAft>
                <a:spcPts val="0"/>
              </a:spcAft>
              <a:buClr>
                <a:schemeClr val="dk2"/>
              </a:buClr>
              <a:buSzPts val="1400"/>
              <a:buChar char="•"/>
              <a:defRPr/>
            </a:lvl4pPr>
            <a:lvl5pPr indent="-317500" lvl="4" marL="2286000" algn="l">
              <a:lnSpc>
                <a:spcPct val="100000"/>
              </a:lnSpc>
              <a:spcBef>
                <a:spcPts val="400"/>
              </a:spcBef>
              <a:spcAft>
                <a:spcPts val="0"/>
              </a:spcAft>
              <a:buClr>
                <a:schemeClr val="dk2"/>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13" name="Google Shape;113;p23"/>
          <p:cNvSpPr txBox="1"/>
          <p:nvPr>
            <p:ph idx="12" type="sldNum"/>
          </p:nvPr>
        </p:nvSpPr>
        <p:spPr>
          <a:xfrm>
            <a:off x="7663909" y="4686365"/>
            <a:ext cx="924541" cy="273844"/>
          </a:xfrm>
          <a:prstGeom prst="rect">
            <a:avLst/>
          </a:prstGeom>
          <a:noFill/>
          <a:ln>
            <a:noFill/>
          </a:ln>
        </p:spPr>
        <p:txBody>
          <a:bodyPr anchorCtr="0" anchor="ctr"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cxnSp>
        <p:nvCxnSpPr>
          <p:cNvPr id="114" name="Google Shape;114;p23"/>
          <p:cNvCxnSpPr/>
          <p:nvPr/>
        </p:nvCxnSpPr>
        <p:spPr>
          <a:xfrm>
            <a:off x="227488" y="596082"/>
            <a:ext cx="8689025" cy="0"/>
          </a:xfrm>
          <a:prstGeom prst="straightConnector1">
            <a:avLst/>
          </a:prstGeom>
          <a:noFill/>
          <a:ln cap="flat" cmpd="sng" w="12700">
            <a:solidFill>
              <a:schemeClr val="accent1"/>
            </a:solidFill>
            <a:prstDash val="solid"/>
            <a:miter lim="800000"/>
            <a:headEnd len="sm" w="sm" type="none"/>
            <a:tailEnd len="sm" w="sm" type="none"/>
          </a:ln>
        </p:spPr>
      </p:cxnSp>
      <p:sp>
        <p:nvSpPr>
          <p:cNvPr id="115" name="Google Shape;115;p23"/>
          <p:cNvSpPr txBox="1"/>
          <p:nvPr>
            <p:ph type="title"/>
          </p:nvPr>
        </p:nvSpPr>
        <p:spPr>
          <a:xfrm>
            <a:off x="227488" y="183289"/>
            <a:ext cx="8689025" cy="393406"/>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2"/>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16" name="Google Shape;116;p23"/>
          <p:cNvSpPr txBox="1"/>
          <p:nvPr>
            <p:ph idx="3" type="body"/>
          </p:nvPr>
        </p:nvSpPr>
        <p:spPr>
          <a:xfrm>
            <a:off x="227487" y="744632"/>
            <a:ext cx="8689024" cy="723684"/>
          </a:xfrm>
          <a:prstGeom prst="rect">
            <a:avLst/>
          </a:prstGeom>
          <a:noFill/>
          <a:ln>
            <a:noFill/>
          </a:ln>
        </p:spPr>
        <p:txBody>
          <a:bodyPr anchorCtr="0" anchor="ctr" bIns="34275" lIns="68575" spcFirstLastPara="1" rIns="68575" wrap="square" tIns="34275">
            <a:normAutofit/>
          </a:bodyPr>
          <a:lstStyle>
            <a:lvl1pPr indent="-228600" lvl="0" marL="457200" algn="l">
              <a:lnSpc>
                <a:spcPct val="100000"/>
              </a:lnSpc>
              <a:spcBef>
                <a:spcPts val="800"/>
              </a:spcBef>
              <a:spcAft>
                <a:spcPts val="0"/>
              </a:spcAft>
              <a:buClr>
                <a:schemeClr val="accent2"/>
              </a:buClr>
              <a:buSzPts val="1800"/>
              <a:buNone/>
              <a:defRPr>
                <a:solidFill>
                  <a:schemeClr val="accent2"/>
                </a:solidFill>
              </a:defRPr>
            </a:lvl1pPr>
            <a:lvl2pPr indent="-323850" lvl="1" marL="914400" algn="l">
              <a:lnSpc>
                <a:spcPct val="100000"/>
              </a:lnSpc>
              <a:spcBef>
                <a:spcPts val="400"/>
              </a:spcBef>
              <a:spcAft>
                <a:spcPts val="0"/>
              </a:spcAft>
              <a:buClr>
                <a:schemeClr val="dk1"/>
              </a:buClr>
              <a:buSzPts val="1500"/>
              <a:buChar char="•"/>
              <a:defRPr sz="1500"/>
            </a:lvl2pPr>
            <a:lvl3pPr indent="-317500" lvl="2" marL="1371600" algn="l">
              <a:lnSpc>
                <a:spcPct val="100000"/>
              </a:lnSpc>
              <a:spcBef>
                <a:spcPts val="400"/>
              </a:spcBef>
              <a:spcAft>
                <a:spcPts val="0"/>
              </a:spcAft>
              <a:buClr>
                <a:schemeClr val="dk2"/>
              </a:buClr>
              <a:buSzPts val="1400"/>
              <a:buFont typeface="NTR"/>
              <a:buChar char="–"/>
              <a:defRPr sz="1400"/>
            </a:lvl3pPr>
            <a:lvl4pPr indent="-317500" lvl="3" marL="1828800" algn="l">
              <a:lnSpc>
                <a:spcPct val="100000"/>
              </a:lnSpc>
              <a:spcBef>
                <a:spcPts val="400"/>
              </a:spcBef>
              <a:spcAft>
                <a:spcPts val="0"/>
              </a:spcAft>
              <a:buClr>
                <a:schemeClr val="dk2"/>
              </a:buClr>
              <a:buSzPts val="1400"/>
              <a:buChar char="•"/>
              <a:defRPr sz="1400"/>
            </a:lvl4pPr>
            <a:lvl5pPr indent="-317500" lvl="4" marL="2286000" algn="l">
              <a:lnSpc>
                <a:spcPct val="100000"/>
              </a:lnSpc>
              <a:spcBef>
                <a:spcPts val="400"/>
              </a:spcBef>
              <a:spcAft>
                <a:spcPts val="0"/>
              </a:spcAft>
              <a:buClr>
                <a:schemeClr val="dk2"/>
              </a:buClr>
              <a:buSzPts val="1400"/>
              <a:buChar char="•"/>
              <a:defRPr sz="1400"/>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lumn w/ Image">
  <p:cSld name="Two Column w/ Image">
    <p:spTree>
      <p:nvGrpSpPr>
        <p:cNvPr id="117" name="Shape 117"/>
        <p:cNvGrpSpPr/>
        <p:nvPr/>
      </p:nvGrpSpPr>
      <p:grpSpPr>
        <a:xfrm>
          <a:off x="0" y="0"/>
          <a:ext cx="0" cy="0"/>
          <a:chOff x="0" y="0"/>
          <a:chExt cx="0" cy="0"/>
        </a:xfrm>
      </p:grpSpPr>
      <p:sp>
        <p:nvSpPr>
          <p:cNvPr id="118" name="Google Shape;118;p24"/>
          <p:cNvSpPr txBox="1"/>
          <p:nvPr>
            <p:ph idx="1" type="body"/>
          </p:nvPr>
        </p:nvSpPr>
        <p:spPr>
          <a:xfrm>
            <a:off x="225921" y="2792896"/>
            <a:ext cx="4286258" cy="1790495"/>
          </a:xfrm>
          <a:prstGeom prst="rect">
            <a:avLst/>
          </a:prstGeom>
          <a:noFill/>
          <a:ln>
            <a:noFill/>
          </a:ln>
        </p:spPr>
        <p:txBody>
          <a:bodyPr anchorCtr="0" anchor="t" bIns="34275" lIns="68575" spcFirstLastPara="1" rIns="68575" wrap="square" tIns="34275">
            <a:normAutofit/>
          </a:bodyPr>
          <a:lstStyle>
            <a:lvl1pPr indent="-317500" lvl="0" marL="457200" algn="l">
              <a:lnSpc>
                <a:spcPct val="100000"/>
              </a:lnSpc>
              <a:spcBef>
                <a:spcPts val="800"/>
              </a:spcBef>
              <a:spcAft>
                <a:spcPts val="0"/>
              </a:spcAft>
              <a:buClr>
                <a:schemeClr val="dk2"/>
              </a:buClr>
              <a:buSzPts val="1400"/>
              <a:buChar char="•"/>
              <a:defRPr/>
            </a:lvl1pPr>
            <a:lvl2pPr indent="-317500" lvl="1" marL="914400" algn="l">
              <a:lnSpc>
                <a:spcPct val="100000"/>
              </a:lnSpc>
              <a:spcBef>
                <a:spcPts val="400"/>
              </a:spcBef>
              <a:spcAft>
                <a:spcPts val="0"/>
              </a:spcAft>
              <a:buClr>
                <a:schemeClr val="dk1"/>
              </a:buClr>
              <a:buSzPts val="1400"/>
              <a:buChar char="•"/>
              <a:defRPr/>
            </a:lvl2pPr>
            <a:lvl3pPr indent="-317500" lvl="2" marL="1371600" algn="l">
              <a:lnSpc>
                <a:spcPct val="100000"/>
              </a:lnSpc>
              <a:spcBef>
                <a:spcPts val="400"/>
              </a:spcBef>
              <a:spcAft>
                <a:spcPts val="0"/>
              </a:spcAft>
              <a:buClr>
                <a:schemeClr val="dk2"/>
              </a:buClr>
              <a:buSzPts val="1400"/>
              <a:buChar char="•"/>
              <a:defRPr/>
            </a:lvl3pPr>
            <a:lvl4pPr indent="-317500" lvl="3" marL="1828800" algn="l">
              <a:lnSpc>
                <a:spcPct val="100000"/>
              </a:lnSpc>
              <a:spcBef>
                <a:spcPts val="400"/>
              </a:spcBef>
              <a:spcAft>
                <a:spcPts val="0"/>
              </a:spcAft>
              <a:buClr>
                <a:schemeClr val="dk2"/>
              </a:buClr>
              <a:buSzPts val="1400"/>
              <a:buChar char="•"/>
              <a:defRPr/>
            </a:lvl4pPr>
            <a:lvl5pPr indent="-317500" lvl="4" marL="2286000" algn="l">
              <a:lnSpc>
                <a:spcPct val="100000"/>
              </a:lnSpc>
              <a:spcBef>
                <a:spcPts val="400"/>
              </a:spcBef>
              <a:spcAft>
                <a:spcPts val="0"/>
              </a:spcAft>
              <a:buClr>
                <a:schemeClr val="dk2"/>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19" name="Google Shape;119;p24"/>
          <p:cNvSpPr txBox="1"/>
          <p:nvPr>
            <p:ph idx="2" type="body"/>
          </p:nvPr>
        </p:nvSpPr>
        <p:spPr>
          <a:xfrm>
            <a:off x="4630254" y="2792894"/>
            <a:ext cx="4286258" cy="1790495"/>
          </a:xfrm>
          <a:prstGeom prst="rect">
            <a:avLst/>
          </a:prstGeom>
          <a:noFill/>
          <a:ln>
            <a:noFill/>
          </a:ln>
        </p:spPr>
        <p:txBody>
          <a:bodyPr anchorCtr="0" anchor="t" bIns="34275" lIns="68575" spcFirstLastPara="1" rIns="68575" wrap="square" tIns="34275">
            <a:normAutofit/>
          </a:bodyPr>
          <a:lstStyle>
            <a:lvl1pPr indent="-317500" lvl="0" marL="457200" algn="l">
              <a:lnSpc>
                <a:spcPct val="100000"/>
              </a:lnSpc>
              <a:spcBef>
                <a:spcPts val="800"/>
              </a:spcBef>
              <a:spcAft>
                <a:spcPts val="0"/>
              </a:spcAft>
              <a:buClr>
                <a:schemeClr val="dk2"/>
              </a:buClr>
              <a:buSzPts val="1400"/>
              <a:buChar char="•"/>
              <a:defRPr/>
            </a:lvl1pPr>
            <a:lvl2pPr indent="-317500" lvl="1" marL="914400" algn="l">
              <a:lnSpc>
                <a:spcPct val="100000"/>
              </a:lnSpc>
              <a:spcBef>
                <a:spcPts val="400"/>
              </a:spcBef>
              <a:spcAft>
                <a:spcPts val="0"/>
              </a:spcAft>
              <a:buClr>
                <a:schemeClr val="dk1"/>
              </a:buClr>
              <a:buSzPts val="1400"/>
              <a:buChar char="•"/>
              <a:defRPr/>
            </a:lvl2pPr>
            <a:lvl3pPr indent="-317500" lvl="2" marL="1371600" algn="l">
              <a:lnSpc>
                <a:spcPct val="100000"/>
              </a:lnSpc>
              <a:spcBef>
                <a:spcPts val="400"/>
              </a:spcBef>
              <a:spcAft>
                <a:spcPts val="0"/>
              </a:spcAft>
              <a:buClr>
                <a:schemeClr val="dk2"/>
              </a:buClr>
              <a:buSzPts val="1400"/>
              <a:buChar char="•"/>
              <a:defRPr/>
            </a:lvl3pPr>
            <a:lvl4pPr indent="-317500" lvl="3" marL="1828800" algn="l">
              <a:lnSpc>
                <a:spcPct val="100000"/>
              </a:lnSpc>
              <a:spcBef>
                <a:spcPts val="400"/>
              </a:spcBef>
              <a:spcAft>
                <a:spcPts val="0"/>
              </a:spcAft>
              <a:buClr>
                <a:schemeClr val="dk2"/>
              </a:buClr>
              <a:buSzPts val="1400"/>
              <a:buChar char="•"/>
              <a:defRPr/>
            </a:lvl4pPr>
            <a:lvl5pPr indent="-317500" lvl="4" marL="2286000" algn="l">
              <a:lnSpc>
                <a:spcPct val="100000"/>
              </a:lnSpc>
              <a:spcBef>
                <a:spcPts val="400"/>
              </a:spcBef>
              <a:spcAft>
                <a:spcPts val="0"/>
              </a:spcAft>
              <a:buClr>
                <a:schemeClr val="dk2"/>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20" name="Google Shape;120;p24"/>
          <p:cNvSpPr txBox="1"/>
          <p:nvPr>
            <p:ph idx="12" type="sldNum"/>
          </p:nvPr>
        </p:nvSpPr>
        <p:spPr>
          <a:xfrm>
            <a:off x="7663909" y="4686365"/>
            <a:ext cx="924541" cy="273844"/>
          </a:xfrm>
          <a:prstGeom prst="rect">
            <a:avLst/>
          </a:prstGeom>
          <a:noFill/>
          <a:ln>
            <a:noFill/>
          </a:ln>
        </p:spPr>
        <p:txBody>
          <a:bodyPr anchorCtr="0" anchor="ctr"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cxnSp>
        <p:nvCxnSpPr>
          <p:cNvPr id="121" name="Google Shape;121;p24"/>
          <p:cNvCxnSpPr/>
          <p:nvPr/>
        </p:nvCxnSpPr>
        <p:spPr>
          <a:xfrm>
            <a:off x="227488" y="596082"/>
            <a:ext cx="8689025" cy="0"/>
          </a:xfrm>
          <a:prstGeom prst="straightConnector1">
            <a:avLst/>
          </a:prstGeom>
          <a:noFill/>
          <a:ln cap="flat" cmpd="sng" w="12700">
            <a:solidFill>
              <a:schemeClr val="accent1"/>
            </a:solidFill>
            <a:prstDash val="solid"/>
            <a:miter lim="800000"/>
            <a:headEnd len="sm" w="sm" type="none"/>
            <a:tailEnd len="sm" w="sm" type="none"/>
          </a:ln>
        </p:spPr>
      </p:cxnSp>
      <p:sp>
        <p:nvSpPr>
          <p:cNvPr id="122" name="Google Shape;122;p24"/>
          <p:cNvSpPr txBox="1"/>
          <p:nvPr>
            <p:ph type="title"/>
          </p:nvPr>
        </p:nvSpPr>
        <p:spPr>
          <a:xfrm>
            <a:off x="227488" y="183289"/>
            <a:ext cx="8689025" cy="393406"/>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2"/>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23" name="Google Shape;123;p24"/>
          <p:cNvSpPr/>
          <p:nvPr>
            <p:ph idx="3" type="pic"/>
          </p:nvPr>
        </p:nvSpPr>
        <p:spPr>
          <a:xfrm>
            <a:off x="222653" y="714375"/>
            <a:ext cx="4289527" cy="1949312"/>
          </a:xfrm>
          <a:prstGeom prst="rect">
            <a:avLst/>
          </a:prstGeom>
          <a:noFill/>
          <a:ln>
            <a:noFill/>
          </a:ln>
        </p:spPr>
      </p:sp>
      <p:sp>
        <p:nvSpPr>
          <p:cNvPr id="124" name="Google Shape;124;p24"/>
          <p:cNvSpPr/>
          <p:nvPr>
            <p:ph idx="4" type="pic"/>
          </p:nvPr>
        </p:nvSpPr>
        <p:spPr>
          <a:xfrm>
            <a:off x="4635089" y="714375"/>
            <a:ext cx="4286258" cy="1949312"/>
          </a:xfrm>
          <a:prstGeom prst="rect">
            <a:avLst/>
          </a:prstGeom>
          <a:noFill/>
          <a:ln>
            <a:noFill/>
          </a:ln>
        </p:spPr>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
  <p:cSld name="Three Column">
    <p:spTree>
      <p:nvGrpSpPr>
        <p:cNvPr id="125" name="Shape 125"/>
        <p:cNvGrpSpPr/>
        <p:nvPr/>
      </p:nvGrpSpPr>
      <p:grpSpPr>
        <a:xfrm>
          <a:off x="0" y="0"/>
          <a:ext cx="0" cy="0"/>
          <a:chOff x="0" y="0"/>
          <a:chExt cx="0" cy="0"/>
        </a:xfrm>
      </p:grpSpPr>
      <p:sp>
        <p:nvSpPr>
          <p:cNvPr id="126" name="Google Shape;126;p25"/>
          <p:cNvSpPr txBox="1"/>
          <p:nvPr>
            <p:ph idx="1" type="body"/>
          </p:nvPr>
        </p:nvSpPr>
        <p:spPr>
          <a:xfrm>
            <a:off x="227488" y="1147591"/>
            <a:ext cx="2702039" cy="3452984"/>
          </a:xfrm>
          <a:prstGeom prst="rect">
            <a:avLst/>
          </a:prstGeom>
          <a:noFill/>
          <a:ln>
            <a:noFill/>
          </a:ln>
        </p:spPr>
        <p:txBody>
          <a:bodyPr anchorCtr="0" anchor="t" bIns="34275" lIns="68575" spcFirstLastPara="1" rIns="68575" wrap="square" tIns="34275">
            <a:normAutofit/>
          </a:bodyPr>
          <a:lstStyle>
            <a:lvl1pPr indent="-317500" lvl="0" marL="457200" algn="l">
              <a:lnSpc>
                <a:spcPct val="100000"/>
              </a:lnSpc>
              <a:spcBef>
                <a:spcPts val="800"/>
              </a:spcBef>
              <a:spcAft>
                <a:spcPts val="0"/>
              </a:spcAft>
              <a:buClr>
                <a:schemeClr val="dk2"/>
              </a:buClr>
              <a:buSzPts val="1400"/>
              <a:buChar char="•"/>
              <a:defRPr/>
            </a:lvl1pPr>
            <a:lvl2pPr indent="-317500" lvl="1" marL="914400" algn="l">
              <a:lnSpc>
                <a:spcPct val="100000"/>
              </a:lnSpc>
              <a:spcBef>
                <a:spcPts val="400"/>
              </a:spcBef>
              <a:spcAft>
                <a:spcPts val="0"/>
              </a:spcAft>
              <a:buClr>
                <a:schemeClr val="dk1"/>
              </a:buClr>
              <a:buSzPts val="1400"/>
              <a:buChar char="•"/>
              <a:defRPr/>
            </a:lvl2pPr>
            <a:lvl3pPr indent="-317500" lvl="2" marL="1371600" algn="l">
              <a:lnSpc>
                <a:spcPct val="100000"/>
              </a:lnSpc>
              <a:spcBef>
                <a:spcPts val="400"/>
              </a:spcBef>
              <a:spcAft>
                <a:spcPts val="0"/>
              </a:spcAft>
              <a:buClr>
                <a:schemeClr val="dk2"/>
              </a:buClr>
              <a:buSzPts val="1400"/>
              <a:buChar char="•"/>
              <a:defRPr/>
            </a:lvl3pPr>
            <a:lvl4pPr indent="-317500" lvl="3" marL="1828800" algn="l">
              <a:lnSpc>
                <a:spcPct val="100000"/>
              </a:lnSpc>
              <a:spcBef>
                <a:spcPts val="400"/>
              </a:spcBef>
              <a:spcAft>
                <a:spcPts val="0"/>
              </a:spcAft>
              <a:buClr>
                <a:schemeClr val="dk2"/>
              </a:buClr>
              <a:buSzPts val="1400"/>
              <a:buChar char="•"/>
              <a:defRPr/>
            </a:lvl4pPr>
            <a:lvl5pPr indent="-317500" lvl="4" marL="2286000" algn="l">
              <a:lnSpc>
                <a:spcPct val="100000"/>
              </a:lnSpc>
              <a:spcBef>
                <a:spcPts val="400"/>
              </a:spcBef>
              <a:spcAft>
                <a:spcPts val="0"/>
              </a:spcAft>
              <a:buClr>
                <a:schemeClr val="dk2"/>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27" name="Google Shape;127;p25"/>
          <p:cNvSpPr txBox="1"/>
          <p:nvPr>
            <p:ph idx="2" type="body"/>
          </p:nvPr>
        </p:nvSpPr>
        <p:spPr>
          <a:xfrm>
            <a:off x="3219187" y="1147591"/>
            <a:ext cx="2702039" cy="3452981"/>
          </a:xfrm>
          <a:prstGeom prst="rect">
            <a:avLst/>
          </a:prstGeom>
          <a:noFill/>
          <a:ln>
            <a:noFill/>
          </a:ln>
        </p:spPr>
        <p:txBody>
          <a:bodyPr anchorCtr="0" anchor="t" bIns="34275" lIns="68575" spcFirstLastPara="1" rIns="68575" wrap="square" tIns="34275">
            <a:normAutofit/>
          </a:bodyPr>
          <a:lstStyle>
            <a:lvl1pPr indent="-317500" lvl="0" marL="457200" algn="l">
              <a:lnSpc>
                <a:spcPct val="100000"/>
              </a:lnSpc>
              <a:spcBef>
                <a:spcPts val="800"/>
              </a:spcBef>
              <a:spcAft>
                <a:spcPts val="0"/>
              </a:spcAft>
              <a:buClr>
                <a:schemeClr val="dk2"/>
              </a:buClr>
              <a:buSzPts val="1400"/>
              <a:buChar char="•"/>
              <a:defRPr/>
            </a:lvl1pPr>
            <a:lvl2pPr indent="-317500" lvl="1" marL="914400" algn="l">
              <a:lnSpc>
                <a:spcPct val="100000"/>
              </a:lnSpc>
              <a:spcBef>
                <a:spcPts val="400"/>
              </a:spcBef>
              <a:spcAft>
                <a:spcPts val="0"/>
              </a:spcAft>
              <a:buClr>
                <a:schemeClr val="dk1"/>
              </a:buClr>
              <a:buSzPts val="1400"/>
              <a:buChar char="•"/>
              <a:defRPr/>
            </a:lvl2pPr>
            <a:lvl3pPr indent="-317500" lvl="2" marL="1371600" algn="l">
              <a:lnSpc>
                <a:spcPct val="100000"/>
              </a:lnSpc>
              <a:spcBef>
                <a:spcPts val="400"/>
              </a:spcBef>
              <a:spcAft>
                <a:spcPts val="0"/>
              </a:spcAft>
              <a:buClr>
                <a:schemeClr val="dk2"/>
              </a:buClr>
              <a:buSzPts val="1400"/>
              <a:buChar char="•"/>
              <a:defRPr/>
            </a:lvl3pPr>
            <a:lvl4pPr indent="-317500" lvl="3" marL="1828800" algn="l">
              <a:lnSpc>
                <a:spcPct val="100000"/>
              </a:lnSpc>
              <a:spcBef>
                <a:spcPts val="400"/>
              </a:spcBef>
              <a:spcAft>
                <a:spcPts val="0"/>
              </a:spcAft>
              <a:buClr>
                <a:schemeClr val="dk2"/>
              </a:buClr>
              <a:buSzPts val="1400"/>
              <a:buChar char="•"/>
              <a:defRPr/>
            </a:lvl4pPr>
            <a:lvl5pPr indent="-317500" lvl="4" marL="2286000" algn="l">
              <a:lnSpc>
                <a:spcPct val="100000"/>
              </a:lnSpc>
              <a:spcBef>
                <a:spcPts val="400"/>
              </a:spcBef>
              <a:spcAft>
                <a:spcPts val="0"/>
              </a:spcAft>
              <a:buClr>
                <a:schemeClr val="dk2"/>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28" name="Google Shape;128;p25"/>
          <p:cNvSpPr txBox="1"/>
          <p:nvPr>
            <p:ph idx="3" type="body"/>
          </p:nvPr>
        </p:nvSpPr>
        <p:spPr>
          <a:xfrm>
            <a:off x="6210886" y="1147591"/>
            <a:ext cx="2702038" cy="3452980"/>
          </a:xfrm>
          <a:prstGeom prst="rect">
            <a:avLst/>
          </a:prstGeom>
          <a:noFill/>
          <a:ln>
            <a:noFill/>
          </a:ln>
        </p:spPr>
        <p:txBody>
          <a:bodyPr anchorCtr="0" anchor="t" bIns="34275" lIns="68575" spcFirstLastPara="1" rIns="68575" wrap="square" tIns="34275">
            <a:normAutofit/>
          </a:bodyPr>
          <a:lstStyle>
            <a:lvl1pPr indent="-317500" lvl="0" marL="457200" algn="l">
              <a:lnSpc>
                <a:spcPct val="100000"/>
              </a:lnSpc>
              <a:spcBef>
                <a:spcPts val="800"/>
              </a:spcBef>
              <a:spcAft>
                <a:spcPts val="0"/>
              </a:spcAft>
              <a:buClr>
                <a:schemeClr val="dk2"/>
              </a:buClr>
              <a:buSzPts val="1400"/>
              <a:buChar char="•"/>
              <a:defRPr/>
            </a:lvl1pPr>
            <a:lvl2pPr indent="-317500" lvl="1" marL="914400" algn="l">
              <a:lnSpc>
                <a:spcPct val="100000"/>
              </a:lnSpc>
              <a:spcBef>
                <a:spcPts val="400"/>
              </a:spcBef>
              <a:spcAft>
                <a:spcPts val="0"/>
              </a:spcAft>
              <a:buClr>
                <a:schemeClr val="dk1"/>
              </a:buClr>
              <a:buSzPts val="1400"/>
              <a:buChar char="•"/>
              <a:defRPr/>
            </a:lvl2pPr>
            <a:lvl3pPr indent="-317500" lvl="2" marL="1371600" algn="l">
              <a:lnSpc>
                <a:spcPct val="100000"/>
              </a:lnSpc>
              <a:spcBef>
                <a:spcPts val="400"/>
              </a:spcBef>
              <a:spcAft>
                <a:spcPts val="0"/>
              </a:spcAft>
              <a:buClr>
                <a:schemeClr val="dk2"/>
              </a:buClr>
              <a:buSzPts val="1400"/>
              <a:buChar char="•"/>
              <a:defRPr/>
            </a:lvl3pPr>
            <a:lvl4pPr indent="-317500" lvl="3" marL="1828800" algn="l">
              <a:lnSpc>
                <a:spcPct val="100000"/>
              </a:lnSpc>
              <a:spcBef>
                <a:spcPts val="400"/>
              </a:spcBef>
              <a:spcAft>
                <a:spcPts val="0"/>
              </a:spcAft>
              <a:buClr>
                <a:schemeClr val="dk2"/>
              </a:buClr>
              <a:buSzPts val="1400"/>
              <a:buChar char="•"/>
              <a:defRPr/>
            </a:lvl4pPr>
            <a:lvl5pPr indent="-317500" lvl="4" marL="2286000" algn="l">
              <a:lnSpc>
                <a:spcPct val="100000"/>
              </a:lnSpc>
              <a:spcBef>
                <a:spcPts val="400"/>
              </a:spcBef>
              <a:spcAft>
                <a:spcPts val="0"/>
              </a:spcAft>
              <a:buClr>
                <a:schemeClr val="dk2"/>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29" name="Google Shape;129;p25"/>
          <p:cNvSpPr txBox="1"/>
          <p:nvPr>
            <p:ph idx="12" type="sldNum"/>
          </p:nvPr>
        </p:nvSpPr>
        <p:spPr>
          <a:xfrm>
            <a:off x="7663909" y="4686365"/>
            <a:ext cx="924541" cy="273844"/>
          </a:xfrm>
          <a:prstGeom prst="rect">
            <a:avLst/>
          </a:prstGeom>
          <a:noFill/>
          <a:ln>
            <a:noFill/>
          </a:ln>
        </p:spPr>
        <p:txBody>
          <a:bodyPr anchorCtr="0" anchor="ctr"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cxnSp>
        <p:nvCxnSpPr>
          <p:cNvPr id="130" name="Google Shape;130;p25"/>
          <p:cNvCxnSpPr/>
          <p:nvPr/>
        </p:nvCxnSpPr>
        <p:spPr>
          <a:xfrm>
            <a:off x="227488" y="596082"/>
            <a:ext cx="8689025" cy="0"/>
          </a:xfrm>
          <a:prstGeom prst="straightConnector1">
            <a:avLst/>
          </a:prstGeom>
          <a:noFill/>
          <a:ln cap="flat" cmpd="sng" w="12700">
            <a:solidFill>
              <a:schemeClr val="accent1"/>
            </a:solidFill>
            <a:prstDash val="solid"/>
            <a:miter lim="800000"/>
            <a:headEnd len="sm" w="sm" type="none"/>
            <a:tailEnd len="sm" w="sm" type="none"/>
          </a:ln>
        </p:spPr>
      </p:cxnSp>
      <p:sp>
        <p:nvSpPr>
          <p:cNvPr id="131" name="Google Shape;131;p25"/>
          <p:cNvSpPr txBox="1"/>
          <p:nvPr>
            <p:ph type="title"/>
          </p:nvPr>
        </p:nvSpPr>
        <p:spPr>
          <a:xfrm>
            <a:off x="227488" y="183289"/>
            <a:ext cx="8689025" cy="393406"/>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2"/>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cxnSp>
        <p:nvCxnSpPr>
          <p:cNvPr id="132" name="Google Shape;132;p25"/>
          <p:cNvCxnSpPr/>
          <p:nvPr/>
        </p:nvCxnSpPr>
        <p:spPr>
          <a:xfrm>
            <a:off x="3073106" y="1147591"/>
            <a:ext cx="0" cy="3435798"/>
          </a:xfrm>
          <a:prstGeom prst="straightConnector1">
            <a:avLst/>
          </a:prstGeom>
          <a:noFill/>
          <a:ln cap="flat" cmpd="sng" w="12700">
            <a:solidFill>
              <a:schemeClr val="accent1"/>
            </a:solidFill>
            <a:prstDash val="dot"/>
            <a:miter lim="800000"/>
            <a:headEnd len="sm" w="sm" type="none"/>
            <a:tailEnd len="sm" w="sm" type="none"/>
          </a:ln>
        </p:spPr>
      </p:cxnSp>
      <p:cxnSp>
        <p:nvCxnSpPr>
          <p:cNvPr id="133" name="Google Shape;133;p25"/>
          <p:cNvCxnSpPr/>
          <p:nvPr/>
        </p:nvCxnSpPr>
        <p:spPr>
          <a:xfrm>
            <a:off x="6064014" y="1147591"/>
            <a:ext cx="0" cy="3435798"/>
          </a:xfrm>
          <a:prstGeom prst="straightConnector1">
            <a:avLst/>
          </a:prstGeom>
          <a:noFill/>
          <a:ln cap="flat" cmpd="sng" w="12700">
            <a:solidFill>
              <a:schemeClr val="accent1"/>
            </a:solidFill>
            <a:prstDash val="dot"/>
            <a:miter lim="800000"/>
            <a:headEnd len="sm" w="sm" type="none"/>
            <a:tailEnd len="sm" w="sm" type="none"/>
          </a:ln>
        </p:spPr>
      </p:cxnSp>
      <p:sp>
        <p:nvSpPr>
          <p:cNvPr id="134" name="Google Shape;134;p25"/>
          <p:cNvSpPr txBox="1"/>
          <p:nvPr>
            <p:ph idx="4" type="body"/>
          </p:nvPr>
        </p:nvSpPr>
        <p:spPr>
          <a:xfrm>
            <a:off x="227487" y="744632"/>
            <a:ext cx="8689024" cy="312191"/>
          </a:xfrm>
          <a:prstGeom prst="rect">
            <a:avLst/>
          </a:prstGeom>
          <a:noFill/>
          <a:ln>
            <a:noFill/>
          </a:ln>
        </p:spPr>
        <p:txBody>
          <a:bodyPr anchorCtr="0" anchor="ctr" bIns="34275" lIns="68575" spcFirstLastPara="1" rIns="68575" wrap="square" tIns="34275">
            <a:normAutofit/>
          </a:bodyPr>
          <a:lstStyle>
            <a:lvl1pPr indent="-228600" lvl="0" marL="457200" algn="l">
              <a:lnSpc>
                <a:spcPct val="100000"/>
              </a:lnSpc>
              <a:spcBef>
                <a:spcPts val="800"/>
              </a:spcBef>
              <a:spcAft>
                <a:spcPts val="0"/>
              </a:spcAft>
              <a:buClr>
                <a:schemeClr val="accent2"/>
              </a:buClr>
              <a:buSzPts val="1800"/>
              <a:buNone/>
              <a:defRPr>
                <a:solidFill>
                  <a:schemeClr val="accent2"/>
                </a:solidFill>
              </a:defRPr>
            </a:lvl1pPr>
            <a:lvl2pPr indent="-323850" lvl="1" marL="914400" algn="l">
              <a:lnSpc>
                <a:spcPct val="100000"/>
              </a:lnSpc>
              <a:spcBef>
                <a:spcPts val="400"/>
              </a:spcBef>
              <a:spcAft>
                <a:spcPts val="0"/>
              </a:spcAft>
              <a:buClr>
                <a:schemeClr val="dk1"/>
              </a:buClr>
              <a:buSzPts val="1500"/>
              <a:buChar char="•"/>
              <a:defRPr sz="1500"/>
            </a:lvl2pPr>
            <a:lvl3pPr indent="-317500" lvl="2" marL="1371600" algn="l">
              <a:lnSpc>
                <a:spcPct val="100000"/>
              </a:lnSpc>
              <a:spcBef>
                <a:spcPts val="400"/>
              </a:spcBef>
              <a:spcAft>
                <a:spcPts val="0"/>
              </a:spcAft>
              <a:buClr>
                <a:schemeClr val="dk2"/>
              </a:buClr>
              <a:buSzPts val="1400"/>
              <a:buFont typeface="NTR"/>
              <a:buChar char="–"/>
              <a:defRPr sz="1400"/>
            </a:lvl3pPr>
            <a:lvl4pPr indent="-317500" lvl="3" marL="1828800" algn="l">
              <a:lnSpc>
                <a:spcPct val="100000"/>
              </a:lnSpc>
              <a:spcBef>
                <a:spcPts val="400"/>
              </a:spcBef>
              <a:spcAft>
                <a:spcPts val="0"/>
              </a:spcAft>
              <a:buClr>
                <a:schemeClr val="dk2"/>
              </a:buClr>
              <a:buSzPts val="1400"/>
              <a:buChar char="•"/>
              <a:defRPr sz="1400"/>
            </a:lvl4pPr>
            <a:lvl5pPr indent="-317500" lvl="4" marL="2286000" algn="l">
              <a:lnSpc>
                <a:spcPct val="100000"/>
              </a:lnSpc>
              <a:spcBef>
                <a:spcPts val="400"/>
              </a:spcBef>
              <a:spcAft>
                <a:spcPts val="0"/>
              </a:spcAft>
              <a:buClr>
                <a:schemeClr val="dk2"/>
              </a:buClr>
              <a:buSzPts val="1400"/>
              <a:buChar char="•"/>
              <a:defRPr sz="1400"/>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 w/ Image">
  <p:cSld name="Three Column w/ Image">
    <p:spTree>
      <p:nvGrpSpPr>
        <p:cNvPr id="135" name="Shape 135"/>
        <p:cNvGrpSpPr/>
        <p:nvPr/>
      </p:nvGrpSpPr>
      <p:grpSpPr>
        <a:xfrm>
          <a:off x="0" y="0"/>
          <a:ext cx="0" cy="0"/>
          <a:chOff x="0" y="0"/>
          <a:chExt cx="0" cy="0"/>
        </a:xfrm>
      </p:grpSpPr>
      <p:sp>
        <p:nvSpPr>
          <p:cNvPr id="136" name="Google Shape;136;p26"/>
          <p:cNvSpPr txBox="1"/>
          <p:nvPr>
            <p:ph idx="1" type="body"/>
          </p:nvPr>
        </p:nvSpPr>
        <p:spPr>
          <a:xfrm>
            <a:off x="227443" y="2982021"/>
            <a:ext cx="2695214" cy="1601371"/>
          </a:xfrm>
          <a:prstGeom prst="rect">
            <a:avLst/>
          </a:prstGeom>
          <a:noFill/>
          <a:ln>
            <a:noFill/>
          </a:ln>
        </p:spPr>
        <p:txBody>
          <a:bodyPr anchorCtr="0" anchor="t" bIns="34275" lIns="68575" spcFirstLastPara="1" rIns="68575" wrap="square" tIns="34275">
            <a:normAutofit/>
          </a:bodyPr>
          <a:lstStyle>
            <a:lvl1pPr indent="-228600" lvl="0" marL="457200" algn="l">
              <a:lnSpc>
                <a:spcPct val="100000"/>
              </a:lnSpc>
              <a:spcBef>
                <a:spcPts val="800"/>
              </a:spcBef>
              <a:spcAft>
                <a:spcPts val="0"/>
              </a:spcAft>
              <a:buClr>
                <a:schemeClr val="dk2"/>
              </a:buClr>
              <a:buSzPts val="1500"/>
              <a:buNone/>
              <a:defRPr b="0" sz="1500"/>
            </a:lvl1pPr>
            <a:lvl2pPr indent="-317500" lvl="1" marL="914400" algn="l">
              <a:lnSpc>
                <a:spcPct val="100000"/>
              </a:lnSpc>
              <a:spcBef>
                <a:spcPts val="400"/>
              </a:spcBef>
              <a:spcAft>
                <a:spcPts val="0"/>
              </a:spcAft>
              <a:buClr>
                <a:schemeClr val="dk1"/>
              </a:buClr>
              <a:buSzPts val="1400"/>
              <a:buChar char="•"/>
              <a:defRPr/>
            </a:lvl2pPr>
            <a:lvl3pPr indent="-317500" lvl="2" marL="1371600" algn="l">
              <a:lnSpc>
                <a:spcPct val="100000"/>
              </a:lnSpc>
              <a:spcBef>
                <a:spcPts val="400"/>
              </a:spcBef>
              <a:spcAft>
                <a:spcPts val="0"/>
              </a:spcAft>
              <a:buClr>
                <a:schemeClr val="dk2"/>
              </a:buClr>
              <a:buSzPts val="1400"/>
              <a:buChar char="•"/>
              <a:defRPr/>
            </a:lvl3pPr>
            <a:lvl4pPr indent="-317500" lvl="3" marL="1828800" algn="l">
              <a:lnSpc>
                <a:spcPct val="100000"/>
              </a:lnSpc>
              <a:spcBef>
                <a:spcPts val="400"/>
              </a:spcBef>
              <a:spcAft>
                <a:spcPts val="0"/>
              </a:spcAft>
              <a:buClr>
                <a:schemeClr val="dk2"/>
              </a:buClr>
              <a:buSzPts val="1400"/>
              <a:buChar char="•"/>
              <a:defRPr/>
            </a:lvl4pPr>
            <a:lvl5pPr indent="-317500" lvl="4" marL="2286000" algn="l">
              <a:lnSpc>
                <a:spcPct val="100000"/>
              </a:lnSpc>
              <a:spcBef>
                <a:spcPts val="400"/>
              </a:spcBef>
              <a:spcAft>
                <a:spcPts val="0"/>
              </a:spcAft>
              <a:buClr>
                <a:schemeClr val="dk2"/>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37" name="Google Shape;137;p26"/>
          <p:cNvSpPr txBox="1"/>
          <p:nvPr>
            <p:ph idx="2" type="body"/>
          </p:nvPr>
        </p:nvSpPr>
        <p:spPr>
          <a:xfrm>
            <a:off x="3231422" y="2982021"/>
            <a:ext cx="2677990" cy="1601370"/>
          </a:xfrm>
          <a:prstGeom prst="rect">
            <a:avLst/>
          </a:prstGeom>
          <a:noFill/>
          <a:ln>
            <a:noFill/>
          </a:ln>
        </p:spPr>
        <p:txBody>
          <a:bodyPr anchorCtr="0" anchor="t" bIns="34275" lIns="68575" spcFirstLastPara="1" rIns="68575" wrap="square" tIns="34275">
            <a:normAutofit/>
          </a:bodyPr>
          <a:lstStyle>
            <a:lvl1pPr indent="-228600" lvl="0" marL="457200" algn="l">
              <a:lnSpc>
                <a:spcPct val="100000"/>
              </a:lnSpc>
              <a:spcBef>
                <a:spcPts val="800"/>
              </a:spcBef>
              <a:spcAft>
                <a:spcPts val="0"/>
              </a:spcAft>
              <a:buClr>
                <a:schemeClr val="dk2"/>
              </a:buClr>
              <a:buSzPts val="1500"/>
              <a:buNone/>
              <a:defRPr b="0" sz="1500"/>
            </a:lvl1pPr>
            <a:lvl2pPr indent="-317500" lvl="1" marL="914400" algn="l">
              <a:lnSpc>
                <a:spcPct val="100000"/>
              </a:lnSpc>
              <a:spcBef>
                <a:spcPts val="400"/>
              </a:spcBef>
              <a:spcAft>
                <a:spcPts val="0"/>
              </a:spcAft>
              <a:buClr>
                <a:schemeClr val="dk1"/>
              </a:buClr>
              <a:buSzPts val="1400"/>
              <a:buChar char="•"/>
              <a:defRPr/>
            </a:lvl2pPr>
            <a:lvl3pPr indent="-317500" lvl="2" marL="1371600" algn="l">
              <a:lnSpc>
                <a:spcPct val="100000"/>
              </a:lnSpc>
              <a:spcBef>
                <a:spcPts val="400"/>
              </a:spcBef>
              <a:spcAft>
                <a:spcPts val="0"/>
              </a:spcAft>
              <a:buClr>
                <a:schemeClr val="dk2"/>
              </a:buClr>
              <a:buSzPts val="1400"/>
              <a:buChar char="•"/>
              <a:defRPr/>
            </a:lvl3pPr>
            <a:lvl4pPr indent="-317500" lvl="3" marL="1828800" algn="l">
              <a:lnSpc>
                <a:spcPct val="100000"/>
              </a:lnSpc>
              <a:spcBef>
                <a:spcPts val="400"/>
              </a:spcBef>
              <a:spcAft>
                <a:spcPts val="0"/>
              </a:spcAft>
              <a:buClr>
                <a:schemeClr val="dk2"/>
              </a:buClr>
              <a:buSzPts val="1400"/>
              <a:buChar char="•"/>
              <a:defRPr/>
            </a:lvl4pPr>
            <a:lvl5pPr indent="-317500" lvl="4" marL="2286000" algn="l">
              <a:lnSpc>
                <a:spcPct val="100000"/>
              </a:lnSpc>
              <a:spcBef>
                <a:spcPts val="400"/>
              </a:spcBef>
              <a:spcAft>
                <a:spcPts val="0"/>
              </a:spcAft>
              <a:buClr>
                <a:schemeClr val="dk2"/>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38" name="Google Shape;138;p26"/>
          <p:cNvSpPr txBox="1"/>
          <p:nvPr>
            <p:ph idx="3" type="body"/>
          </p:nvPr>
        </p:nvSpPr>
        <p:spPr>
          <a:xfrm>
            <a:off x="6238490" y="2982021"/>
            <a:ext cx="2677978" cy="1601368"/>
          </a:xfrm>
          <a:prstGeom prst="rect">
            <a:avLst/>
          </a:prstGeom>
          <a:noFill/>
          <a:ln>
            <a:noFill/>
          </a:ln>
        </p:spPr>
        <p:txBody>
          <a:bodyPr anchorCtr="0" anchor="t" bIns="34275" lIns="68575" spcFirstLastPara="1" rIns="68575" wrap="square" tIns="34275">
            <a:normAutofit/>
          </a:bodyPr>
          <a:lstStyle>
            <a:lvl1pPr indent="-228600" lvl="0" marL="457200" algn="l">
              <a:lnSpc>
                <a:spcPct val="100000"/>
              </a:lnSpc>
              <a:spcBef>
                <a:spcPts val="800"/>
              </a:spcBef>
              <a:spcAft>
                <a:spcPts val="0"/>
              </a:spcAft>
              <a:buClr>
                <a:schemeClr val="dk2"/>
              </a:buClr>
              <a:buSzPts val="1500"/>
              <a:buNone/>
              <a:defRPr b="0" sz="1500"/>
            </a:lvl1pPr>
            <a:lvl2pPr indent="-317500" lvl="1" marL="914400" algn="l">
              <a:lnSpc>
                <a:spcPct val="100000"/>
              </a:lnSpc>
              <a:spcBef>
                <a:spcPts val="400"/>
              </a:spcBef>
              <a:spcAft>
                <a:spcPts val="0"/>
              </a:spcAft>
              <a:buClr>
                <a:schemeClr val="dk1"/>
              </a:buClr>
              <a:buSzPts val="1400"/>
              <a:buChar char="•"/>
              <a:defRPr/>
            </a:lvl2pPr>
            <a:lvl3pPr indent="-317500" lvl="2" marL="1371600" algn="l">
              <a:lnSpc>
                <a:spcPct val="100000"/>
              </a:lnSpc>
              <a:spcBef>
                <a:spcPts val="400"/>
              </a:spcBef>
              <a:spcAft>
                <a:spcPts val="0"/>
              </a:spcAft>
              <a:buClr>
                <a:schemeClr val="dk2"/>
              </a:buClr>
              <a:buSzPts val="1400"/>
              <a:buChar char="•"/>
              <a:defRPr/>
            </a:lvl3pPr>
            <a:lvl4pPr indent="-317500" lvl="3" marL="1828800" algn="l">
              <a:lnSpc>
                <a:spcPct val="100000"/>
              </a:lnSpc>
              <a:spcBef>
                <a:spcPts val="400"/>
              </a:spcBef>
              <a:spcAft>
                <a:spcPts val="0"/>
              </a:spcAft>
              <a:buClr>
                <a:schemeClr val="dk2"/>
              </a:buClr>
              <a:buSzPts val="1400"/>
              <a:buChar char="•"/>
              <a:defRPr/>
            </a:lvl4pPr>
            <a:lvl5pPr indent="-317500" lvl="4" marL="2286000" algn="l">
              <a:lnSpc>
                <a:spcPct val="100000"/>
              </a:lnSpc>
              <a:spcBef>
                <a:spcPts val="400"/>
              </a:spcBef>
              <a:spcAft>
                <a:spcPts val="0"/>
              </a:spcAft>
              <a:buClr>
                <a:schemeClr val="dk2"/>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39" name="Google Shape;139;p26"/>
          <p:cNvSpPr/>
          <p:nvPr>
            <p:ph idx="4" type="pic"/>
          </p:nvPr>
        </p:nvSpPr>
        <p:spPr>
          <a:xfrm>
            <a:off x="216407" y="1137506"/>
            <a:ext cx="2695214" cy="1767050"/>
          </a:xfrm>
          <a:prstGeom prst="rect">
            <a:avLst/>
          </a:prstGeom>
          <a:noFill/>
          <a:ln>
            <a:noFill/>
          </a:ln>
        </p:spPr>
      </p:sp>
      <p:cxnSp>
        <p:nvCxnSpPr>
          <p:cNvPr id="140" name="Google Shape;140;p26"/>
          <p:cNvCxnSpPr/>
          <p:nvPr/>
        </p:nvCxnSpPr>
        <p:spPr>
          <a:xfrm>
            <a:off x="3073106" y="1137506"/>
            <a:ext cx="0" cy="3445883"/>
          </a:xfrm>
          <a:prstGeom prst="straightConnector1">
            <a:avLst/>
          </a:prstGeom>
          <a:noFill/>
          <a:ln cap="flat" cmpd="sng" w="12700">
            <a:solidFill>
              <a:schemeClr val="accent1"/>
            </a:solidFill>
            <a:prstDash val="dot"/>
            <a:miter lim="800000"/>
            <a:headEnd len="sm" w="sm" type="none"/>
            <a:tailEnd len="sm" w="sm" type="none"/>
          </a:ln>
        </p:spPr>
      </p:cxnSp>
      <p:cxnSp>
        <p:nvCxnSpPr>
          <p:cNvPr id="141" name="Google Shape;141;p26"/>
          <p:cNvCxnSpPr/>
          <p:nvPr/>
        </p:nvCxnSpPr>
        <p:spPr>
          <a:xfrm>
            <a:off x="6064014" y="1137506"/>
            <a:ext cx="0" cy="3445883"/>
          </a:xfrm>
          <a:prstGeom prst="straightConnector1">
            <a:avLst/>
          </a:prstGeom>
          <a:noFill/>
          <a:ln cap="flat" cmpd="sng" w="12700">
            <a:solidFill>
              <a:schemeClr val="accent1"/>
            </a:solidFill>
            <a:prstDash val="dot"/>
            <a:miter lim="800000"/>
            <a:headEnd len="sm" w="sm" type="none"/>
            <a:tailEnd len="sm" w="sm" type="none"/>
          </a:ln>
        </p:spPr>
      </p:cxnSp>
      <p:sp>
        <p:nvSpPr>
          <p:cNvPr id="142" name="Google Shape;142;p26"/>
          <p:cNvSpPr txBox="1"/>
          <p:nvPr>
            <p:ph idx="12" type="sldNum"/>
          </p:nvPr>
        </p:nvSpPr>
        <p:spPr>
          <a:xfrm>
            <a:off x="7663909" y="4686365"/>
            <a:ext cx="924541" cy="273844"/>
          </a:xfrm>
          <a:prstGeom prst="rect">
            <a:avLst/>
          </a:prstGeom>
          <a:noFill/>
          <a:ln>
            <a:noFill/>
          </a:ln>
        </p:spPr>
        <p:txBody>
          <a:bodyPr anchorCtr="0" anchor="ctr"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
        <p:nvSpPr>
          <p:cNvPr id="143" name="Google Shape;143;p26"/>
          <p:cNvSpPr/>
          <p:nvPr>
            <p:ph idx="5" type="pic"/>
          </p:nvPr>
        </p:nvSpPr>
        <p:spPr>
          <a:xfrm>
            <a:off x="3231422" y="1137506"/>
            <a:ext cx="2678021" cy="1783754"/>
          </a:xfrm>
          <a:prstGeom prst="rect">
            <a:avLst/>
          </a:prstGeom>
          <a:noFill/>
          <a:ln>
            <a:noFill/>
          </a:ln>
        </p:spPr>
      </p:sp>
      <p:sp>
        <p:nvSpPr>
          <p:cNvPr id="144" name="Google Shape;144;p26"/>
          <p:cNvSpPr/>
          <p:nvPr>
            <p:ph idx="6" type="pic"/>
          </p:nvPr>
        </p:nvSpPr>
        <p:spPr>
          <a:xfrm>
            <a:off x="6229244" y="1137506"/>
            <a:ext cx="2678021" cy="1788425"/>
          </a:xfrm>
          <a:prstGeom prst="rect">
            <a:avLst/>
          </a:prstGeom>
          <a:noFill/>
          <a:ln>
            <a:noFill/>
          </a:ln>
        </p:spPr>
      </p:sp>
      <p:cxnSp>
        <p:nvCxnSpPr>
          <p:cNvPr id="145" name="Google Shape;145;p26"/>
          <p:cNvCxnSpPr/>
          <p:nvPr/>
        </p:nvCxnSpPr>
        <p:spPr>
          <a:xfrm>
            <a:off x="227488" y="596082"/>
            <a:ext cx="8689025" cy="0"/>
          </a:xfrm>
          <a:prstGeom prst="straightConnector1">
            <a:avLst/>
          </a:prstGeom>
          <a:noFill/>
          <a:ln cap="flat" cmpd="sng" w="12700">
            <a:solidFill>
              <a:schemeClr val="accent1"/>
            </a:solidFill>
            <a:prstDash val="solid"/>
            <a:miter lim="800000"/>
            <a:headEnd len="sm" w="sm" type="none"/>
            <a:tailEnd len="sm" w="sm" type="none"/>
          </a:ln>
        </p:spPr>
      </p:cxnSp>
      <p:sp>
        <p:nvSpPr>
          <p:cNvPr id="146" name="Google Shape;146;p26"/>
          <p:cNvSpPr txBox="1"/>
          <p:nvPr>
            <p:ph type="title"/>
          </p:nvPr>
        </p:nvSpPr>
        <p:spPr>
          <a:xfrm>
            <a:off x="227488" y="183289"/>
            <a:ext cx="8689025" cy="393406"/>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2"/>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47" name="Google Shape;147;p26"/>
          <p:cNvSpPr txBox="1"/>
          <p:nvPr>
            <p:ph idx="7" type="body"/>
          </p:nvPr>
        </p:nvSpPr>
        <p:spPr>
          <a:xfrm>
            <a:off x="227487" y="744632"/>
            <a:ext cx="8689024" cy="312191"/>
          </a:xfrm>
          <a:prstGeom prst="rect">
            <a:avLst/>
          </a:prstGeom>
          <a:noFill/>
          <a:ln>
            <a:noFill/>
          </a:ln>
        </p:spPr>
        <p:txBody>
          <a:bodyPr anchorCtr="0" anchor="ctr" bIns="34275" lIns="68575" spcFirstLastPara="1" rIns="68575" wrap="square" tIns="34275">
            <a:normAutofit/>
          </a:bodyPr>
          <a:lstStyle>
            <a:lvl1pPr indent="-228600" lvl="0" marL="457200" algn="l">
              <a:lnSpc>
                <a:spcPct val="100000"/>
              </a:lnSpc>
              <a:spcBef>
                <a:spcPts val="800"/>
              </a:spcBef>
              <a:spcAft>
                <a:spcPts val="0"/>
              </a:spcAft>
              <a:buClr>
                <a:schemeClr val="accent2"/>
              </a:buClr>
              <a:buSzPts val="1800"/>
              <a:buNone/>
              <a:defRPr>
                <a:solidFill>
                  <a:schemeClr val="accent2"/>
                </a:solidFill>
              </a:defRPr>
            </a:lvl1pPr>
            <a:lvl2pPr indent="-323850" lvl="1" marL="914400" algn="l">
              <a:lnSpc>
                <a:spcPct val="100000"/>
              </a:lnSpc>
              <a:spcBef>
                <a:spcPts val="400"/>
              </a:spcBef>
              <a:spcAft>
                <a:spcPts val="0"/>
              </a:spcAft>
              <a:buClr>
                <a:schemeClr val="dk1"/>
              </a:buClr>
              <a:buSzPts val="1500"/>
              <a:buChar char="•"/>
              <a:defRPr sz="1500"/>
            </a:lvl2pPr>
            <a:lvl3pPr indent="-317500" lvl="2" marL="1371600" algn="l">
              <a:lnSpc>
                <a:spcPct val="100000"/>
              </a:lnSpc>
              <a:spcBef>
                <a:spcPts val="400"/>
              </a:spcBef>
              <a:spcAft>
                <a:spcPts val="0"/>
              </a:spcAft>
              <a:buClr>
                <a:schemeClr val="dk2"/>
              </a:buClr>
              <a:buSzPts val="1400"/>
              <a:buFont typeface="NTR"/>
              <a:buChar char="–"/>
              <a:defRPr sz="1400"/>
            </a:lvl3pPr>
            <a:lvl4pPr indent="-317500" lvl="3" marL="1828800" algn="l">
              <a:lnSpc>
                <a:spcPct val="100000"/>
              </a:lnSpc>
              <a:spcBef>
                <a:spcPts val="400"/>
              </a:spcBef>
              <a:spcAft>
                <a:spcPts val="0"/>
              </a:spcAft>
              <a:buClr>
                <a:schemeClr val="dk2"/>
              </a:buClr>
              <a:buSzPts val="1400"/>
              <a:buChar char="•"/>
              <a:defRPr sz="1400"/>
            </a:lvl4pPr>
            <a:lvl5pPr indent="-317500" lvl="4" marL="2286000" algn="l">
              <a:lnSpc>
                <a:spcPct val="100000"/>
              </a:lnSpc>
              <a:spcBef>
                <a:spcPts val="400"/>
              </a:spcBef>
              <a:spcAft>
                <a:spcPts val="0"/>
              </a:spcAft>
              <a:buClr>
                <a:schemeClr val="dk2"/>
              </a:buClr>
              <a:buSzPts val="1400"/>
              <a:buChar char="•"/>
              <a:defRPr sz="1400"/>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Column">
  <p:cSld name="Four Column">
    <p:spTree>
      <p:nvGrpSpPr>
        <p:cNvPr id="148" name="Shape 148"/>
        <p:cNvGrpSpPr/>
        <p:nvPr/>
      </p:nvGrpSpPr>
      <p:grpSpPr>
        <a:xfrm>
          <a:off x="0" y="0"/>
          <a:ext cx="0" cy="0"/>
          <a:chOff x="0" y="0"/>
          <a:chExt cx="0" cy="0"/>
        </a:xfrm>
      </p:grpSpPr>
      <p:sp>
        <p:nvSpPr>
          <p:cNvPr id="149" name="Google Shape;149;p27"/>
          <p:cNvSpPr txBox="1"/>
          <p:nvPr>
            <p:ph idx="1" type="body"/>
          </p:nvPr>
        </p:nvSpPr>
        <p:spPr>
          <a:xfrm>
            <a:off x="227488" y="1159813"/>
            <a:ext cx="1995333" cy="3423576"/>
          </a:xfrm>
          <a:prstGeom prst="rect">
            <a:avLst/>
          </a:prstGeom>
          <a:noFill/>
          <a:ln>
            <a:noFill/>
          </a:ln>
        </p:spPr>
        <p:txBody>
          <a:bodyPr anchorCtr="0" anchor="t" bIns="34275" lIns="68575" spcFirstLastPara="1" rIns="68575" wrap="square" tIns="34275">
            <a:normAutofit/>
          </a:bodyPr>
          <a:lstStyle>
            <a:lvl1pPr indent="-323850" lvl="0" marL="457200" algn="l">
              <a:lnSpc>
                <a:spcPct val="100000"/>
              </a:lnSpc>
              <a:spcBef>
                <a:spcPts val="800"/>
              </a:spcBef>
              <a:spcAft>
                <a:spcPts val="0"/>
              </a:spcAft>
              <a:buClr>
                <a:schemeClr val="dk2"/>
              </a:buClr>
              <a:buSzPts val="1500"/>
              <a:buChar char="•"/>
              <a:defRPr sz="1500"/>
            </a:lvl1pPr>
            <a:lvl2pPr indent="-317500" lvl="1" marL="914400" algn="l">
              <a:lnSpc>
                <a:spcPct val="100000"/>
              </a:lnSpc>
              <a:spcBef>
                <a:spcPts val="400"/>
              </a:spcBef>
              <a:spcAft>
                <a:spcPts val="0"/>
              </a:spcAft>
              <a:buClr>
                <a:schemeClr val="dk1"/>
              </a:buClr>
              <a:buSzPts val="1400"/>
              <a:buChar char="•"/>
              <a:defRPr/>
            </a:lvl2pPr>
            <a:lvl3pPr indent="-317500" lvl="2" marL="1371600" algn="l">
              <a:lnSpc>
                <a:spcPct val="100000"/>
              </a:lnSpc>
              <a:spcBef>
                <a:spcPts val="400"/>
              </a:spcBef>
              <a:spcAft>
                <a:spcPts val="0"/>
              </a:spcAft>
              <a:buClr>
                <a:schemeClr val="dk2"/>
              </a:buClr>
              <a:buSzPts val="1400"/>
              <a:buChar char="•"/>
              <a:defRPr/>
            </a:lvl3pPr>
            <a:lvl4pPr indent="-317500" lvl="3" marL="1828800" algn="l">
              <a:lnSpc>
                <a:spcPct val="100000"/>
              </a:lnSpc>
              <a:spcBef>
                <a:spcPts val="400"/>
              </a:spcBef>
              <a:spcAft>
                <a:spcPts val="0"/>
              </a:spcAft>
              <a:buClr>
                <a:schemeClr val="dk2"/>
              </a:buClr>
              <a:buSzPts val="1400"/>
              <a:buChar char="•"/>
              <a:defRPr/>
            </a:lvl4pPr>
            <a:lvl5pPr indent="-317500" lvl="4" marL="2286000" algn="l">
              <a:lnSpc>
                <a:spcPct val="100000"/>
              </a:lnSpc>
              <a:spcBef>
                <a:spcPts val="400"/>
              </a:spcBef>
              <a:spcAft>
                <a:spcPts val="0"/>
              </a:spcAft>
              <a:buClr>
                <a:schemeClr val="dk2"/>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50" name="Google Shape;150;p27"/>
          <p:cNvSpPr txBox="1"/>
          <p:nvPr>
            <p:ph idx="2" type="body"/>
          </p:nvPr>
        </p:nvSpPr>
        <p:spPr>
          <a:xfrm>
            <a:off x="2451119" y="1159813"/>
            <a:ext cx="1995333" cy="3423573"/>
          </a:xfrm>
          <a:prstGeom prst="rect">
            <a:avLst/>
          </a:prstGeom>
          <a:noFill/>
          <a:ln>
            <a:noFill/>
          </a:ln>
        </p:spPr>
        <p:txBody>
          <a:bodyPr anchorCtr="0" anchor="t" bIns="34275" lIns="68575" spcFirstLastPara="1" rIns="68575" wrap="square" tIns="34275">
            <a:normAutofit/>
          </a:bodyPr>
          <a:lstStyle>
            <a:lvl1pPr indent="-323850" lvl="0" marL="457200" algn="l">
              <a:lnSpc>
                <a:spcPct val="100000"/>
              </a:lnSpc>
              <a:spcBef>
                <a:spcPts val="800"/>
              </a:spcBef>
              <a:spcAft>
                <a:spcPts val="0"/>
              </a:spcAft>
              <a:buClr>
                <a:schemeClr val="dk2"/>
              </a:buClr>
              <a:buSzPts val="1500"/>
              <a:buChar char="•"/>
              <a:defRPr sz="1500"/>
            </a:lvl1pPr>
            <a:lvl2pPr indent="-317500" lvl="1" marL="914400" algn="l">
              <a:lnSpc>
                <a:spcPct val="100000"/>
              </a:lnSpc>
              <a:spcBef>
                <a:spcPts val="400"/>
              </a:spcBef>
              <a:spcAft>
                <a:spcPts val="0"/>
              </a:spcAft>
              <a:buClr>
                <a:schemeClr val="dk1"/>
              </a:buClr>
              <a:buSzPts val="1400"/>
              <a:buChar char="•"/>
              <a:defRPr/>
            </a:lvl2pPr>
            <a:lvl3pPr indent="-317500" lvl="2" marL="1371600" algn="l">
              <a:lnSpc>
                <a:spcPct val="100000"/>
              </a:lnSpc>
              <a:spcBef>
                <a:spcPts val="400"/>
              </a:spcBef>
              <a:spcAft>
                <a:spcPts val="0"/>
              </a:spcAft>
              <a:buClr>
                <a:schemeClr val="dk2"/>
              </a:buClr>
              <a:buSzPts val="1400"/>
              <a:buChar char="•"/>
              <a:defRPr/>
            </a:lvl3pPr>
            <a:lvl4pPr indent="-317500" lvl="3" marL="1828800" algn="l">
              <a:lnSpc>
                <a:spcPct val="100000"/>
              </a:lnSpc>
              <a:spcBef>
                <a:spcPts val="400"/>
              </a:spcBef>
              <a:spcAft>
                <a:spcPts val="0"/>
              </a:spcAft>
              <a:buClr>
                <a:schemeClr val="dk2"/>
              </a:buClr>
              <a:buSzPts val="1400"/>
              <a:buChar char="•"/>
              <a:defRPr/>
            </a:lvl4pPr>
            <a:lvl5pPr indent="-317500" lvl="4" marL="2286000" algn="l">
              <a:lnSpc>
                <a:spcPct val="100000"/>
              </a:lnSpc>
              <a:spcBef>
                <a:spcPts val="400"/>
              </a:spcBef>
              <a:spcAft>
                <a:spcPts val="0"/>
              </a:spcAft>
              <a:buClr>
                <a:schemeClr val="dk2"/>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51" name="Google Shape;151;p27"/>
          <p:cNvSpPr txBox="1"/>
          <p:nvPr>
            <p:ph idx="3" type="body"/>
          </p:nvPr>
        </p:nvSpPr>
        <p:spPr>
          <a:xfrm>
            <a:off x="4674750" y="1159813"/>
            <a:ext cx="1995333" cy="3423569"/>
          </a:xfrm>
          <a:prstGeom prst="rect">
            <a:avLst/>
          </a:prstGeom>
          <a:noFill/>
          <a:ln>
            <a:noFill/>
          </a:ln>
        </p:spPr>
        <p:txBody>
          <a:bodyPr anchorCtr="0" anchor="t" bIns="34275" lIns="68575" spcFirstLastPara="1" rIns="68575" wrap="square" tIns="34275">
            <a:normAutofit/>
          </a:bodyPr>
          <a:lstStyle>
            <a:lvl1pPr indent="-323850" lvl="0" marL="457200" algn="l">
              <a:lnSpc>
                <a:spcPct val="100000"/>
              </a:lnSpc>
              <a:spcBef>
                <a:spcPts val="800"/>
              </a:spcBef>
              <a:spcAft>
                <a:spcPts val="0"/>
              </a:spcAft>
              <a:buClr>
                <a:schemeClr val="dk2"/>
              </a:buClr>
              <a:buSzPts val="1500"/>
              <a:buChar char="•"/>
              <a:defRPr sz="1500"/>
            </a:lvl1pPr>
            <a:lvl2pPr indent="-317500" lvl="1" marL="914400" algn="l">
              <a:lnSpc>
                <a:spcPct val="100000"/>
              </a:lnSpc>
              <a:spcBef>
                <a:spcPts val="400"/>
              </a:spcBef>
              <a:spcAft>
                <a:spcPts val="0"/>
              </a:spcAft>
              <a:buClr>
                <a:schemeClr val="dk1"/>
              </a:buClr>
              <a:buSzPts val="1400"/>
              <a:buChar char="•"/>
              <a:defRPr/>
            </a:lvl2pPr>
            <a:lvl3pPr indent="-317500" lvl="2" marL="1371600" algn="l">
              <a:lnSpc>
                <a:spcPct val="100000"/>
              </a:lnSpc>
              <a:spcBef>
                <a:spcPts val="400"/>
              </a:spcBef>
              <a:spcAft>
                <a:spcPts val="0"/>
              </a:spcAft>
              <a:buClr>
                <a:schemeClr val="dk2"/>
              </a:buClr>
              <a:buSzPts val="1400"/>
              <a:buChar char="•"/>
              <a:defRPr/>
            </a:lvl3pPr>
            <a:lvl4pPr indent="-317500" lvl="3" marL="1828800" algn="l">
              <a:lnSpc>
                <a:spcPct val="100000"/>
              </a:lnSpc>
              <a:spcBef>
                <a:spcPts val="400"/>
              </a:spcBef>
              <a:spcAft>
                <a:spcPts val="0"/>
              </a:spcAft>
              <a:buClr>
                <a:schemeClr val="dk2"/>
              </a:buClr>
              <a:buSzPts val="1400"/>
              <a:buChar char="•"/>
              <a:defRPr/>
            </a:lvl4pPr>
            <a:lvl5pPr indent="-317500" lvl="4" marL="2286000" algn="l">
              <a:lnSpc>
                <a:spcPct val="100000"/>
              </a:lnSpc>
              <a:spcBef>
                <a:spcPts val="400"/>
              </a:spcBef>
              <a:spcAft>
                <a:spcPts val="0"/>
              </a:spcAft>
              <a:buClr>
                <a:schemeClr val="dk2"/>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52" name="Google Shape;152;p27"/>
          <p:cNvSpPr txBox="1"/>
          <p:nvPr>
            <p:ph idx="4" type="body"/>
          </p:nvPr>
        </p:nvSpPr>
        <p:spPr>
          <a:xfrm>
            <a:off x="6921179" y="1159814"/>
            <a:ext cx="1995333" cy="3423566"/>
          </a:xfrm>
          <a:prstGeom prst="rect">
            <a:avLst/>
          </a:prstGeom>
          <a:noFill/>
          <a:ln>
            <a:noFill/>
          </a:ln>
        </p:spPr>
        <p:txBody>
          <a:bodyPr anchorCtr="0" anchor="t" bIns="34275" lIns="68575" spcFirstLastPara="1" rIns="68575" wrap="square" tIns="34275">
            <a:normAutofit/>
          </a:bodyPr>
          <a:lstStyle>
            <a:lvl1pPr indent="-323850" lvl="0" marL="457200" algn="l">
              <a:lnSpc>
                <a:spcPct val="100000"/>
              </a:lnSpc>
              <a:spcBef>
                <a:spcPts val="800"/>
              </a:spcBef>
              <a:spcAft>
                <a:spcPts val="0"/>
              </a:spcAft>
              <a:buClr>
                <a:schemeClr val="dk2"/>
              </a:buClr>
              <a:buSzPts val="1500"/>
              <a:buChar char="•"/>
              <a:defRPr sz="1500"/>
            </a:lvl1pPr>
            <a:lvl2pPr indent="-317500" lvl="1" marL="914400" algn="l">
              <a:lnSpc>
                <a:spcPct val="100000"/>
              </a:lnSpc>
              <a:spcBef>
                <a:spcPts val="400"/>
              </a:spcBef>
              <a:spcAft>
                <a:spcPts val="0"/>
              </a:spcAft>
              <a:buClr>
                <a:schemeClr val="dk1"/>
              </a:buClr>
              <a:buSzPts val="1400"/>
              <a:buChar char="•"/>
              <a:defRPr/>
            </a:lvl2pPr>
            <a:lvl3pPr indent="-317500" lvl="2" marL="1371600" algn="l">
              <a:lnSpc>
                <a:spcPct val="100000"/>
              </a:lnSpc>
              <a:spcBef>
                <a:spcPts val="400"/>
              </a:spcBef>
              <a:spcAft>
                <a:spcPts val="0"/>
              </a:spcAft>
              <a:buClr>
                <a:schemeClr val="dk2"/>
              </a:buClr>
              <a:buSzPts val="1400"/>
              <a:buChar char="•"/>
              <a:defRPr/>
            </a:lvl3pPr>
            <a:lvl4pPr indent="-317500" lvl="3" marL="1828800" algn="l">
              <a:lnSpc>
                <a:spcPct val="100000"/>
              </a:lnSpc>
              <a:spcBef>
                <a:spcPts val="400"/>
              </a:spcBef>
              <a:spcAft>
                <a:spcPts val="0"/>
              </a:spcAft>
              <a:buClr>
                <a:schemeClr val="dk2"/>
              </a:buClr>
              <a:buSzPts val="1400"/>
              <a:buChar char="•"/>
              <a:defRPr/>
            </a:lvl4pPr>
            <a:lvl5pPr indent="-317500" lvl="4" marL="2286000" algn="l">
              <a:lnSpc>
                <a:spcPct val="100000"/>
              </a:lnSpc>
              <a:spcBef>
                <a:spcPts val="400"/>
              </a:spcBef>
              <a:spcAft>
                <a:spcPts val="0"/>
              </a:spcAft>
              <a:buClr>
                <a:schemeClr val="dk2"/>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53" name="Google Shape;153;p27"/>
          <p:cNvSpPr txBox="1"/>
          <p:nvPr>
            <p:ph idx="12" type="sldNum"/>
          </p:nvPr>
        </p:nvSpPr>
        <p:spPr>
          <a:xfrm>
            <a:off x="7663909" y="4686365"/>
            <a:ext cx="924541" cy="273844"/>
          </a:xfrm>
          <a:prstGeom prst="rect">
            <a:avLst/>
          </a:prstGeom>
          <a:noFill/>
          <a:ln>
            <a:noFill/>
          </a:ln>
        </p:spPr>
        <p:txBody>
          <a:bodyPr anchorCtr="0" anchor="ctr"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cxnSp>
        <p:nvCxnSpPr>
          <p:cNvPr id="154" name="Google Shape;154;p27"/>
          <p:cNvCxnSpPr/>
          <p:nvPr/>
        </p:nvCxnSpPr>
        <p:spPr>
          <a:xfrm>
            <a:off x="227488" y="596082"/>
            <a:ext cx="8689025" cy="0"/>
          </a:xfrm>
          <a:prstGeom prst="straightConnector1">
            <a:avLst/>
          </a:prstGeom>
          <a:noFill/>
          <a:ln cap="flat" cmpd="sng" w="12700">
            <a:solidFill>
              <a:schemeClr val="accent1"/>
            </a:solidFill>
            <a:prstDash val="solid"/>
            <a:miter lim="800000"/>
            <a:headEnd len="sm" w="sm" type="none"/>
            <a:tailEnd len="sm" w="sm" type="none"/>
          </a:ln>
        </p:spPr>
      </p:cxnSp>
      <p:sp>
        <p:nvSpPr>
          <p:cNvPr id="155" name="Google Shape;155;p27"/>
          <p:cNvSpPr txBox="1"/>
          <p:nvPr>
            <p:ph type="title"/>
          </p:nvPr>
        </p:nvSpPr>
        <p:spPr>
          <a:xfrm>
            <a:off x="227488" y="183289"/>
            <a:ext cx="8689025" cy="393406"/>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2"/>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cxnSp>
        <p:nvCxnSpPr>
          <p:cNvPr id="156" name="Google Shape;156;p27"/>
          <p:cNvCxnSpPr/>
          <p:nvPr/>
        </p:nvCxnSpPr>
        <p:spPr>
          <a:xfrm>
            <a:off x="2337212" y="1159813"/>
            <a:ext cx="0" cy="3440762"/>
          </a:xfrm>
          <a:prstGeom prst="straightConnector1">
            <a:avLst/>
          </a:prstGeom>
          <a:noFill/>
          <a:ln cap="flat" cmpd="sng" w="12700">
            <a:solidFill>
              <a:schemeClr val="accent1"/>
            </a:solidFill>
            <a:prstDash val="dot"/>
            <a:miter lim="800000"/>
            <a:headEnd len="sm" w="sm" type="none"/>
            <a:tailEnd len="sm" w="sm" type="none"/>
          </a:ln>
        </p:spPr>
      </p:cxnSp>
      <p:cxnSp>
        <p:nvCxnSpPr>
          <p:cNvPr id="157" name="Google Shape;157;p27"/>
          <p:cNvCxnSpPr/>
          <p:nvPr/>
        </p:nvCxnSpPr>
        <p:spPr>
          <a:xfrm>
            <a:off x="4570434" y="1176999"/>
            <a:ext cx="1566" cy="3423576"/>
          </a:xfrm>
          <a:prstGeom prst="straightConnector1">
            <a:avLst/>
          </a:prstGeom>
          <a:noFill/>
          <a:ln cap="flat" cmpd="sng" w="12700">
            <a:solidFill>
              <a:schemeClr val="accent1"/>
            </a:solidFill>
            <a:prstDash val="dot"/>
            <a:miter lim="800000"/>
            <a:headEnd len="sm" w="sm" type="none"/>
            <a:tailEnd len="sm" w="sm" type="none"/>
          </a:ln>
        </p:spPr>
      </p:cxnSp>
      <p:cxnSp>
        <p:nvCxnSpPr>
          <p:cNvPr id="158" name="Google Shape;158;p27"/>
          <p:cNvCxnSpPr/>
          <p:nvPr/>
        </p:nvCxnSpPr>
        <p:spPr>
          <a:xfrm>
            <a:off x="6795869" y="1176999"/>
            <a:ext cx="0" cy="3423576"/>
          </a:xfrm>
          <a:prstGeom prst="straightConnector1">
            <a:avLst/>
          </a:prstGeom>
          <a:noFill/>
          <a:ln cap="flat" cmpd="sng" w="12700">
            <a:solidFill>
              <a:schemeClr val="accent1"/>
            </a:solidFill>
            <a:prstDash val="dot"/>
            <a:miter lim="800000"/>
            <a:headEnd len="sm" w="sm" type="none"/>
            <a:tailEnd len="sm" w="sm" type="none"/>
          </a:ln>
        </p:spPr>
      </p:cxnSp>
      <p:sp>
        <p:nvSpPr>
          <p:cNvPr id="159" name="Google Shape;159;p27"/>
          <p:cNvSpPr txBox="1"/>
          <p:nvPr>
            <p:ph idx="5" type="body"/>
          </p:nvPr>
        </p:nvSpPr>
        <p:spPr>
          <a:xfrm>
            <a:off x="227487" y="744632"/>
            <a:ext cx="8689024" cy="312191"/>
          </a:xfrm>
          <a:prstGeom prst="rect">
            <a:avLst/>
          </a:prstGeom>
          <a:noFill/>
          <a:ln>
            <a:noFill/>
          </a:ln>
        </p:spPr>
        <p:txBody>
          <a:bodyPr anchorCtr="0" anchor="ctr" bIns="34275" lIns="68575" spcFirstLastPara="1" rIns="68575" wrap="square" tIns="34275">
            <a:normAutofit/>
          </a:bodyPr>
          <a:lstStyle>
            <a:lvl1pPr indent="-228600" lvl="0" marL="457200" algn="l">
              <a:lnSpc>
                <a:spcPct val="100000"/>
              </a:lnSpc>
              <a:spcBef>
                <a:spcPts val="800"/>
              </a:spcBef>
              <a:spcAft>
                <a:spcPts val="0"/>
              </a:spcAft>
              <a:buClr>
                <a:schemeClr val="accent2"/>
              </a:buClr>
              <a:buSzPts val="1800"/>
              <a:buNone/>
              <a:defRPr>
                <a:solidFill>
                  <a:schemeClr val="accent2"/>
                </a:solidFill>
              </a:defRPr>
            </a:lvl1pPr>
            <a:lvl2pPr indent="-323850" lvl="1" marL="914400" algn="l">
              <a:lnSpc>
                <a:spcPct val="100000"/>
              </a:lnSpc>
              <a:spcBef>
                <a:spcPts val="400"/>
              </a:spcBef>
              <a:spcAft>
                <a:spcPts val="0"/>
              </a:spcAft>
              <a:buClr>
                <a:schemeClr val="dk1"/>
              </a:buClr>
              <a:buSzPts val="1500"/>
              <a:buChar char="•"/>
              <a:defRPr sz="1500"/>
            </a:lvl2pPr>
            <a:lvl3pPr indent="-317500" lvl="2" marL="1371600" algn="l">
              <a:lnSpc>
                <a:spcPct val="100000"/>
              </a:lnSpc>
              <a:spcBef>
                <a:spcPts val="400"/>
              </a:spcBef>
              <a:spcAft>
                <a:spcPts val="0"/>
              </a:spcAft>
              <a:buClr>
                <a:schemeClr val="dk2"/>
              </a:buClr>
              <a:buSzPts val="1400"/>
              <a:buFont typeface="NTR"/>
              <a:buChar char="–"/>
              <a:defRPr sz="1400"/>
            </a:lvl3pPr>
            <a:lvl4pPr indent="-317500" lvl="3" marL="1828800" algn="l">
              <a:lnSpc>
                <a:spcPct val="100000"/>
              </a:lnSpc>
              <a:spcBef>
                <a:spcPts val="400"/>
              </a:spcBef>
              <a:spcAft>
                <a:spcPts val="0"/>
              </a:spcAft>
              <a:buClr>
                <a:schemeClr val="dk2"/>
              </a:buClr>
              <a:buSzPts val="1400"/>
              <a:buChar char="•"/>
              <a:defRPr sz="1400"/>
            </a:lvl4pPr>
            <a:lvl5pPr indent="-317500" lvl="4" marL="2286000" algn="l">
              <a:lnSpc>
                <a:spcPct val="100000"/>
              </a:lnSpc>
              <a:spcBef>
                <a:spcPts val="400"/>
              </a:spcBef>
              <a:spcAft>
                <a:spcPts val="0"/>
              </a:spcAft>
              <a:buClr>
                <a:schemeClr val="dk2"/>
              </a:buClr>
              <a:buSzPts val="1400"/>
              <a:buChar char="•"/>
              <a:defRPr sz="1400"/>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Column w/ Image">
  <p:cSld name="Four Column w/ Image">
    <p:spTree>
      <p:nvGrpSpPr>
        <p:cNvPr id="160" name="Shape 160"/>
        <p:cNvGrpSpPr/>
        <p:nvPr/>
      </p:nvGrpSpPr>
      <p:grpSpPr>
        <a:xfrm>
          <a:off x="0" y="0"/>
          <a:ext cx="0" cy="0"/>
          <a:chOff x="0" y="0"/>
          <a:chExt cx="0" cy="0"/>
        </a:xfrm>
      </p:grpSpPr>
      <p:sp>
        <p:nvSpPr>
          <p:cNvPr id="161" name="Google Shape;161;p28"/>
          <p:cNvSpPr txBox="1"/>
          <p:nvPr>
            <p:ph idx="1" type="body"/>
          </p:nvPr>
        </p:nvSpPr>
        <p:spPr>
          <a:xfrm>
            <a:off x="227486" y="2571750"/>
            <a:ext cx="2013293" cy="2028825"/>
          </a:xfrm>
          <a:prstGeom prst="rect">
            <a:avLst/>
          </a:prstGeom>
          <a:noFill/>
          <a:ln>
            <a:noFill/>
          </a:ln>
        </p:spPr>
        <p:txBody>
          <a:bodyPr anchorCtr="0" anchor="t" bIns="34275" lIns="68575" spcFirstLastPara="1" rIns="68575" wrap="square" tIns="34275">
            <a:normAutofit/>
          </a:bodyPr>
          <a:lstStyle>
            <a:lvl1pPr indent="-228600" lvl="0" marL="457200" algn="l">
              <a:lnSpc>
                <a:spcPct val="100000"/>
              </a:lnSpc>
              <a:spcBef>
                <a:spcPts val="800"/>
              </a:spcBef>
              <a:spcAft>
                <a:spcPts val="0"/>
              </a:spcAft>
              <a:buClr>
                <a:schemeClr val="dk2"/>
              </a:buClr>
              <a:buSzPts val="1500"/>
              <a:buNone/>
              <a:defRPr sz="1500"/>
            </a:lvl1pPr>
            <a:lvl2pPr indent="-317500" lvl="1" marL="914400" algn="l">
              <a:lnSpc>
                <a:spcPct val="100000"/>
              </a:lnSpc>
              <a:spcBef>
                <a:spcPts val="400"/>
              </a:spcBef>
              <a:spcAft>
                <a:spcPts val="0"/>
              </a:spcAft>
              <a:buClr>
                <a:schemeClr val="dk1"/>
              </a:buClr>
              <a:buSzPts val="1400"/>
              <a:buChar char="•"/>
              <a:defRPr/>
            </a:lvl2pPr>
            <a:lvl3pPr indent="-317500" lvl="2" marL="1371600" algn="l">
              <a:lnSpc>
                <a:spcPct val="100000"/>
              </a:lnSpc>
              <a:spcBef>
                <a:spcPts val="400"/>
              </a:spcBef>
              <a:spcAft>
                <a:spcPts val="0"/>
              </a:spcAft>
              <a:buClr>
                <a:schemeClr val="dk2"/>
              </a:buClr>
              <a:buSzPts val="1400"/>
              <a:buChar char="•"/>
              <a:defRPr/>
            </a:lvl3pPr>
            <a:lvl4pPr indent="-317500" lvl="3" marL="1828800" algn="l">
              <a:lnSpc>
                <a:spcPct val="100000"/>
              </a:lnSpc>
              <a:spcBef>
                <a:spcPts val="400"/>
              </a:spcBef>
              <a:spcAft>
                <a:spcPts val="0"/>
              </a:spcAft>
              <a:buClr>
                <a:schemeClr val="dk2"/>
              </a:buClr>
              <a:buSzPts val="1400"/>
              <a:buChar char="•"/>
              <a:defRPr/>
            </a:lvl4pPr>
            <a:lvl5pPr indent="-317500" lvl="4" marL="2286000" algn="l">
              <a:lnSpc>
                <a:spcPct val="100000"/>
              </a:lnSpc>
              <a:spcBef>
                <a:spcPts val="400"/>
              </a:spcBef>
              <a:spcAft>
                <a:spcPts val="0"/>
              </a:spcAft>
              <a:buClr>
                <a:schemeClr val="dk2"/>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62" name="Google Shape;162;p28"/>
          <p:cNvSpPr txBox="1"/>
          <p:nvPr>
            <p:ph idx="2" type="body"/>
          </p:nvPr>
        </p:nvSpPr>
        <p:spPr>
          <a:xfrm>
            <a:off x="2463665" y="2571750"/>
            <a:ext cx="2012338" cy="2028825"/>
          </a:xfrm>
          <a:prstGeom prst="rect">
            <a:avLst/>
          </a:prstGeom>
          <a:noFill/>
          <a:ln>
            <a:noFill/>
          </a:ln>
        </p:spPr>
        <p:txBody>
          <a:bodyPr anchorCtr="0" anchor="t" bIns="34275" lIns="68575" spcFirstLastPara="1" rIns="68575" wrap="square" tIns="34275">
            <a:normAutofit/>
          </a:bodyPr>
          <a:lstStyle>
            <a:lvl1pPr indent="-228600" lvl="0" marL="457200" algn="l">
              <a:lnSpc>
                <a:spcPct val="100000"/>
              </a:lnSpc>
              <a:spcBef>
                <a:spcPts val="800"/>
              </a:spcBef>
              <a:spcAft>
                <a:spcPts val="0"/>
              </a:spcAft>
              <a:buClr>
                <a:schemeClr val="dk2"/>
              </a:buClr>
              <a:buSzPts val="1500"/>
              <a:buNone/>
              <a:defRPr sz="1500"/>
            </a:lvl1pPr>
            <a:lvl2pPr indent="-317500" lvl="1" marL="914400" algn="l">
              <a:lnSpc>
                <a:spcPct val="100000"/>
              </a:lnSpc>
              <a:spcBef>
                <a:spcPts val="400"/>
              </a:spcBef>
              <a:spcAft>
                <a:spcPts val="0"/>
              </a:spcAft>
              <a:buClr>
                <a:schemeClr val="dk1"/>
              </a:buClr>
              <a:buSzPts val="1400"/>
              <a:buChar char="•"/>
              <a:defRPr/>
            </a:lvl2pPr>
            <a:lvl3pPr indent="-317500" lvl="2" marL="1371600" algn="l">
              <a:lnSpc>
                <a:spcPct val="100000"/>
              </a:lnSpc>
              <a:spcBef>
                <a:spcPts val="400"/>
              </a:spcBef>
              <a:spcAft>
                <a:spcPts val="0"/>
              </a:spcAft>
              <a:buClr>
                <a:schemeClr val="dk2"/>
              </a:buClr>
              <a:buSzPts val="1400"/>
              <a:buChar char="•"/>
              <a:defRPr/>
            </a:lvl3pPr>
            <a:lvl4pPr indent="-317500" lvl="3" marL="1828800" algn="l">
              <a:lnSpc>
                <a:spcPct val="100000"/>
              </a:lnSpc>
              <a:spcBef>
                <a:spcPts val="400"/>
              </a:spcBef>
              <a:spcAft>
                <a:spcPts val="0"/>
              </a:spcAft>
              <a:buClr>
                <a:schemeClr val="dk2"/>
              </a:buClr>
              <a:buSzPts val="1400"/>
              <a:buChar char="•"/>
              <a:defRPr/>
            </a:lvl4pPr>
            <a:lvl5pPr indent="-317500" lvl="4" marL="2286000" algn="l">
              <a:lnSpc>
                <a:spcPct val="100000"/>
              </a:lnSpc>
              <a:spcBef>
                <a:spcPts val="400"/>
              </a:spcBef>
              <a:spcAft>
                <a:spcPts val="0"/>
              </a:spcAft>
              <a:buClr>
                <a:schemeClr val="dk2"/>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63" name="Google Shape;163;p28"/>
          <p:cNvSpPr txBox="1"/>
          <p:nvPr>
            <p:ph idx="3" type="body"/>
          </p:nvPr>
        </p:nvSpPr>
        <p:spPr>
          <a:xfrm>
            <a:off x="4683440" y="2571750"/>
            <a:ext cx="2013295" cy="2028825"/>
          </a:xfrm>
          <a:prstGeom prst="rect">
            <a:avLst/>
          </a:prstGeom>
          <a:noFill/>
          <a:ln>
            <a:noFill/>
          </a:ln>
        </p:spPr>
        <p:txBody>
          <a:bodyPr anchorCtr="0" anchor="t" bIns="34275" lIns="68575" spcFirstLastPara="1" rIns="68575" wrap="square" tIns="34275">
            <a:normAutofit/>
          </a:bodyPr>
          <a:lstStyle>
            <a:lvl1pPr indent="-228600" lvl="0" marL="457200" algn="l">
              <a:lnSpc>
                <a:spcPct val="100000"/>
              </a:lnSpc>
              <a:spcBef>
                <a:spcPts val="800"/>
              </a:spcBef>
              <a:spcAft>
                <a:spcPts val="0"/>
              </a:spcAft>
              <a:buClr>
                <a:schemeClr val="dk2"/>
              </a:buClr>
              <a:buSzPts val="1500"/>
              <a:buNone/>
              <a:defRPr sz="1500"/>
            </a:lvl1pPr>
            <a:lvl2pPr indent="-317500" lvl="1" marL="914400" algn="l">
              <a:lnSpc>
                <a:spcPct val="100000"/>
              </a:lnSpc>
              <a:spcBef>
                <a:spcPts val="400"/>
              </a:spcBef>
              <a:spcAft>
                <a:spcPts val="0"/>
              </a:spcAft>
              <a:buClr>
                <a:schemeClr val="dk1"/>
              </a:buClr>
              <a:buSzPts val="1400"/>
              <a:buChar char="•"/>
              <a:defRPr/>
            </a:lvl2pPr>
            <a:lvl3pPr indent="-317500" lvl="2" marL="1371600" algn="l">
              <a:lnSpc>
                <a:spcPct val="100000"/>
              </a:lnSpc>
              <a:spcBef>
                <a:spcPts val="400"/>
              </a:spcBef>
              <a:spcAft>
                <a:spcPts val="0"/>
              </a:spcAft>
              <a:buClr>
                <a:schemeClr val="dk2"/>
              </a:buClr>
              <a:buSzPts val="1400"/>
              <a:buChar char="•"/>
              <a:defRPr/>
            </a:lvl3pPr>
            <a:lvl4pPr indent="-317500" lvl="3" marL="1828800" algn="l">
              <a:lnSpc>
                <a:spcPct val="100000"/>
              </a:lnSpc>
              <a:spcBef>
                <a:spcPts val="400"/>
              </a:spcBef>
              <a:spcAft>
                <a:spcPts val="0"/>
              </a:spcAft>
              <a:buClr>
                <a:schemeClr val="dk2"/>
              </a:buClr>
              <a:buSzPts val="1400"/>
              <a:buChar char="•"/>
              <a:defRPr/>
            </a:lvl4pPr>
            <a:lvl5pPr indent="-317500" lvl="4" marL="2286000" algn="l">
              <a:lnSpc>
                <a:spcPct val="100000"/>
              </a:lnSpc>
              <a:spcBef>
                <a:spcPts val="400"/>
              </a:spcBef>
              <a:spcAft>
                <a:spcPts val="0"/>
              </a:spcAft>
              <a:buClr>
                <a:schemeClr val="dk2"/>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64" name="Google Shape;164;p28"/>
          <p:cNvSpPr txBox="1"/>
          <p:nvPr>
            <p:ph idx="4" type="body"/>
          </p:nvPr>
        </p:nvSpPr>
        <p:spPr>
          <a:xfrm>
            <a:off x="6903216" y="2571750"/>
            <a:ext cx="2013282" cy="2028825"/>
          </a:xfrm>
          <a:prstGeom prst="rect">
            <a:avLst/>
          </a:prstGeom>
          <a:noFill/>
          <a:ln>
            <a:noFill/>
          </a:ln>
        </p:spPr>
        <p:txBody>
          <a:bodyPr anchorCtr="0" anchor="t" bIns="34275" lIns="68575" spcFirstLastPara="1" rIns="68575" wrap="square" tIns="34275">
            <a:normAutofit/>
          </a:bodyPr>
          <a:lstStyle>
            <a:lvl1pPr indent="-228600" lvl="0" marL="457200" algn="l">
              <a:lnSpc>
                <a:spcPct val="100000"/>
              </a:lnSpc>
              <a:spcBef>
                <a:spcPts val="800"/>
              </a:spcBef>
              <a:spcAft>
                <a:spcPts val="0"/>
              </a:spcAft>
              <a:buClr>
                <a:schemeClr val="dk2"/>
              </a:buClr>
              <a:buSzPts val="1500"/>
              <a:buNone/>
              <a:defRPr sz="1500"/>
            </a:lvl1pPr>
            <a:lvl2pPr indent="-317500" lvl="1" marL="914400" algn="l">
              <a:lnSpc>
                <a:spcPct val="100000"/>
              </a:lnSpc>
              <a:spcBef>
                <a:spcPts val="400"/>
              </a:spcBef>
              <a:spcAft>
                <a:spcPts val="0"/>
              </a:spcAft>
              <a:buClr>
                <a:schemeClr val="dk1"/>
              </a:buClr>
              <a:buSzPts val="1400"/>
              <a:buChar char="•"/>
              <a:defRPr/>
            </a:lvl2pPr>
            <a:lvl3pPr indent="-317500" lvl="2" marL="1371600" algn="l">
              <a:lnSpc>
                <a:spcPct val="100000"/>
              </a:lnSpc>
              <a:spcBef>
                <a:spcPts val="400"/>
              </a:spcBef>
              <a:spcAft>
                <a:spcPts val="0"/>
              </a:spcAft>
              <a:buClr>
                <a:schemeClr val="dk2"/>
              </a:buClr>
              <a:buSzPts val="1400"/>
              <a:buChar char="•"/>
              <a:defRPr/>
            </a:lvl3pPr>
            <a:lvl4pPr indent="-317500" lvl="3" marL="1828800" algn="l">
              <a:lnSpc>
                <a:spcPct val="100000"/>
              </a:lnSpc>
              <a:spcBef>
                <a:spcPts val="400"/>
              </a:spcBef>
              <a:spcAft>
                <a:spcPts val="0"/>
              </a:spcAft>
              <a:buClr>
                <a:schemeClr val="dk2"/>
              </a:buClr>
              <a:buSzPts val="1400"/>
              <a:buChar char="•"/>
              <a:defRPr/>
            </a:lvl4pPr>
            <a:lvl5pPr indent="-317500" lvl="4" marL="2286000" algn="l">
              <a:lnSpc>
                <a:spcPct val="100000"/>
              </a:lnSpc>
              <a:spcBef>
                <a:spcPts val="400"/>
              </a:spcBef>
              <a:spcAft>
                <a:spcPts val="0"/>
              </a:spcAft>
              <a:buClr>
                <a:schemeClr val="dk2"/>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65" name="Google Shape;165;p28"/>
          <p:cNvSpPr/>
          <p:nvPr>
            <p:ph idx="5" type="pic"/>
          </p:nvPr>
        </p:nvSpPr>
        <p:spPr>
          <a:xfrm>
            <a:off x="220743" y="1138643"/>
            <a:ext cx="2013296" cy="1362509"/>
          </a:xfrm>
          <a:prstGeom prst="rect">
            <a:avLst/>
          </a:prstGeom>
          <a:noFill/>
          <a:ln>
            <a:noFill/>
          </a:ln>
        </p:spPr>
      </p:sp>
      <p:cxnSp>
        <p:nvCxnSpPr>
          <p:cNvPr id="166" name="Google Shape;166;p28"/>
          <p:cNvCxnSpPr/>
          <p:nvPr/>
        </p:nvCxnSpPr>
        <p:spPr>
          <a:xfrm>
            <a:off x="2355260" y="1138643"/>
            <a:ext cx="0" cy="3461932"/>
          </a:xfrm>
          <a:prstGeom prst="straightConnector1">
            <a:avLst/>
          </a:prstGeom>
          <a:noFill/>
          <a:ln cap="flat" cmpd="sng" w="12700">
            <a:solidFill>
              <a:schemeClr val="accent1"/>
            </a:solidFill>
            <a:prstDash val="dot"/>
            <a:miter lim="800000"/>
            <a:headEnd len="sm" w="sm" type="none"/>
            <a:tailEnd len="sm" w="sm" type="none"/>
          </a:ln>
        </p:spPr>
      </p:cxnSp>
      <p:sp>
        <p:nvSpPr>
          <p:cNvPr id="167" name="Google Shape;167;p28"/>
          <p:cNvSpPr txBox="1"/>
          <p:nvPr>
            <p:ph idx="12" type="sldNum"/>
          </p:nvPr>
        </p:nvSpPr>
        <p:spPr>
          <a:xfrm>
            <a:off x="7663909" y="4686365"/>
            <a:ext cx="924541" cy="273844"/>
          </a:xfrm>
          <a:prstGeom prst="rect">
            <a:avLst/>
          </a:prstGeom>
          <a:noFill/>
          <a:ln>
            <a:noFill/>
          </a:ln>
        </p:spPr>
        <p:txBody>
          <a:bodyPr anchorCtr="0" anchor="ctr"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
        <p:nvSpPr>
          <p:cNvPr id="168" name="Google Shape;168;p28"/>
          <p:cNvSpPr/>
          <p:nvPr>
            <p:ph idx="6" type="pic"/>
          </p:nvPr>
        </p:nvSpPr>
        <p:spPr>
          <a:xfrm>
            <a:off x="2456921" y="1138643"/>
            <a:ext cx="2013296" cy="1362510"/>
          </a:xfrm>
          <a:prstGeom prst="rect">
            <a:avLst/>
          </a:prstGeom>
          <a:noFill/>
          <a:ln>
            <a:noFill/>
          </a:ln>
        </p:spPr>
      </p:sp>
      <p:sp>
        <p:nvSpPr>
          <p:cNvPr id="169" name="Google Shape;169;p28"/>
          <p:cNvSpPr/>
          <p:nvPr>
            <p:ph idx="7" type="pic"/>
          </p:nvPr>
        </p:nvSpPr>
        <p:spPr>
          <a:xfrm>
            <a:off x="4676696" y="1138643"/>
            <a:ext cx="2013296" cy="1362510"/>
          </a:xfrm>
          <a:prstGeom prst="rect">
            <a:avLst/>
          </a:prstGeom>
          <a:noFill/>
          <a:ln>
            <a:noFill/>
          </a:ln>
        </p:spPr>
      </p:sp>
      <p:sp>
        <p:nvSpPr>
          <p:cNvPr id="170" name="Google Shape;170;p28"/>
          <p:cNvSpPr/>
          <p:nvPr>
            <p:ph idx="8" type="pic"/>
          </p:nvPr>
        </p:nvSpPr>
        <p:spPr>
          <a:xfrm>
            <a:off x="6896472" y="1138643"/>
            <a:ext cx="2013296" cy="1362510"/>
          </a:xfrm>
          <a:prstGeom prst="rect">
            <a:avLst/>
          </a:prstGeom>
          <a:noFill/>
          <a:ln>
            <a:noFill/>
          </a:ln>
        </p:spPr>
      </p:sp>
      <p:cxnSp>
        <p:nvCxnSpPr>
          <p:cNvPr id="171" name="Google Shape;171;p28"/>
          <p:cNvCxnSpPr/>
          <p:nvPr/>
        </p:nvCxnSpPr>
        <p:spPr>
          <a:xfrm>
            <a:off x="4572000" y="1138643"/>
            <a:ext cx="0" cy="3461932"/>
          </a:xfrm>
          <a:prstGeom prst="straightConnector1">
            <a:avLst/>
          </a:prstGeom>
          <a:noFill/>
          <a:ln cap="flat" cmpd="sng" w="12700">
            <a:solidFill>
              <a:schemeClr val="accent1"/>
            </a:solidFill>
            <a:prstDash val="dot"/>
            <a:miter lim="800000"/>
            <a:headEnd len="sm" w="sm" type="none"/>
            <a:tailEnd len="sm" w="sm" type="none"/>
          </a:ln>
        </p:spPr>
      </p:cxnSp>
      <p:cxnSp>
        <p:nvCxnSpPr>
          <p:cNvPr id="172" name="Google Shape;172;p28"/>
          <p:cNvCxnSpPr/>
          <p:nvPr/>
        </p:nvCxnSpPr>
        <p:spPr>
          <a:xfrm>
            <a:off x="6795869" y="1138643"/>
            <a:ext cx="0" cy="3461932"/>
          </a:xfrm>
          <a:prstGeom prst="straightConnector1">
            <a:avLst/>
          </a:prstGeom>
          <a:noFill/>
          <a:ln cap="flat" cmpd="sng" w="12700">
            <a:solidFill>
              <a:schemeClr val="accent1"/>
            </a:solidFill>
            <a:prstDash val="dot"/>
            <a:miter lim="800000"/>
            <a:headEnd len="sm" w="sm" type="none"/>
            <a:tailEnd len="sm" w="sm" type="none"/>
          </a:ln>
        </p:spPr>
      </p:cxnSp>
      <p:cxnSp>
        <p:nvCxnSpPr>
          <p:cNvPr id="173" name="Google Shape;173;p28"/>
          <p:cNvCxnSpPr/>
          <p:nvPr/>
        </p:nvCxnSpPr>
        <p:spPr>
          <a:xfrm>
            <a:off x="227488" y="596082"/>
            <a:ext cx="8689025" cy="0"/>
          </a:xfrm>
          <a:prstGeom prst="straightConnector1">
            <a:avLst/>
          </a:prstGeom>
          <a:noFill/>
          <a:ln cap="flat" cmpd="sng" w="12700">
            <a:solidFill>
              <a:schemeClr val="accent1"/>
            </a:solidFill>
            <a:prstDash val="solid"/>
            <a:miter lim="800000"/>
            <a:headEnd len="sm" w="sm" type="none"/>
            <a:tailEnd len="sm" w="sm" type="none"/>
          </a:ln>
        </p:spPr>
      </p:cxnSp>
      <p:sp>
        <p:nvSpPr>
          <p:cNvPr id="174" name="Google Shape;174;p28"/>
          <p:cNvSpPr txBox="1"/>
          <p:nvPr>
            <p:ph type="title"/>
          </p:nvPr>
        </p:nvSpPr>
        <p:spPr>
          <a:xfrm>
            <a:off x="227488" y="183289"/>
            <a:ext cx="8689025" cy="393406"/>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2"/>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75" name="Google Shape;175;p28"/>
          <p:cNvSpPr txBox="1"/>
          <p:nvPr>
            <p:ph idx="9" type="body"/>
          </p:nvPr>
        </p:nvSpPr>
        <p:spPr>
          <a:xfrm>
            <a:off x="227487" y="744632"/>
            <a:ext cx="8689024" cy="312191"/>
          </a:xfrm>
          <a:prstGeom prst="rect">
            <a:avLst/>
          </a:prstGeom>
          <a:noFill/>
          <a:ln>
            <a:noFill/>
          </a:ln>
        </p:spPr>
        <p:txBody>
          <a:bodyPr anchorCtr="0" anchor="ctr" bIns="34275" lIns="68575" spcFirstLastPara="1" rIns="68575" wrap="square" tIns="34275">
            <a:normAutofit/>
          </a:bodyPr>
          <a:lstStyle>
            <a:lvl1pPr indent="-228600" lvl="0" marL="457200" algn="l">
              <a:lnSpc>
                <a:spcPct val="100000"/>
              </a:lnSpc>
              <a:spcBef>
                <a:spcPts val="800"/>
              </a:spcBef>
              <a:spcAft>
                <a:spcPts val="0"/>
              </a:spcAft>
              <a:buClr>
                <a:schemeClr val="accent2"/>
              </a:buClr>
              <a:buSzPts val="1800"/>
              <a:buNone/>
              <a:defRPr>
                <a:solidFill>
                  <a:schemeClr val="accent2"/>
                </a:solidFill>
              </a:defRPr>
            </a:lvl1pPr>
            <a:lvl2pPr indent="-323850" lvl="1" marL="914400" algn="l">
              <a:lnSpc>
                <a:spcPct val="100000"/>
              </a:lnSpc>
              <a:spcBef>
                <a:spcPts val="400"/>
              </a:spcBef>
              <a:spcAft>
                <a:spcPts val="0"/>
              </a:spcAft>
              <a:buClr>
                <a:schemeClr val="dk1"/>
              </a:buClr>
              <a:buSzPts val="1500"/>
              <a:buChar char="•"/>
              <a:defRPr sz="1500"/>
            </a:lvl2pPr>
            <a:lvl3pPr indent="-317500" lvl="2" marL="1371600" algn="l">
              <a:lnSpc>
                <a:spcPct val="100000"/>
              </a:lnSpc>
              <a:spcBef>
                <a:spcPts val="400"/>
              </a:spcBef>
              <a:spcAft>
                <a:spcPts val="0"/>
              </a:spcAft>
              <a:buClr>
                <a:schemeClr val="dk2"/>
              </a:buClr>
              <a:buSzPts val="1400"/>
              <a:buFont typeface="NTR"/>
              <a:buChar char="–"/>
              <a:defRPr sz="1400"/>
            </a:lvl3pPr>
            <a:lvl4pPr indent="-317500" lvl="3" marL="1828800" algn="l">
              <a:lnSpc>
                <a:spcPct val="100000"/>
              </a:lnSpc>
              <a:spcBef>
                <a:spcPts val="400"/>
              </a:spcBef>
              <a:spcAft>
                <a:spcPts val="0"/>
              </a:spcAft>
              <a:buClr>
                <a:schemeClr val="dk2"/>
              </a:buClr>
              <a:buSzPts val="1400"/>
              <a:buChar char="•"/>
              <a:defRPr sz="1400"/>
            </a:lvl4pPr>
            <a:lvl5pPr indent="-317500" lvl="4" marL="2286000" algn="l">
              <a:lnSpc>
                <a:spcPct val="100000"/>
              </a:lnSpc>
              <a:spcBef>
                <a:spcPts val="400"/>
              </a:spcBef>
              <a:spcAft>
                <a:spcPts val="0"/>
              </a:spcAft>
              <a:buClr>
                <a:schemeClr val="dk2"/>
              </a:buClr>
              <a:buSzPts val="1400"/>
              <a:buChar char="•"/>
              <a:defRPr sz="1400"/>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Quote">
    <p:spTree>
      <p:nvGrpSpPr>
        <p:cNvPr id="176" name="Shape 176"/>
        <p:cNvGrpSpPr/>
        <p:nvPr/>
      </p:nvGrpSpPr>
      <p:grpSpPr>
        <a:xfrm>
          <a:off x="0" y="0"/>
          <a:ext cx="0" cy="0"/>
          <a:chOff x="0" y="0"/>
          <a:chExt cx="0" cy="0"/>
        </a:xfrm>
      </p:grpSpPr>
      <p:sp>
        <p:nvSpPr>
          <p:cNvPr id="177" name="Google Shape;177;p29"/>
          <p:cNvSpPr/>
          <p:nvPr/>
        </p:nvSpPr>
        <p:spPr>
          <a:xfrm>
            <a:off x="0" y="0"/>
            <a:ext cx="9144000" cy="5143500"/>
          </a:xfrm>
          <a:prstGeom prst="rect">
            <a:avLst/>
          </a:prstGeom>
          <a:gradFill>
            <a:gsLst>
              <a:gs pos="0">
                <a:srgbClr val="001945"/>
              </a:gs>
              <a:gs pos="50000">
                <a:srgbClr val="002366"/>
              </a:gs>
              <a:gs pos="100000">
                <a:srgbClr val="002B7A"/>
              </a:gs>
            </a:gsLst>
            <a:lin ang="10800000" scaled="0"/>
          </a:gradFill>
          <a:ln cap="flat" cmpd="sng" w="19050">
            <a:solidFill>
              <a:srgbClr val="203F5E"/>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pic>
        <p:nvPicPr>
          <p:cNvPr descr="A logo of a book and a globe&#10;&#10;AI-generated content may be incorrect." id="178" name="Google Shape;178;p29"/>
          <p:cNvPicPr preferRelativeResize="0"/>
          <p:nvPr/>
        </p:nvPicPr>
        <p:blipFill rotWithShape="1">
          <a:blip r:embed="rId2">
            <a:alphaModFix amt="20000"/>
          </a:blip>
          <a:srcRect b="7187" l="2481" r="24988" t="-885"/>
          <a:stretch/>
        </p:blipFill>
        <p:spPr>
          <a:xfrm>
            <a:off x="7263136" y="2571751"/>
            <a:ext cx="1878091" cy="2587932"/>
          </a:xfrm>
          <a:prstGeom prst="rect">
            <a:avLst/>
          </a:prstGeom>
          <a:noFill/>
          <a:ln>
            <a:noFill/>
          </a:ln>
        </p:spPr>
      </p:pic>
      <p:sp>
        <p:nvSpPr>
          <p:cNvPr id="179" name="Google Shape;179;p29"/>
          <p:cNvSpPr txBox="1"/>
          <p:nvPr>
            <p:ph type="ctrTitle"/>
          </p:nvPr>
        </p:nvSpPr>
        <p:spPr>
          <a:xfrm>
            <a:off x="1106905" y="1484884"/>
            <a:ext cx="6930190" cy="1334021"/>
          </a:xfrm>
          <a:prstGeom prst="rect">
            <a:avLst/>
          </a:prstGeom>
          <a:noFill/>
          <a:ln>
            <a:noFill/>
          </a:ln>
        </p:spPr>
        <p:txBody>
          <a:bodyPr anchorCtr="0" anchor="ctr" bIns="0" lIns="0" spcFirstLastPara="1" rIns="0" wrap="square" tIns="0">
            <a:noAutofit/>
          </a:bodyPr>
          <a:lstStyle>
            <a:lvl1pPr lvl="0" algn="ctr">
              <a:lnSpc>
                <a:spcPct val="90000"/>
              </a:lnSpc>
              <a:spcBef>
                <a:spcPts val="0"/>
              </a:spcBef>
              <a:spcAft>
                <a:spcPts val="0"/>
              </a:spcAft>
              <a:buClr>
                <a:schemeClr val="lt1"/>
              </a:buClr>
              <a:buSzPts val="2700"/>
              <a:buFont typeface="Tahoma"/>
              <a:buNone/>
              <a:defRPr b="0" sz="2700">
                <a:solidFill>
                  <a:schemeClr val="lt1"/>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80" name="Google Shape;180;p29"/>
          <p:cNvSpPr txBox="1"/>
          <p:nvPr>
            <p:ph idx="1" type="subTitle"/>
          </p:nvPr>
        </p:nvSpPr>
        <p:spPr>
          <a:xfrm>
            <a:off x="1106905" y="3198244"/>
            <a:ext cx="6930190" cy="725456"/>
          </a:xfrm>
          <a:prstGeom prst="rect">
            <a:avLst/>
          </a:prstGeom>
          <a:noFill/>
          <a:ln>
            <a:noFill/>
          </a:ln>
        </p:spPr>
        <p:txBody>
          <a:bodyPr anchorCtr="0" anchor="t" bIns="0" lIns="0" spcFirstLastPara="1" rIns="0" wrap="square" tIns="0">
            <a:normAutofit/>
          </a:bodyPr>
          <a:lstStyle>
            <a:lvl1pPr lvl="0" algn="ctr">
              <a:lnSpc>
                <a:spcPct val="95000"/>
              </a:lnSpc>
              <a:spcBef>
                <a:spcPts val="800"/>
              </a:spcBef>
              <a:spcAft>
                <a:spcPts val="0"/>
              </a:spcAft>
              <a:buClr>
                <a:schemeClr val="accent1"/>
              </a:buClr>
              <a:buSzPts val="1800"/>
              <a:buNone/>
              <a:defRPr b="1" sz="1800">
                <a:solidFill>
                  <a:schemeClr val="accent1"/>
                </a:solidFill>
              </a:defRPr>
            </a:lvl1pPr>
            <a:lvl2pPr lvl="1" algn="ctr">
              <a:lnSpc>
                <a:spcPct val="100000"/>
              </a:lnSpc>
              <a:spcBef>
                <a:spcPts val="400"/>
              </a:spcBef>
              <a:spcAft>
                <a:spcPts val="0"/>
              </a:spcAft>
              <a:buClr>
                <a:schemeClr val="dk1"/>
              </a:buClr>
              <a:buSzPts val="1500"/>
              <a:buNone/>
              <a:defRPr sz="1500"/>
            </a:lvl2pPr>
            <a:lvl3pPr lvl="2" algn="ctr">
              <a:lnSpc>
                <a:spcPct val="100000"/>
              </a:lnSpc>
              <a:spcBef>
                <a:spcPts val="400"/>
              </a:spcBef>
              <a:spcAft>
                <a:spcPts val="0"/>
              </a:spcAft>
              <a:buClr>
                <a:schemeClr val="dk2"/>
              </a:buClr>
              <a:buSzPts val="1400"/>
              <a:buNone/>
              <a:defRPr sz="1400"/>
            </a:lvl3pPr>
            <a:lvl4pPr lvl="3" algn="ctr">
              <a:lnSpc>
                <a:spcPct val="100000"/>
              </a:lnSpc>
              <a:spcBef>
                <a:spcPts val="400"/>
              </a:spcBef>
              <a:spcAft>
                <a:spcPts val="0"/>
              </a:spcAft>
              <a:buClr>
                <a:schemeClr val="dk2"/>
              </a:buClr>
              <a:buSzPts val="1200"/>
              <a:buNone/>
              <a:defRPr sz="1200"/>
            </a:lvl4pPr>
            <a:lvl5pPr lvl="4" algn="ctr">
              <a:lnSpc>
                <a:spcPct val="100000"/>
              </a:lnSpc>
              <a:spcBef>
                <a:spcPts val="400"/>
              </a:spcBef>
              <a:spcAft>
                <a:spcPts val="0"/>
              </a:spcAft>
              <a:buClr>
                <a:schemeClr val="dk2"/>
              </a:buClr>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p:txBody>
      </p:sp>
      <p:sp>
        <p:nvSpPr>
          <p:cNvPr id="181" name="Google Shape;181;p29"/>
          <p:cNvSpPr txBox="1"/>
          <p:nvPr/>
        </p:nvSpPr>
        <p:spPr>
          <a:xfrm>
            <a:off x="3984820" y="742816"/>
            <a:ext cx="1174361" cy="1084913"/>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0" i="0" lang="en" sz="6600" u="none" cap="none" strike="noStrike">
                <a:solidFill>
                  <a:schemeClr val="accent1"/>
                </a:solidFill>
                <a:latin typeface="Georgia"/>
                <a:ea typeface="Georgia"/>
                <a:cs typeface="Georgia"/>
                <a:sym typeface="Georgia"/>
              </a:rPr>
              <a:t>“</a:t>
            </a:r>
            <a:endParaRPr sz="1100"/>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losing Slide">
  <p:cSld name="Closing Slide">
    <p:spTree>
      <p:nvGrpSpPr>
        <p:cNvPr id="182" name="Shape 182"/>
        <p:cNvGrpSpPr/>
        <p:nvPr/>
      </p:nvGrpSpPr>
      <p:grpSpPr>
        <a:xfrm>
          <a:off x="0" y="0"/>
          <a:ext cx="0" cy="0"/>
          <a:chOff x="0" y="0"/>
          <a:chExt cx="0" cy="0"/>
        </a:xfrm>
      </p:grpSpPr>
      <p:sp>
        <p:nvSpPr>
          <p:cNvPr id="183" name="Google Shape;183;p30"/>
          <p:cNvSpPr/>
          <p:nvPr/>
        </p:nvSpPr>
        <p:spPr>
          <a:xfrm>
            <a:off x="0" y="0"/>
            <a:ext cx="9144000" cy="5143500"/>
          </a:xfrm>
          <a:prstGeom prst="rect">
            <a:avLst/>
          </a:prstGeom>
          <a:gradFill>
            <a:gsLst>
              <a:gs pos="0">
                <a:srgbClr val="001945"/>
              </a:gs>
              <a:gs pos="50000">
                <a:srgbClr val="002366"/>
              </a:gs>
              <a:gs pos="100000">
                <a:srgbClr val="002B7A"/>
              </a:gs>
            </a:gsLst>
            <a:lin ang="10800000" scaled="0"/>
          </a:gradFill>
          <a:ln cap="flat" cmpd="sng" w="19050">
            <a:solidFill>
              <a:srgbClr val="203F5E"/>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pic>
        <p:nvPicPr>
          <p:cNvPr descr="A logo of a book and a globe&#10;&#10;AI-generated content may be incorrect." id="184" name="Google Shape;184;p30"/>
          <p:cNvPicPr preferRelativeResize="0"/>
          <p:nvPr/>
        </p:nvPicPr>
        <p:blipFill rotWithShape="1">
          <a:blip r:embed="rId2">
            <a:alphaModFix amt="20000"/>
          </a:blip>
          <a:srcRect b="7187" l="2481" r="24988" t="-885"/>
          <a:stretch/>
        </p:blipFill>
        <p:spPr>
          <a:xfrm>
            <a:off x="7263136" y="2571751"/>
            <a:ext cx="1878091" cy="2587932"/>
          </a:xfrm>
          <a:prstGeom prst="rect">
            <a:avLst/>
          </a:prstGeom>
          <a:noFill/>
          <a:ln>
            <a:noFill/>
          </a:ln>
        </p:spPr>
      </p:pic>
      <p:sp>
        <p:nvSpPr>
          <p:cNvPr id="185" name="Google Shape;185;p30"/>
          <p:cNvSpPr txBox="1"/>
          <p:nvPr>
            <p:ph type="ctrTitle"/>
          </p:nvPr>
        </p:nvSpPr>
        <p:spPr>
          <a:xfrm>
            <a:off x="661737" y="715159"/>
            <a:ext cx="7784431" cy="1334021"/>
          </a:xfrm>
          <a:prstGeom prst="rect">
            <a:avLst/>
          </a:prstGeom>
          <a:noFill/>
          <a:ln>
            <a:noFill/>
          </a:ln>
        </p:spPr>
        <p:txBody>
          <a:bodyPr anchorCtr="0" anchor="b" bIns="0" lIns="0" spcFirstLastPara="1" rIns="0" wrap="square" tIns="0">
            <a:noAutofit/>
          </a:bodyPr>
          <a:lstStyle>
            <a:lvl1pPr lvl="0" algn="ctr">
              <a:lnSpc>
                <a:spcPct val="90000"/>
              </a:lnSpc>
              <a:spcBef>
                <a:spcPts val="0"/>
              </a:spcBef>
              <a:spcAft>
                <a:spcPts val="0"/>
              </a:spcAft>
              <a:buClr>
                <a:schemeClr val="lt1"/>
              </a:buClr>
              <a:buSzPts val="4500"/>
              <a:buFont typeface="Tahoma"/>
              <a:buNone/>
              <a:defRPr sz="4500">
                <a:solidFill>
                  <a:schemeClr val="lt1"/>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86" name="Google Shape;186;p30"/>
          <p:cNvSpPr txBox="1"/>
          <p:nvPr>
            <p:ph idx="1" type="subTitle"/>
          </p:nvPr>
        </p:nvSpPr>
        <p:spPr>
          <a:xfrm>
            <a:off x="661737" y="2261937"/>
            <a:ext cx="7784431" cy="672541"/>
          </a:xfrm>
          <a:prstGeom prst="rect">
            <a:avLst/>
          </a:prstGeom>
          <a:noFill/>
          <a:ln>
            <a:noFill/>
          </a:ln>
        </p:spPr>
        <p:txBody>
          <a:bodyPr anchorCtr="0" anchor="t" bIns="0" lIns="0" spcFirstLastPara="1" rIns="0" wrap="square" tIns="0">
            <a:normAutofit/>
          </a:bodyPr>
          <a:lstStyle>
            <a:lvl1pPr lvl="0" algn="ctr">
              <a:lnSpc>
                <a:spcPct val="100000"/>
              </a:lnSpc>
              <a:spcBef>
                <a:spcPts val="800"/>
              </a:spcBef>
              <a:spcAft>
                <a:spcPts val="0"/>
              </a:spcAft>
              <a:buClr>
                <a:schemeClr val="accent1"/>
              </a:buClr>
              <a:buSzPts val="1800"/>
              <a:buNone/>
              <a:defRPr b="1" sz="1800">
                <a:solidFill>
                  <a:schemeClr val="accent1"/>
                </a:solidFill>
              </a:defRPr>
            </a:lvl1pPr>
            <a:lvl2pPr lvl="1" algn="ctr">
              <a:lnSpc>
                <a:spcPct val="100000"/>
              </a:lnSpc>
              <a:spcBef>
                <a:spcPts val="400"/>
              </a:spcBef>
              <a:spcAft>
                <a:spcPts val="0"/>
              </a:spcAft>
              <a:buClr>
                <a:schemeClr val="dk1"/>
              </a:buClr>
              <a:buSzPts val="1500"/>
              <a:buNone/>
              <a:defRPr sz="1500"/>
            </a:lvl2pPr>
            <a:lvl3pPr lvl="2" algn="ctr">
              <a:lnSpc>
                <a:spcPct val="100000"/>
              </a:lnSpc>
              <a:spcBef>
                <a:spcPts val="400"/>
              </a:spcBef>
              <a:spcAft>
                <a:spcPts val="0"/>
              </a:spcAft>
              <a:buClr>
                <a:schemeClr val="dk2"/>
              </a:buClr>
              <a:buSzPts val="1400"/>
              <a:buNone/>
              <a:defRPr sz="1400"/>
            </a:lvl3pPr>
            <a:lvl4pPr lvl="3" algn="ctr">
              <a:lnSpc>
                <a:spcPct val="100000"/>
              </a:lnSpc>
              <a:spcBef>
                <a:spcPts val="400"/>
              </a:spcBef>
              <a:spcAft>
                <a:spcPts val="0"/>
              </a:spcAft>
              <a:buClr>
                <a:schemeClr val="dk2"/>
              </a:buClr>
              <a:buSzPts val="1200"/>
              <a:buNone/>
              <a:defRPr sz="1200"/>
            </a:lvl4pPr>
            <a:lvl5pPr lvl="4" algn="ctr">
              <a:lnSpc>
                <a:spcPct val="100000"/>
              </a:lnSpc>
              <a:spcBef>
                <a:spcPts val="400"/>
              </a:spcBef>
              <a:spcAft>
                <a:spcPts val="0"/>
              </a:spcAft>
              <a:buClr>
                <a:schemeClr val="dk2"/>
              </a:buClr>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p:txBody>
      </p:sp>
      <p:sp>
        <p:nvSpPr>
          <p:cNvPr id="187" name="Google Shape;187;p30"/>
          <p:cNvSpPr txBox="1"/>
          <p:nvPr>
            <p:ph idx="2" type="body"/>
          </p:nvPr>
        </p:nvSpPr>
        <p:spPr>
          <a:xfrm>
            <a:off x="661988" y="3068241"/>
            <a:ext cx="7784306" cy="1491853"/>
          </a:xfrm>
          <a:prstGeom prst="rect">
            <a:avLst/>
          </a:prstGeom>
          <a:noFill/>
          <a:ln>
            <a:noFill/>
          </a:ln>
        </p:spPr>
        <p:txBody>
          <a:bodyPr anchorCtr="0" anchor="t" bIns="34275" lIns="68575" spcFirstLastPara="1" rIns="68575" wrap="square" tIns="34275">
            <a:normAutofit/>
          </a:bodyPr>
          <a:lstStyle>
            <a:lvl1pPr indent="-228600" lvl="0" marL="457200" algn="ctr">
              <a:lnSpc>
                <a:spcPct val="100000"/>
              </a:lnSpc>
              <a:spcBef>
                <a:spcPts val="800"/>
              </a:spcBef>
              <a:spcAft>
                <a:spcPts val="0"/>
              </a:spcAft>
              <a:buClr>
                <a:schemeClr val="lt1"/>
              </a:buClr>
              <a:buSzPts val="1400"/>
              <a:buNone/>
              <a:defRPr sz="1400">
                <a:solidFill>
                  <a:schemeClr val="lt1"/>
                </a:solidFill>
              </a:defRPr>
            </a:lvl1pPr>
            <a:lvl2pPr indent="-323850" lvl="1" marL="914400" algn="l">
              <a:lnSpc>
                <a:spcPct val="100000"/>
              </a:lnSpc>
              <a:spcBef>
                <a:spcPts val="400"/>
              </a:spcBef>
              <a:spcAft>
                <a:spcPts val="0"/>
              </a:spcAft>
              <a:buClr>
                <a:schemeClr val="lt1"/>
              </a:buClr>
              <a:buSzPts val="1500"/>
              <a:buChar char="•"/>
              <a:defRPr>
                <a:solidFill>
                  <a:schemeClr val="lt1"/>
                </a:solidFill>
              </a:defRPr>
            </a:lvl2pPr>
            <a:lvl3pPr indent="-317500" lvl="2" marL="1371600" algn="l">
              <a:lnSpc>
                <a:spcPct val="100000"/>
              </a:lnSpc>
              <a:spcBef>
                <a:spcPts val="400"/>
              </a:spcBef>
              <a:spcAft>
                <a:spcPts val="0"/>
              </a:spcAft>
              <a:buClr>
                <a:schemeClr val="lt1"/>
              </a:buClr>
              <a:buSzPts val="1400"/>
              <a:buChar char="•"/>
              <a:defRPr>
                <a:solidFill>
                  <a:schemeClr val="lt1"/>
                </a:solidFill>
              </a:defRPr>
            </a:lvl3pPr>
            <a:lvl4pPr indent="-317500" lvl="3" marL="1828800" algn="l">
              <a:lnSpc>
                <a:spcPct val="100000"/>
              </a:lnSpc>
              <a:spcBef>
                <a:spcPts val="400"/>
              </a:spcBef>
              <a:spcAft>
                <a:spcPts val="0"/>
              </a:spcAft>
              <a:buClr>
                <a:schemeClr val="lt1"/>
              </a:buClr>
              <a:buSzPts val="1400"/>
              <a:buChar char="•"/>
              <a:defRPr>
                <a:solidFill>
                  <a:schemeClr val="lt1"/>
                </a:solidFill>
              </a:defRPr>
            </a:lvl4pPr>
            <a:lvl5pPr indent="-317500" lvl="4" marL="2286000" algn="l">
              <a:lnSpc>
                <a:spcPct val="100000"/>
              </a:lnSpc>
              <a:spcBef>
                <a:spcPts val="400"/>
              </a:spcBef>
              <a:spcAft>
                <a:spcPts val="0"/>
              </a:spcAft>
              <a:buClr>
                <a:schemeClr val="lt1"/>
              </a:buClr>
              <a:buSzPts val="1400"/>
              <a:buChar char="•"/>
              <a:defRPr>
                <a:solidFill>
                  <a:schemeClr val="lt1"/>
                </a:solidFill>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ogo">
  <p:cSld name="Logo">
    <p:spTree>
      <p:nvGrpSpPr>
        <p:cNvPr id="188" name="Shape 188"/>
        <p:cNvGrpSpPr/>
        <p:nvPr/>
      </p:nvGrpSpPr>
      <p:grpSpPr>
        <a:xfrm>
          <a:off x="0" y="0"/>
          <a:ext cx="0" cy="0"/>
          <a:chOff x="0" y="0"/>
          <a:chExt cx="0" cy="0"/>
        </a:xfrm>
      </p:grpSpPr>
      <p:pic>
        <p:nvPicPr>
          <p:cNvPr descr="A blue square with white lines&#10;&#10;Description automatically generated with medium confidence" id="189" name="Google Shape;189;p31"/>
          <p:cNvPicPr preferRelativeResize="0"/>
          <p:nvPr/>
        </p:nvPicPr>
        <p:blipFill rotWithShape="1">
          <a:blip r:embed="rId2">
            <a:alphaModFix/>
          </a:blip>
          <a:srcRect b="0" l="0" r="0" t="0"/>
          <a:stretch/>
        </p:blipFill>
        <p:spPr>
          <a:xfrm>
            <a:off x="-1" y="-1"/>
            <a:ext cx="9144001" cy="5143501"/>
          </a:xfrm>
          <a:prstGeom prst="rect">
            <a:avLst/>
          </a:prstGeom>
          <a:noFill/>
          <a:ln>
            <a:noFill/>
          </a:ln>
        </p:spPr>
      </p:pic>
      <p:pic>
        <p:nvPicPr>
          <p:cNvPr descr="A black background with white text&#10;&#10;Description automatically generated" id="190" name="Google Shape;190;p31"/>
          <p:cNvPicPr preferRelativeResize="0"/>
          <p:nvPr/>
        </p:nvPicPr>
        <p:blipFill rotWithShape="1">
          <a:blip r:embed="rId3">
            <a:alphaModFix/>
          </a:blip>
          <a:srcRect b="0" l="0" r="0" t="0"/>
          <a:stretch/>
        </p:blipFill>
        <p:spPr>
          <a:xfrm>
            <a:off x="868543" y="1032590"/>
            <a:ext cx="7406912" cy="3078319"/>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lumn_60/40">
  <p:cSld name="Two Column_60/40">
    <p:spTree>
      <p:nvGrpSpPr>
        <p:cNvPr id="191" name="Shape 191"/>
        <p:cNvGrpSpPr/>
        <p:nvPr/>
      </p:nvGrpSpPr>
      <p:grpSpPr>
        <a:xfrm>
          <a:off x="0" y="0"/>
          <a:ext cx="0" cy="0"/>
          <a:chOff x="0" y="0"/>
          <a:chExt cx="0" cy="0"/>
        </a:xfrm>
      </p:grpSpPr>
      <p:sp>
        <p:nvSpPr>
          <p:cNvPr id="192" name="Google Shape;192;p32"/>
          <p:cNvSpPr txBox="1"/>
          <p:nvPr>
            <p:ph idx="1" type="body"/>
          </p:nvPr>
        </p:nvSpPr>
        <p:spPr>
          <a:xfrm>
            <a:off x="227488" y="1540565"/>
            <a:ext cx="4990556" cy="3060010"/>
          </a:xfrm>
          <a:prstGeom prst="rect">
            <a:avLst/>
          </a:prstGeom>
          <a:noFill/>
          <a:ln>
            <a:noFill/>
          </a:ln>
        </p:spPr>
        <p:txBody>
          <a:bodyPr anchorCtr="0" anchor="t" bIns="34275" lIns="68575" spcFirstLastPara="1" rIns="68575" wrap="square" tIns="34275">
            <a:normAutofit/>
          </a:bodyPr>
          <a:lstStyle>
            <a:lvl1pPr indent="-228600" lvl="0" marL="457200" algn="l">
              <a:lnSpc>
                <a:spcPct val="130000"/>
              </a:lnSpc>
              <a:spcBef>
                <a:spcPts val="800"/>
              </a:spcBef>
              <a:spcAft>
                <a:spcPts val="0"/>
              </a:spcAft>
              <a:buClr>
                <a:schemeClr val="dk2"/>
              </a:buClr>
              <a:buSzPts val="1500"/>
              <a:buFont typeface="Arial"/>
              <a:buNone/>
              <a:defRPr sz="1500"/>
            </a:lvl1pPr>
            <a:lvl2pPr indent="-228600" lvl="1" marL="914400" algn="l">
              <a:lnSpc>
                <a:spcPct val="100000"/>
              </a:lnSpc>
              <a:spcBef>
                <a:spcPts val="400"/>
              </a:spcBef>
              <a:spcAft>
                <a:spcPts val="0"/>
              </a:spcAft>
              <a:buClr>
                <a:schemeClr val="dk1"/>
              </a:buClr>
              <a:buSzPts val="1500"/>
              <a:buNone/>
              <a:defRPr sz="1500"/>
            </a:lvl2pPr>
            <a:lvl3pPr indent="-228600" lvl="2" marL="1371600" algn="l">
              <a:lnSpc>
                <a:spcPct val="100000"/>
              </a:lnSpc>
              <a:spcBef>
                <a:spcPts val="400"/>
              </a:spcBef>
              <a:spcAft>
                <a:spcPts val="0"/>
              </a:spcAft>
              <a:buClr>
                <a:schemeClr val="dk2"/>
              </a:buClr>
              <a:buSzPts val="1400"/>
              <a:buFont typeface="NTR"/>
              <a:buNone/>
              <a:defRPr sz="1400"/>
            </a:lvl3pPr>
            <a:lvl4pPr indent="-228600" lvl="3" marL="1828800" algn="l">
              <a:lnSpc>
                <a:spcPct val="100000"/>
              </a:lnSpc>
              <a:spcBef>
                <a:spcPts val="400"/>
              </a:spcBef>
              <a:spcAft>
                <a:spcPts val="0"/>
              </a:spcAft>
              <a:buClr>
                <a:schemeClr val="dk2"/>
              </a:buClr>
              <a:buSzPts val="1200"/>
              <a:buNone/>
              <a:defRPr sz="1200"/>
            </a:lvl4pPr>
            <a:lvl5pPr indent="-228600" lvl="4" marL="2286000" algn="l">
              <a:lnSpc>
                <a:spcPct val="100000"/>
              </a:lnSpc>
              <a:spcBef>
                <a:spcPts val="400"/>
              </a:spcBef>
              <a:spcAft>
                <a:spcPts val="0"/>
              </a:spcAft>
              <a:buClr>
                <a:schemeClr val="dk2"/>
              </a:buClr>
              <a:buSzPts val="1200"/>
              <a:buNone/>
              <a:defRPr sz="1200"/>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93" name="Google Shape;193;p32"/>
          <p:cNvSpPr txBox="1"/>
          <p:nvPr>
            <p:ph idx="12" type="sldNum"/>
          </p:nvPr>
        </p:nvSpPr>
        <p:spPr>
          <a:xfrm>
            <a:off x="7663909" y="4686365"/>
            <a:ext cx="924541" cy="273844"/>
          </a:xfrm>
          <a:prstGeom prst="rect">
            <a:avLst/>
          </a:prstGeom>
          <a:noFill/>
          <a:ln>
            <a:noFill/>
          </a:ln>
        </p:spPr>
        <p:txBody>
          <a:bodyPr anchorCtr="0" anchor="ctr"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cxnSp>
        <p:nvCxnSpPr>
          <p:cNvPr id="194" name="Google Shape;194;p32"/>
          <p:cNvCxnSpPr/>
          <p:nvPr/>
        </p:nvCxnSpPr>
        <p:spPr>
          <a:xfrm>
            <a:off x="227488" y="596082"/>
            <a:ext cx="8689025" cy="0"/>
          </a:xfrm>
          <a:prstGeom prst="straightConnector1">
            <a:avLst/>
          </a:prstGeom>
          <a:noFill/>
          <a:ln cap="flat" cmpd="sng" w="12700">
            <a:solidFill>
              <a:schemeClr val="accent1"/>
            </a:solidFill>
            <a:prstDash val="solid"/>
            <a:miter lim="800000"/>
            <a:headEnd len="sm" w="sm" type="none"/>
            <a:tailEnd len="sm" w="sm" type="none"/>
          </a:ln>
        </p:spPr>
      </p:cxnSp>
      <p:sp>
        <p:nvSpPr>
          <p:cNvPr id="195" name="Google Shape;195;p32"/>
          <p:cNvSpPr txBox="1"/>
          <p:nvPr>
            <p:ph type="title"/>
          </p:nvPr>
        </p:nvSpPr>
        <p:spPr>
          <a:xfrm>
            <a:off x="227488" y="183289"/>
            <a:ext cx="8689025" cy="393406"/>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2"/>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96" name="Google Shape;196;p32"/>
          <p:cNvSpPr/>
          <p:nvPr>
            <p:ph idx="2" type="pic"/>
          </p:nvPr>
        </p:nvSpPr>
        <p:spPr>
          <a:xfrm>
            <a:off x="5307496" y="744631"/>
            <a:ext cx="3609016" cy="3855944"/>
          </a:xfrm>
          <a:prstGeom prst="rect">
            <a:avLst/>
          </a:prstGeom>
          <a:noFill/>
          <a:ln>
            <a:noFill/>
          </a:ln>
        </p:spPr>
      </p:sp>
      <p:sp>
        <p:nvSpPr>
          <p:cNvPr id="197" name="Google Shape;197;p32"/>
          <p:cNvSpPr txBox="1"/>
          <p:nvPr>
            <p:ph idx="3" type="body"/>
          </p:nvPr>
        </p:nvSpPr>
        <p:spPr>
          <a:xfrm>
            <a:off x="227487" y="744632"/>
            <a:ext cx="4990556" cy="723684"/>
          </a:xfrm>
          <a:prstGeom prst="rect">
            <a:avLst/>
          </a:prstGeom>
          <a:noFill/>
          <a:ln>
            <a:noFill/>
          </a:ln>
        </p:spPr>
        <p:txBody>
          <a:bodyPr anchorCtr="0" anchor="ctr" bIns="34275" lIns="68575" spcFirstLastPara="1" rIns="68575" wrap="square" tIns="34275">
            <a:normAutofit/>
          </a:bodyPr>
          <a:lstStyle>
            <a:lvl1pPr indent="-228600" lvl="0" marL="457200" algn="l">
              <a:lnSpc>
                <a:spcPct val="100000"/>
              </a:lnSpc>
              <a:spcBef>
                <a:spcPts val="800"/>
              </a:spcBef>
              <a:spcAft>
                <a:spcPts val="0"/>
              </a:spcAft>
              <a:buClr>
                <a:schemeClr val="accent2"/>
              </a:buClr>
              <a:buSzPts val="1700"/>
              <a:buNone/>
              <a:defRPr sz="1700">
                <a:solidFill>
                  <a:schemeClr val="accent2"/>
                </a:solidFill>
              </a:defRPr>
            </a:lvl1pPr>
            <a:lvl2pPr indent="-323850" lvl="1" marL="914400" algn="l">
              <a:lnSpc>
                <a:spcPct val="100000"/>
              </a:lnSpc>
              <a:spcBef>
                <a:spcPts val="400"/>
              </a:spcBef>
              <a:spcAft>
                <a:spcPts val="0"/>
              </a:spcAft>
              <a:buClr>
                <a:schemeClr val="dk1"/>
              </a:buClr>
              <a:buSzPts val="1500"/>
              <a:buChar char="•"/>
              <a:defRPr sz="1500"/>
            </a:lvl2pPr>
            <a:lvl3pPr indent="-317500" lvl="2" marL="1371600" algn="l">
              <a:lnSpc>
                <a:spcPct val="100000"/>
              </a:lnSpc>
              <a:spcBef>
                <a:spcPts val="400"/>
              </a:spcBef>
              <a:spcAft>
                <a:spcPts val="0"/>
              </a:spcAft>
              <a:buClr>
                <a:schemeClr val="dk2"/>
              </a:buClr>
              <a:buSzPts val="1400"/>
              <a:buFont typeface="NTR"/>
              <a:buChar char="–"/>
              <a:defRPr sz="1400"/>
            </a:lvl3pPr>
            <a:lvl4pPr indent="-317500" lvl="3" marL="1828800" algn="l">
              <a:lnSpc>
                <a:spcPct val="100000"/>
              </a:lnSpc>
              <a:spcBef>
                <a:spcPts val="400"/>
              </a:spcBef>
              <a:spcAft>
                <a:spcPts val="0"/>
              </a:spcAft>
              <a:buClr>
                <a:schemeClr val="dk2"/>
              </a:buClr>
              <a:buSzPts val="1400"/>
              <a:buChar char="•"/>
              <a:defRPr sz="1400"/>
            </a:lvl4pPr>
            <a:lvl5pPr indent="-317500" lvl="4" marL="2286000" algn="l">
              <a:lnSpc>
                <a:spcPct val="100000"/>
              </a:lnSpc>
              <a:spcBef>
                <a:spcPts val="400"/>
              </a:spcBef>
              <a:spcAft>
                <a:spcPts val="0"/>
              </a:spcAft>
              <a:buClr>
                <a:schemeClr val="dk2"/>
              </a:buClr>
              <a:buSzPts val="1400"/>
              <a:buChar char="•"/>
              <a:defRPr sz="1400"/>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20" Type="http://schemas.openxmlformats.org/officeDocument/2006/relationships/slideLayout" Target="../slideLayouts/slideLayout30.xml"/><Relationship Id="rId11" Type="http://schemas.openxmlformats.org/officeDocument/2006/relationships/slideLayout" Target="../slideLayouts/slideLayout21.xml"/><Relationship Id="rId10" Type="http://schemas.openxmlformats.org/officeDocument/2006/relationships/slideLayout" Target="../slideLayouts/slideLayout20.xml"/><Relationship Id="rId21" Type="http://schemas.openxmlformats.org/officeDocument/2006/relationships/theme" Target="../theme/theme2.xml"/><Relationship Id="rId13" Type="http://schemas.openxmlformats.org/officeDocument/2006/relationships/slideLayout" Target="../slideLayouts/slideLayout23.xml"/><Relationship Id="rId12" Type="http://schemas.openxmlformats.org/officeDocument/2006/relationships/slideLayout" Target="../slideLayouts/slideLayout22.xml"/><Relationship Id="rId1" Type="http://schemas.openxmlformats.org/officeDocument/2006/relationships/image" Target="../media/image1.png"/><Relationship Id="rId2" Type="http://schemas.openxmlformats.org/officeDocument/2006/relationships/slideLayout" Target="../slideLayouts/slideLayout12.xml"/><Relationship Id="rId3" Type="http://schemas.openxmlformats.org/officeDocument/2006/relationships/slideLayout" Target="../slideLayouts/slideLayout13.xml"/><Relationship Id="rId4" Type="http://schemas.openxmlformats.org/officeDocument/2006/relationships/slideLayout" Target="../slideLayouts/slideLayout14.xml"/><Relationship Id="rId9" Type="http://schemas.openxmlformats.org/officeDocument/2006/relationships/slideLayout" Target="../slideLayouts/slideLayout19.xml"/><Relationship Id="rId15" Type="http://schemas.openxmlformats.org/officeDocument/2006/relationships/slideLayout" Target="../slideLayouts/slideLayout25.xml"/><Relationship Id="rId14" Type="http://schemas.openxmlformats.org/officeDocument/2006/relationships/slideLayout" Target="../slideLayouts/slideLayout24.xml"/><Relationship Id="rId17" Type="http://schemas.openxmlformats.org/officeDocument/2006/relationships/slideLayout" Target="../slideLayouts/slideLayout27.xml"/><Relationship Id="rId16" Type="http://schemas.openxmlformats.org/officeDocument/2006/relationships/slideLayout" Target="../slideLayouts/slideLayout26.xml"/><Relationship Id="rId5" Type="http://schemas.openxmlformats.org/officeDocument/2006/relationships/slideLayout" Target="../slideLayouts/slideLayout15.xml"/><Relationship Id="rId19" Type="http://schemas.openxmlformats.org/officeDocument/2006/relationships/slideLayout" Target="../slideLayouts/slideLayout29.xml"/><Relationship Id="rId6" Type="http://schemas.openxmlformats.org/officeDocument/2006/relationships/slideLayout" Target="../slideLayouts/slideLayout16.xml"/><Relationship Id="rId18" Type="http://schemas.openxmlformats.org/officeDocument/2006/relationships/slideLayout" Target="../slideLayouts/slideLayout28.xml"/><Relationship Id="rId7" Type="http://schemas.openxmlformats.org/officeDocument/2006/relationships/slideLayout" Target="../slideLayouts/slideLayout17.xml"/><Relationship Id="rId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idx="1" type="body"/>
          </p:nvPr>
        </p:nvSpPr>
        <p:spPr>
          <a:xfrm>
            <a:off x="227488" y="724765"/>
            <a:ext cx="8689025" cy="3867113"/>
          </a:xfrm>
          <a:prstGeom prst="rect">
            <a:avLst/>
          </a:prstGeom>
          <a:noFill/>
          <a:ln>
            <a:noFill/>
          </a:ln>
        </p:spPr>
        <p:txBody>
          <a:bodyPr anchorCtr="0" anchor="t" bIns="34275" lIns="68575" spcFirstLastPara="1" rIns="68575" wrap="square" tIns="34275">
            <a:normAutofit/>
          </a:bodyPr>
          <a:lstStyle>
            <a:lvl1pPr indent="-342900" lvl="0" marL="457200" marR="0" rtl="0" algn="l">
              <a:lnSpc>
                <a:spcPct val="100000"/>
              </a:lnSpc>
              <a:spcBef>
                <a:spcPts val="800"/>
              </a:spcBef>
              <a:spcAft>
                <a:spcPts val="0"/>
              </a:spcAft>
              <a:buClr>
                <a:schemeClr val="dk2"/>
              </a:buClr>
              <a:buSzPts val="1800"/>
              <a:buFont typeface="Arial"/>
              <a:buChar char="•"/>
              <a:defRPr b="0" i="0" sz="1800" u="none" cap="none" strike="noStrike">
                <a:solidFill>
                  <a:schemeClr val="dk2"/>
                </a:solidFill>
                <a:latin typeface="Tahoma"/>
                <a:ea typeface="Tahoma"/>
                <a:cs typeface="Tahoma"/>
                <a:sym typeface="Tahoma"/>
              </a:defRPr>
            </a:lvl1pPr>
            <a:lvl2pPr indent="-323850" lvl="1" marL="914400" marR="0" rtl="0" algn="l">
              <a:lnSpc>
                <a:spcPct val="100000"/>
              </a:lnSpc>
              <a:spcBef>
                <a:spcPts val="400"/>
              </a:spcBef>
              <a:spcAft>
                <a:spcPts val="0"/>
              </a:spcAft>
              <a:buClr>
                <a:schemeClr val="dk1"/>
              </a:buClr>
              <a:buSzPts val="1500"/>
              <a:buFont typeface="Arial"/>
              <a:buChar char="•"/>
              <a:defRPr b="0" i="0" sz="1500" u="none" cap="none" strike="noStrike">
                <a:solidFill>
                  <a:schemeClr val="dk1"/>
                </a:solidFill>
                <a:latin typeface="Tahoma"/>
                <a:ea typeface="Tahoma"/>
                <a:cs typeface="Tahoma"/>
                <a:sym typeface="Tahoma"/>
              </a:defRPr>
            </a:lvl2pPr>
            <a:lvl3pPr indent="-317500" lvl="2" marL="1371600" marR="0" rtl="0" algn="l">
              <a:lnSpc>
                <a:spcPct val="100000"/>
              </a:lnSpc>
              <a:spcBef>
                <a:spcPts val="400"/>
              </a:spcBef>
              <a:spcAft>
                <a:spcPts val="0"/>
              </a:spcAft>
              <a:buClr>
                <a:schemeClr val="dk2"/>
              </a:buClr>
              <a:buSzPts val="1400"/>
              <a:buFont typeface="Arial"/>
              <a:buChar char="•"/>
              <a:defRPr b="0" i="0" sz="1400" u="none" cap="none" strike="noStrike">
                <a:solidFill>
                  <a:schemeClr val="dk2"/>
                </a:solidFill>
                <a:latin typeface="Tahoma"/>
                <a:ea typeface="Tahoma"/>
                <a:cs typeface="Tahoma"/>
                <a:sym typeface="Tahoma"/>
              </a:defRPr>
            </a:lvl3pPr>
            <a:lvl4pPr indent="-317500" lvl="3" marL="1828800" marR="0" rtl="0" algn="l">
              <a:lnSpc>
                <a:spcPct val="100000"/>
              </a:lnSpc>
              <a:spcBef>
                <a:spcPts val="400"/>
              </a:spcBef>
              <a:spcAft>
                <a:spcPts val="0"/>
              </a:spcAft>
              <a:buClr>
                <a:schemeClr val="dk2"/>
              </a:buClr>
              <a:buSzPts val="1400"/>
              <a:buFont typeface="Arial"/>
              <a:buChar char="•"/>
              <a:defRPr b="0" i="0" sz="1400" u="none" cap="none" strike="noStrike">
                <a:solidFill>
                  <a:schemeClr val="dk2"/>
                </a:solidFill>
                <a:latin typeface="Tahoma"/>
                <a:ea typeface="Tahoma"/>
                <a:cs typeface="Tahoma"/>
                <a:sym typeface="Tahoma"/>
              </a:defRPr>
            </a:lvl4pPr>
            <a:lvl5pPr indent="-317500" lvl="4" marL="2286000" marR="0" rtl="0" algn="l">
              <a:lnSpc>
                <a:spcPct val="100000"/>
              </a:lnSpc>
              <a:spcBef>
                <a:spcPts val="400"/>
              </a:spcBef>
              <a:spcAft>
                <a:spcPts val="0"/>
              </a:spcAft>
              <a:buClr>
                <a:schemeClr val="dk2"/>
              </a:buClr>
              <a:buSzPts val="1400"/>
              <a:buFont typeface="Arial"/>
              <a:buChar char="•"/>
              <a:defRPr b="0" i="0" sz="1400" u="none" cap="none" strike="noStrike">
                <a:solidFill>
                  <a:schemeClr val="dk2"/>
                </a:solidFill>
                <a:latin typeface="Tahoma"/>
                <a:ea typeface="Tahoma"/>
                <a:cs typeface="Tahoma"/>
                <a:sym typeface="Tahoma"/>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
        <p:nvSpPr>
          <p:cNvPr id="52" name="Google Shape;52;p13"/>
          <p:cNvSpPr txBox="1"/>
          <p:nvPr>
            <p:ph idx="12" type="sldNum"/>
          </p:nvPr>
        </p:nvSpPr>
        <p:spPr>
          <a:xfrm>
            <a:off x="7663909" y="4686365"/>
            <a:ext cx="924541" cy="273844"/>
          </a:xfrm>
          <a:prstGeom prst="rect">
            <a:avLst/>
          </a:prstGeom>
          <a:noFill/>
          <a:ln>
            <a:noFill/>
          </a:ln>
        </p:spPr>
        <p:txBody>
          <a:bodyPr anchorCtr="0" anchor="ctr" bIns="0" lIns="0" spcFirstLastPara="1" rIns="0" wrap="square" tIns="0">
            <a:noAutofit/>
          </a:bodyPr>
          <a:lstStyle>
            <a:lvl1pPr indent="0" lvl="0" marL="0" marR="0" rtl="0" algn="r">
              <a:spcBef>
                <a:spcPts val="0"/>
              </a:spcBef>
              <a:buNone/>
              <a:defRPr b="0" i="0" sz="800" u="none" cap="none" strike="noStrike">
                <a:solidFill>
                  <a:srgbClr val="757A97"/>
                </a:solidFill>
                <a:latin typeface="Tahoma"/>
                <a:ea typeface="Tahoma"/>
                <a:cs typeface="Tahoma"/>
                <a:sym typeface="Tahoma"/>
              </a:defRPr>
            </a:lvl1pPr>
            <a:lvl2pPr indent="0" lvl="1" marL="0" marR="0" rtl="0" algn="r">
              <a:spcBef>
                <a:spcPts val="0"/>
              </a:spcBef>
              <a:buNone/>
              <a:defRPr b="0" i="0" sz="800" u="none" cap="none" strike="noStrike">
                <a:solidFill>
                  <a:srgbClr val="757A97"/>
                </a:solidFill>
                <a:latin typeface="Tahoma"/>
                <a:ea typeface="Tahoma"/>
                <a:cs typeface="Tahoma"/>
                <a:sym typeface="Tahoma"/>
              </a:defRPr>
            </a:lvl2pPr>
            <a:lvl3pPr indent="0" lvl="2" marL="0" marR="0" rtl="0" algn="r">
              <a:spcBef>
                <a:spcPts val="0"/>
              </a:spcBef>
              <a:buNone/>
              <a:defRPr b="0" i="0" sz="800" u="none" cap="none" strike="noStrike">
                <a:solidFill>
                  <a:srgbClr val="757A97"/>
                </a:solidFill>
                <a:latin typeface="Tahoma"/>
                <a:ea typeface="Tahoma"/>
                <a:cs typeface="Tahoma"/>
                <a:sym typeface="Tahoma"/>
              </a:defRPr>
            </a:lvl3pPr>
            <a:lvl4pPr indent="0" lvl="3" marL="0" marR="0" rtl="0" algn="r">
              <a:spcBef>
                <a:spcPts val="0"/>
              </a:spcBef>
              <a:buNone/>
              <a:defRPr b="0" i="0" sz="800" u="none" cap="none" strike="noStrike">
                <a:solidFill>
                  <a:srgbClr val="757A97"/>
                </a:solidFill>
                <a:latin typeface="Tahoma"/>
                <a:ea typeface="Tahoma"/>
                <a:cs typeface="Tahoma"/>
                <a:sym typeface="Tahoma"/>
              </a:defRPr>
            </a:lvl4pPr>
            <a:lvl5pPr indent="0" lvl="4" marL="0" marR="0" rtl="0" algn="r">
              <a:spcBef>
                <a:spcPts val="0"/>
              </a:spcBef>
              <a:buNone/>
              <a:defRPr b="0" i="0" sz="800" u="none" cap="none" strike="noStrike">
                <a:solidFill>
                  <a:srgbClr val="757A97"/>
                </a:solidFill>
                <a:latin typeface="Tahoma"/>
                <a:ea typeface="Tahoma"/>
                <a:cs typeface="Tahoma"/>
                <a:sym typeface="Tahoma"/>
              </a:defRPr>
            </a:lvl5pPr>
            <a:lvl6pPr indent="0" lvl="5" marL="0" marR="0" rtl="0" algn="r">
              <a:spcBef>
                <a:spcPts val="0"/>
              </a:spcBef>
              <a:buNone/>
              <a:defRPr b="0" i="0" sz="800" u="none" cap="none" strike="noStrike">
                <a:solidFill>
                  <a:srgbClr val="757A97"/>
                </a:solidFill>
                <a:latin typeface="Tahoma"/>
                <a:ea typeface="Tahoma"/>
                <a:cs typeface="Tahoma"/>
                <a:sym typeface="Tahoma"/>
              </a:defRPr>
            </a:lvl6pPr>
            <a:lvl7pPr indent="0" lvl="6" marL="0" marR="0" rtl="0" algn="r">
              <a:spcBef>
                <a:spcPts val="0"/>
              </a:spcBef>
              <a:buNone/>
              <a:defRPr b="0" i="0" sz="800" u="none" cap="none" strike="noStrike">
                <a:solidFill>
                  <a:srgbClr val="757A97"/>
                </a:solidFill>
                <a:latin typeface="Tahoma"/>
                <a:ea typeface="Tahoma"/>
                <a:cs typeface="Tahoma"/>
                <a:sym typeface="Tahoma"/>
              </a:defRPr>
            </a:lvl7pPr>
            <a:lvl8pPr indent="0" lvl="7" marL="0" marR="0" rtl="0" algn="r">
              <a:spcBef>
                <a:spcPts val="0"/>
              </a:spcBef>
              <a:buNone/>
              <a:defRPr b="0" i="0" sz="800" u="none" cap="none" strike="noStrike">
                <a:solidFill>
                  <a:srgbClr val="757A97"/>
                </a:solidFill>
                <a:latin typeface="Tahoma"/>
                <a:ea typeface="Tahoma"/>
                <a:cs typeface="Tahoma"/>
                <a:sym typeface="Tahoma"/>
              </a:defRPr>
            </a:lvl8pPr>
            <a:lvl9pPr indent="0" lvl="8" marL="0" marR="0" rtl="0" algn="r">
              <a:spcBef>
                <a:spcPts val="0"/>
              </a:spcBef>
              <a:buNone/>
              <a:defRPr b="0" i="0" sz="800" u="none" cap="none" strike="noStrike">
                <a:solidFill>
                  <a:srgbClr val="757A97"/>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
              <a:t>‹#›</a:t>
            </a:fld>
            <a:endParaRPr/>
          </a:p>
        </p:txBody>
      </p:sp>
      <p:pic>
        <p:nvPicPr>
          <p:cNvPr descr="A blue shield with a book and a globe&#10;&#10;Description automatically generated" id="53" name="Google Shape;53;p13"/>
          <p:cNvPicPr preferRelativeResize="0"/>
          <p:nvPr/>
        </p:nvPicPr>
        <p:blipFill rotWithShape="1">
          <a:blip r:embed="rId1">
            <a:alphaModFix/>
          </a:blip>
          <a:srcRect b="0" l="0" r="0" t="0"/>
          <a:stretch/>
        </p:blipFill>
        <p:spPr>
          <a:xfrm>
            <a:off x="8653430" y="4676049"/>
            <a:ext cx="263082" cy="281873"/>
          </a:xfrm>
          <a:prstGeom prst="rect">
            <a:avLst/>
          </a:prstGeom>
          <a:noFill/>
          <a:ln>
            <a:noFill/>
          </a:ln>
        </p:spPr>
      </p:pic>
      <p:sp>
        <p:nvSpPr>
          <p:cNvPr id="54" name="Google Shape;54;p13"/>
          <p:cNvSpPr txBox="1"/>
          <p:nvPr>
            <p:ph type="title"/>
          </p:nvPr>
        </p:nvSpPr>
        <p:spPr>
          <a:xfrm>
            <a:off x="227488" y="183289"/>
            <a:ext cx="8689025" cy="393406"/>
          </a:xfrm>
          <a:prstGeom prst="rect">
            <a:avLst/>
          </a:prstGeom>
          <a:noFill/>
          <a:ln>
            <a:noFill/>
          </a:ln>
        </p:spPr>
        <p:txBody>
          <a:bodyPr anchorCtr="0" anchor="ctr" bIns="34275" lIns="68575" spcFirstLastPara="1" rIns="68575" wrap="square" tIns="34275">
            <a:normAutofit/>
          </a:bodyPr>
          <a:lstStyle>
            <a:lvl1pPr lvl="0" marR="0" rtl="0" algn="l">
              <a:lnSpc>
                <a:spcPct val="90000"/>
              </a:lnSpc>
              <a:spcBef>
                <a:spcPts val="0"/>
              </a:spcBef>
              <a:spcAft>
                <a:spcPts val="0"/>
              </a:spcAft>
              <a:buClr>
                <a:schemeClr val="dk2"/>
              </a:buClr>
              <a:buSzPts val="2300"/>
              <a:buFont typeface="Tahoma"/>
              <a:buNone/>
              <a:defRPr b="1" i="0" sz="2300" u="none" cap="none" strike="noStrike">
                <a:solidFill>
                  <a:schemeClr val="dk2"/>
                </a:solidFill>
                <a:latin typeface="Tahoma"/>
                <a:ea typeface="Tahoma"/>
                <a:cs typeface="Tahoma"/>
                <a:sym typeface="Tahoma"/>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Tree>
  </p:cSld>
  <p:clrMap accent1="accent1" accent2="accent2" accent3="accent3" accent4="accent4" accent5="accent5" accent6="accent6" bg1="lt1" bg2="dk2" tx1="dk1" tx2="lt2" folHlink="folHlink" hlink="hlink"/>
  <p:sldLayoutIdLst>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 id="2147483670" r:id="rId13"/>
    <p:sldLayoutId id="2147483671" r:id="rId14"/>
    <p:sldLayoutId id="2147483672" r:id="rId15"/>
    <p:sldLayoutId id="2147483673" r:id="rId16"/>
    <p:sldLayoutId id="2147483674" r:id="rId17"/>
    <p:sldLayoutId id="2147483675" r:id="rId18"/>
    <p:sldLayoutId id="2147483676" r:id="rId19"/>
    <p:sldLayoutId id="2147483677" r:id="rId2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450">
          <p15:clr>
            <a:srgbClr val="F26B43"/>
          </p15:clr>
        </p15:guide>
        <p15:guide id="2" pos="2880">
          <p15:clr>
            <a:srgbClr val="F26B43"/>
          </p15:clr>
        </p15:guide>
        <p15:guide id="3" orient="horz" pos="2898">
          <p15:clr>
            <a:srgbClr val="F26B43"/>
          </p15:clr>
        </p15:guide>
        <p15:guide id="4" orient="horz" pos="918">
          <p15:clr>
            <a:srgbClr val="F26B43"/>
          </p15:clr>
        </p15:guide>
        <p15:guide id="5" pos="5616">
          <p15:clr>
            <a:srgbClr val="F26B43"/>
          </p15:clr>
        </p15:guide>
        <p15:guide id="6" pos="126">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7.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image" Target="../media/image1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 Id="rId3" Type="http://schemas.openxmlformats.org/officeDocument/2006/relationships/image" Target="../media/image1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 Id="rId3" Type="http://schemas.openxmlformats.org/officeDocument/2006/relationships/image" Target="../media/image1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 Id="rId3" Type="http://schemas.openxmlformats.org/officeDocument/2006/relationships/image" Target="../media/image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 Id="rId3" Type="http://schemas.openxmlformats.org/officeDocument/2006/relationships/image" Target="../media/image14.png"/><Relationship Id="rId4" Type="http://schemas.openxmlformats.org/officeDocument/2006/relationships/image" Target="../media/image11.png"/><Relationship Id="rId5" Type="http://schemas.openxmlformats.org/officeDocument/2006/relationships/image" Target="../media/image20.png"/><Relationship Id="rId6" Type="http://schemas.openxmlformats.org/officeDocument/2006/relationships/image" Target="../media/image2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 Id="rId3" Type="http://schemas.openxmlformats.org/officeDocument/2006/relationships/image" Target="../media/image1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 Id="rId3" Type="http://schemas.openxmlformats.org/officeDocument/2006/relationships/image" Target="../media/image1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xml"/><Relationship Id="rId3" Type="http://schemas.openxmlformats.org/officeDocument/2006/relationships/image" Target="../media/image1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4.xml"/><Relationship Id="rId3" Type="http://schemas.openxmlformats.org/officeDocument/2006/relationships/image" Target="../media/image15.png"/><Relationship Id="rId4" Type="http://schemas.openxmlformats.org/officeDocument/2006/relationships/image" Target="../media/image2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5.xml"/><Relationship Id="rId3" Type="http://schemas.openxmlformats.org/officeDocument/2006/relationships/image" Target="../media/image18.png"/><Relationship Id="rId4" Type="http://schemas.openxmlformats.org/officeDocument/2006/relationships/image" Target="../media/image2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7.xml"/><Relationship Id="rId3" Type="http://schemas.openxmlformats.org/officeDocument/2006/relationships/image" Target="../media/image3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8.xml"/><Relationship Id="rId3" Type="http://schemas.openxmlformats.org/officeDocument/2006/relationships/image" Target="../media/image30.png"/><Relationship Id="rId4" Type="http://schemas.openxmlformats.org/officeDocument/2006/relationships/image" Target="../media/image25.png"/><Relationship Id="rId5" Type="http://schemas.openxmlformats.org/officeDocument/2006/relationships/image" Target="../media/image2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9.xml"/><Relationship Id="rId3" Type="http://schemas.openxmlformats.org/officeDocument/2006/relationships/image" Target="../media/image2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0.xml"/><Relationship Id="rId3" Type="http://schemas.openxmlformats.org/officeDocument/2006/relationships/image" Target="../media/image26.png"/><Relationship Id="rId4" Type="http://schemas.openxmlformats.org/officeDocument/2006/relationships/image" Target="../media/image27.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1.xml"/><Relationship Id="rId3" Type="http://schemas.openxmlformats.org/officeDocument/2006/relationships/image" Target="../media/image3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3.xml"/><Relationship Id="rId3" Type="http://schemas.openxmlformats.org/officeDocument/2006/relationships/image" Target="../media/image29.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5.xml"/><Relationship Id="rId3" Type="http://schemas.openxmlformats.org/officeDocument/2006/relationships/image" Target="../media/image32.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3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13.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7.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3"/>
          <p:cNvSpPr txBox="1"/>
          <p:nvPr>
            <p:ph type="ctrTitle"/>
          </p:nvPr>
        </p:nvSpPr>
        <p:spPr>
          <a:xfrm>
            <a:off x="432475" y="1659200"/>
            <a:ext cx="8841000" cy="9549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lt1"/>
              </a:buClr>
              <a:buSzPts val="3000"/>
              <a:buFont typeface="Tahoma"/>
              <a:buNone/>
            </a:pPr>
            <a:r>
              <a:rPr lang="en"/>
              <a:t>KV Cache Compression</a:t>
            </a:r>
            <a:endParaRPr/>
          </a:p>
        </p:txBody>
      </p:sp>
      <p:sp>
        <p:nvSpPr>
          <p:cNvPr id="204" name="Google Shape;204;p33"/>
          <p:cNvSpPr txBox="1"/>
          <p:nvPr>
            <p:ph idx="1" type="subTitle"/>
          </p:nvPr>
        </p:nvSpPr>
        <p:spPr>
          <a:xfrm>
            <a:off x="432487" y="2769676"/>
            <a:ext cx="4139400" cy="588000"/>
          </a:xfrm>
          <a:prstGeom prst="rect">
            <a:avLst/>
          </a:prstGeom>
          <a:noFill/>
          <a:ln>
            <a:noFill/>
          </a:ln>
        </p:spPr>
        <p:txBody>
          <a:bodyPr anchorCtr="0" anchor="ctr" bIns="34275" lIns="68575" spcFirstLastPara="1" rIns="68575" wrap="square" tIns="34275">
            <a:normAutofit/>
          </a:bodyPr>
          <a:lstStyle/>
          <a:p>
            <a:pPr indent="0" lvl="0" marL="0" rtl="0" algn="l">
              <a:lnSpc>
                <a:spcPct val="103333"/>
              </a:lnSpc>
              <a:spcBef>
                <a:spcPts val="0"/>
              </a:spcBef>
              <a:spcAft>
                <a:spcPts val="0"/>
              </a:spcAft>
              <a:buClr>
                <a:srgbClr val="4E97E0"/>
              </a:buClr>
              <a:buSzPts val="1800"/>
              <a:buNone/>
            </a:pPr>
            <a:r>
              <a:t/>
            </a:r>
            <a:endParaRPr/>
          </a:p>
        </p:txBody>
      </p:sp>
      <p:sp>
        <p:nvSpPr>
          <p:cNvPr id="205" name="Google Shape;205;p33"/>
          <p:cNvSpPr txBox="1"/>
          <p:nvPr/>
        </p:nvSpPr>
        <p:spPr>
          <a:xfrm>
            <a:off x="432475" y="3357750"/>
            <a:ext cx="3064500" cy="26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lt2"/>
                </a:solidFill>
                <a:latin typeface="Tahoma"/>
                <a:ea typeface="Tahoma"/>
                <a:cs typeface="Tahoma"/>
                <a:sym typeface="Tahoma"/>
              </a:rPr>
              <a:t>Gabriel Pernell, Alexander Martin</a:t>
            </a:r>
            <a:endParaRPr sz="1200">
              <a:solidFill>
                <a:schemeClr val="lt2"/>
              </a:solidFill>
              <a:latin typeface="Tahoma"/>
              <a:ea typeface="Tahoma"/>
              <a:cs typeface="Tahoma"/>
              <a:sym typeface="Tahom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69" name="Shape 269"/>
        <p:cNvGrpSpPr/>
        <p:nvPr/>
      </p:nvGrpSpPr>
      <p:grpSpPr>
        <a:xfrm>
          <a:off x="0" y="0"/>
          <a:ext cx="0" cy="0"/>
          <a:chOff x="0" y="0"/>
          <a:chExt cx="0" cy="0"/>
        </a:xfrm>
      </p:grpSpPr>
      <p:sp>
        <p:nvSpPr>
          <p:cNvPr id="270" name="Google Shape;270;p42"/>
          <p:cNvSpPr txBox="1"/>
          <p:nvPr>
            <p:ph idx="12" type="sldNum"/>
          </p:nvPr>
        </p:nvSpPr>
        <p:spPr>
          <a:xfrm>
            <a:off x="7663909" y="4686365"/>
            <a:ext cx="924541" cy="273844"/>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271" name="Google Shape;271;p42"/>
          <p:cNvSpPr txBox="1"/>
          <p:nvPr>
            <p:ph type="title"/>
          </p:nvPr>
        </p:nvSpPr>
        <p:spPr>
          <a:xfrm>
            <a:off x="227488" y="183289"/>
            <a:ext cx="8689025" cy="393406"/>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2"/>
              </a:buClr>
              <a:buSzPts val="2300"/>
              <a:buFont typeface="Tahoma"/>
              <a:buNone/>
            </a:pPr>
            <a:r>
              <a:rPr lang="en"/>
              <a:t>Reminder: Longer Context = Longer Inference Time</a:t>
            </a:r>
            <a:endParaRPr/>
          </a:p>
        </p:txBody>
      </p:sp>
      <p:sp>
        <p:nvSpPr>
          <p:cNvPr id="272" name="Google Shape;272;p42"/>
          <p:cNvSpPr txBox="1"/>
          <p:nvPr>
            <p:ph idx="1" type="body"/>
          </p:nvPr>
        </p:nvSpPr>
        <p:spPr>
          <a:xfrm>
            <a:off x="1" y="688438"/>
            <a:ext cx="8716500" cy="3886200"/>
          </a:xfrm>
          <a:prstGeom prst="rect">
            <a:avLst/>
          </a:prstGeom>
          <a:noFill/>
          <a:ln>
            <a:noFill/>
          </a:ln>
        </p:spPr>
        <p:txBody>
          <a:bodyPr anchorCtr="0" anchor="t" bIns="34275" lIns="68575" spcFirstLastPara="1" rIns="68575" wrap="square" tIns="34275">
            <a:normAutofit/>
          </a:bodyPr>
          <a:lstStyle/>
          <a:p>
            <a:pPr indent="0" lvl="0" marL="0" rtl="0" algn="l">
              <a:lnSpc>
                <a:spcPct val="100000"/>
              </a:lnSpc>
              <a:spcBef>
                <a:spcPts val="0"/>
              </a:spcBef>
              <a:spcAft>
                <a:spcPts val="0"/>
              </a:spcAft>
              <a:buClr>
                <a:schemeClr val="accent2"/>
              </a:buClr>
              <a:buSzPts val="1800"/>
              <a:buNone/>
            </a:pPr>
            <a:r>
              <a:rPr lang="en">
                <a:solidFill>
                  <a:schemeClr val="accent2"/>
                </a:solidFill>
              </a:rPr>
              <a:t>Long inference times motivate using a KV Cache</a:t>
            </a:r>
            <a:endParaRPr/>
          </a:p>
          <a:p>
            <a:pPr indent="-177800" lvl="0" marL="177800" rtl="0" algn="l">
              <a:lnSpc>
                <a:spcPct val="100000"/>
              </a:lnSpc>
              <a:spcBef>
                <a:spcPts val="800"/>
              </a:spcBef>
              <a:spcAft>
                <a:spcPts val="0"/>
              </a:spcAft>
              <a:buClr>
                <a:schemeClr val="dk2"/>
              </a:buClr>
              <a:buSzPts val="1800"/>
              <a:buChar char="•"/>
            </a:pPr>
            <a:r>
              <a:rPr lang="en"/>
              <a:t>Cache the keys and values to reduce redundancy and save inference time</a:t>
            </a:r>
            <a:endParaRPr/>
          </a:p>
          <a:p>
            <a:pPr indent="-152400" lvl="0" marL="177800" rtl="0" algn="l">
              <a:lnSpc>
                <a:spcPct val="100000"/>
              </a:lnSpc>
              <a:spcBef>
                <a:spcPts val="800"/>
              </a:spcBef>
              <a:spcAft>
                <a:spcPts val="0"/>
              </a:spcAft>
              <a:buSzPts val="1400"/>
              <a:buChar char="•"/>
            </a:pPr>
            <a:r>
              <a:rPr lang="en"/>
              <a:t>Memory required: </a:t>
            </a:r>
            <a:r>
              <a:rPr lang="en"/>
              <a:t>2𝑏𝑛𝑑𝐿𝑘</a:t>
            </a:r>
            <a:endParaRPr/>
          </a:p>
          <a:p>
            <a:pPr indent="-152400" lvl="0" marL="177800" rtl="0" algn="l">
              <a:lnSpc>
                <a:spcPct val="100000"/>
              </a:lnSpc>
              <a:spcBef>
                <a:spcPts val="800"/>
              </a:spcBef>
              <a:spcAft>
                <a:spcPts val="0"/>
              </a:spcAft>
              <a:buSzPts val="1400"/>
              <a:buChar char="•"/>
            </a:pPr>
            <a:r>
              <a:rPr lang="en"/>
              <a:t>Larger models → many GBs of memory</a:t>
            </a:r>
            <a:endParaRPr/>
          </a:p>
        </p:txBody>
      </p:sp>
      <p:pic>
        <p:nvPicPr>
          <p:cNvPr id="273" name="Google Shape;273;p42"/>
          <p:cNvPicPr preferRelativeResize="0"/>
          <p:nvPr/>
        </p:nvPicPr>
        <p:blipFill>
          <a:blip r:embed="rId3">
            <a:alphaModFix/>
          </a:blip>
          <a:stretch>
            <a:fillRect/>
          </a:stretch>
        </p:blipFill>
        <p:spPr>
          <a:xfrm>
            <a:off x="1601825" y="2184950"/>
            <a:ext cx="7226700" cy="2775250"/>
          </a:xfrm>
          <a:prstGeom prst="rect">
            <a:avLst/>
          </a:prstGeom>
          <a:noFill/>
          <a:ln>
            <a:noFill/>
          </a:ln>
        </p:spPr>
      </p:pic>
      <p:pic>
        <p:nvPicPr>
          <p:cNvPr id="274" name="Google Shape;274;p42"/>
          <p:cNvPicPr preferRelativeResize="0"/>
          <p:nvPr/>
        </p:nvPicPr>
        <p:blipFill>
          <a:blip r:embed="rId4">
            <a:alphaModFix/>
          </a:blip>
          <a:stretch>
            <a:fillRect/>
          </a:stretch>
        </p:blipFill>
        <p:spPr>
          <a:xfrm>
            <a:off x="4717175" y="1829250"/>
            <a:ext cx="2242125" cy="5279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78" name="Shape 278"/>
        <p:cNvGrpSpPr/>
        <p:nvPr/>
      </p:nvGrpSpPr>
      <p:grpSpPr>
        <a:xfrm>
          <a:off x="0" y="0"/>
          <a:ext cx="0" cy="0"/>
          <a:chOff x="0" y="0"/>
          <a:chExt cx="0" cy="0"/>
        </a:xfrm>
      </p:grpSpPr>
      <p:sp>
        <p:nvSpPr>
          <p:cNvPr id="279" name="Google Shape;279;p43"/>
          <p:cNvSpPr txBox="1"/>
          <p:nvPr>
            <p:ph idx="12" type="sldNum"/>
          </p:nvPr>
        </p:nvSpPr>
        <p:spPr>
          <a:xfrm>
            <a:off x="7663909" y="4686365"/>
            <a:ext cx="924600" cy="273900"/>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280" name="Google Shape;280;p43"/>
          <p:cNvSpPr txBox="1"/>
          <p:nvPr>
            <p:ph type="title"/>
          </p:nvPr>
        </p:nvSpPr>
        <p:spPr>
          <a:xfrm>
            <a:off x="227488" y="183289"/>
            <a:ext cx="8688900" cy="3933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2"/>
              </a:buClr>
              <a:buSzPts val="2300"/>
              <a:buFont typeface="Tahoma"/>
              <a:buNone/>
            </a:pPr>
            <a:r>
              <a:rPr lang="en"/>
              <a:t>KV Cache Compression</a:t>
            </a:r>
            <a:endParaRPr/>
          </a:p>
        </p:txBody>
      </p:sp>
      <p:sp>
        <p:nvSpPr>
          <p:cNvPr id="281" name="Google Shape;281;p43"/>
          <p:cNvSpPr txBox="1"/>
          <p:nvPr>
            <p:ph idx="1" type="body"/>
          </p:nvPr>
        </p:nvSpPr>
        <p:spPr>
          <a:xfrm>
            <a:off x="200026" y="714375"/>
            <a:ext cx="8716500" cy="3886200"/>
          </a:xfrm>
          <a:prstGeom prst="rect">
            <a:avLst/>
          </a:prstGeom>
          <a:noFill/>
          <a:ln>
            <a:noFill/>
          </a:ln>
        </p:spPr>
        <p:txBody>
          <a:bodyPr anchorCtr="0" anchor="t" bIns="34275" lIns="68575" spcFirstLastPara="1" rIns="68575" wrap="square" tIns="34275">
            <a:normAutofit/>
          </a:bodyPr>
          <a:lstStyle/>
          <a:p>
            <a:pPr indent="0" lvl="0" marL="0" rtl="0" algn="l">
              <a:lnSpc>
                <a:spcPct val="100000"/>
              </a:lnSpc>
              <a:spcBef>
                <a:spcPts val="0"/>
              </a:spcBef>
              <a:spcAft>
                <a:spcPts val="0"/>
              </a:spcAft>
              <a:buClr>
                <a:schemeClr val="accent2"/>
              </a:buClr>
              <a:buSzPts val="1800"/>
              <a:buNone/>
            </a:pPr>
            <a:r>
              <a:rPr lang="en">
                <a:solidFill>
                  <a:schemeClr val="accent2"/>
                </a:solidFill>
              </a:rPr>
              <a:t>KV cache memory consumption with larger models motivates cache compression &amp; optimization methods.</a:t>
            </a:r>
            <a:endParaRPr/>
          </a:p>
          <a:p>
            <a:pPr indent="-177800" lvl="0" marL="177800" rtl="0" algn="l">
              <a:lnSpc>
                <a:spcPct val="100000"/>
              </a:lnSpc>
              <a:spcBef>
                <a:spcPts val="800"/>
              </a:spcBef>
              <a:spcAft>
                <a:spcPts val="0"/>
              </a:spcAft>
              <a:buClr>
                <a:schemeClr val="dk2"/>
              </a:buClr>
              <a:buSzPts val="1800"/>
              <a:buChar char="•"/>
            </a:pPr>
            <a:r>
              <a:rPr lang="en"/>
              <a:t>Existing </a:t>
            </a:r>
            <a:r>
              <a:rPr lang="en"/>
              <a:t>methods use a fixed cache size per transformer layer</a:t>
            </a:r>
            <a:endParaRPr/>
          </a:p>
          <a:p>
            <a:pPr indent="-177800" lvl="1" marL="520700" rtl="0" algn="l">
              <a:lnSpc>
                <a:spcPct val="100000"/>
              </a:lnSpc>
              <a:spcBef>
                <a:spcPts val="800"/>
              </a:spcBef>
              <a:spcAft>
                <a:spcPts val="0"/>
              </a:spcAft>
              <a:buSzPts val="1600"/>
              <a:buChar char="•"/>
            </a:pPr>
            <a:r>
              <a:rPr lang="en" sz="1600"/>
              <a:t>Is this efficient? </a:t>
            </a:r>
            <a:endParaRPr sz="1600"/>
          </a:p>
          <a:p>
            <a:pPr indent="-177800" lvl="1" marL="520700" rtl="0" algn="l">
              <a:lnSpc>
                <a:spcPct val="100000"/>
              </a:lnSpc>
              <a:spcBef>
                <a:spcPts val="800"/>
              </a:spcBef>
              <a:spcAft>
                <a:spcPts val="0"/>
              </a:spcAft>
              <a:buSzPts val="1600"/>
              <a:buChar char="•"/>
            </a:pPr>
            <a:r>
              <a:rPr lang="en" sz="1600"/>
              <a:t>Authors say no, does not take into account attention varying by layer.</a:t>
            </a:r>
            <a:endParaRPr sz="1600"/>
          </a:p>
        </p:txBody>
      </p:sp>
      <p:pic>
        <p:nvPicPr>
          <p:cNvPr id="282" name="Google Shape;282;p43"/>
          <p:cNvPicPr preferRelativeResize="0"/>
          <p:nvPr/>
        </p:nvPicPr>
        <p:blipFill>
          <a:blip r:embed="rId3">
            <a:alphaModFix/>
          </a:blip>
          <a:stretch>
            <a:fillRect/>
          </a:stretch>
        </p:blipFill>
        <p:spPr>
          <a:xfrm>
            <a:off x="1522975" y="2571744"/>
            <a:ext cx="5358051" cy="226043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86" name="Shape 286"/>
        <p:cNvGrpSpPr/>
        <p:nvPr/>
      </p:nvGrpSpPr>
      <p:grpSpPr>
        <a:xfrm>
          <a:off x="0" y="0"/>
          <a:ext cx="0" cy="0"/>
          <a:chOff x="0" y="0"/>
          <a:chExt cx="0" cy="0"/>
        </a:xfrm>
      </p:grpSpPr>
      <p:sp>
        <p:nvSpPr>
          <p:cNvPr id="287" name="Google Shape;287;p44"/>
          <p:cNvSpPr txBox="1"/>
          <p:nvPr>
            <p:ph idx="12" type="sldNum"/>
          </p:nvPr>
        </p:nvSpPr>
        <p:spPr>
          <a:xfrm>
            <a:off x="7663909" y="4686365"/>
            <a:ext cx="924600" cy="273900"/>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288" name="Google Shape;288;p44"/>
          <p:cNvSpPr txBox="1"/>
          <p:nvPr>
            <p:ph type="title"/>
          </p:nvPr>
        </p:nvSpPr>
        <p:spPr>
          <a:xfrm>
            <a:off x="227488" y="183289"/>
            <a:ext cx="8688900" cy="3933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2"/>
              </a:buClr>
              <a:buSzPts val="2300"/>
              <a:buFont typeface="Tahoma"/>
              <a:buNone/>
            </a:pPr>
            <a:r>
              <a:rPr lang="en"/>
              <a:t>Goals &amp; Research Questions</a:t>
            </a:r>
            <a:endParaRPr/>
          </a:p>
        </p:txBody>
      </p:sp>
      <p:sp>
        <p:nvSpPr>
          <p:cNvPr id="289" name="Google Shape;289;p44"/>
          <p:cNvSpPr txBox="1"/>
          <p:nvPr>
            <p:ph idx="1" type="body"/>
          </p:nvPr>
        </p:nvSpPr>
        <p:spPr>
          <a:xfrm>
            <a:off x="200026" y="714375"/>
            <a:ext cx="8716500" cy="3886200"/>
          </a:xfrm>
          <a:prstGeom prst="rect">
            <a:avLst/>
          </a:prstGeom>
          <a:noFill/>
          <a:ln>
            <a:noFill/>
          </a:ln>
        </p:spPr>
        <p:txBody>
          <a:bodyPr anchorCtr="0" anchor="t" bIns="34275" lIns="68575" spcFirstLastPara="1" rIns="68575" wrap="square" tIns="34275">
            <a:normAutofit/>
          </a:bodyPr>
          <a:lstStyle/>
          <a:p>
            <a:pPr indent="0" lvl="0" marL="0" rtl="0" algn="l">
              <a:lnSpc>
                <a:spcPct val="100000"/>
              </a:lnSpc>
              <a:spcBef>
                <a:spcPts val="0"/>
              </a:spcBef>
              <a:spcAft>
                <a:spcPts val="0"/>
              </a:spcAft>
              <a:buClr>
                <a:schemeClr val="accent2"/>
              </a:buClr>
              <a:buSzPts val="1800"/>
              <a:buNone/>
            </a:pPr>
            <a:r>
              <a:t/>
            </a:r>
            <a:endParaRPr/>
          </a:p>
          <a:p>
            <a:pPr indent="-177800" lvl="0" marL="177800" rtl="0" algn="l">
              <a:lnSpc>
                <a:spcPct val="100000"/>
              </a:lnSpc>
              <a:spcBef>
                <a:spcPts val="800"/>
              </a:spcBef>
              <a:spcAft>
                <a:spcPts val="0"/>
              </a:spcAft>
              <a:buClr>
                <a:schemeClr val="dk2"/>
              </a:buClr>
              <a:buSzPts val="1800"/>
              <a:buChar char="•"/>
            </a:pPr>
            <a:r>
              <a:rPr lang="en"/>
              <a:t>Do LLMs aggregate information in recognizable patterns across layers?</a:t>
            </a:r>
            <a:endParaRPr/>
          </a:p>
          <a:p>
            <a:pPr indent="-171450" lvl="1" marL="520700" rtl="0" algn="l">
              <a:lnSpc>
                <a:spcPct val="100000"/>
              </a:lnSpc>
              <a:spcBef>
                <a:spcPts val="800"/>
              </a:spcBef>
              <a:spcAft>
                <a:spcPts val="0"/>
              </a:spcAft>
              <a:buSzPts val="1500"/>
              <a:buChar char="•"/>
            </a:pPr>
            <a:r>
              <a:rPr lang="en"/>
              <a:t>If so, can this inform a smarter KV cache compression method?</a:t>
            </a:r>
            <a:endParaRPr/>
          </a:p>
          <a:p>
            <a:pPr indent="-177800" lvl="0" marL="177800" rtl="0" algn="l">
              <a:lnSpc>
                <a:spcPct val="100000"/>
              </a:lnSpc>
              <a:spcBef>
                <a:spcPts val="800"/>
              </a:spcBef>
              <a:spcAft>
                <a:spcPts val="0"/>
              </a:spcAft>
              <a:buSzPts val="1400"/>
              <a:buChar char="•"/>
            </a:pPr>
            <a:r>
              <a:rPr lang="en"/>
              <a:t>Goal: develop a compression method that</a:t>
            </a:r>
            <a:endParaRPr/>
          </a:p>
          <a:p>
            <a:pPr indent="-171450" lvl="1" marL="520700" rtl="0" algn="l">
              <a:lnSpc>
                <a:spcPct val="100000"/>
              </a:lnSpc>
              <a:spcBef>
                <a:spcPts val="800"/>
              </a:spcBef>
              <a:spcAft>
                <a:spcPts val="0"/>
              </a:spcAft>
              <a:buSzPts val="1500"/>
              <a:buChar char="•"/>
            </a:pPr>
            <a:r>
              <a:rPr lang="en"/>
              <a:t>Allocates KV cache size based on layer and attention patterns</a:t>
            </a:r>
            <a:endParaRPr/>
          </a:p>
          <a:p>
            <a:pPr indent="-171450" lvl="1" marL="520700" rtl="0" algn="l">
              <a:lnSpc>
                <a:spcPct val="100000"/>
              </a:lnSpc>
              <a:spcBef>
                <a:spcPts val="800"/>
              </a:spcBef>
              <a:spcAft>
                <a:spcPts val="0"/>
              </a:spcAft>
              <a:buSzPts val="1500"/>
              <a:buChar char="•"/>
            </a:pPr>
            <a:r>
              <a:rPr lang="en"/>
              <a:t>Preserve long-context performance while reducing memory</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45"/>
          <p:cNvSpPr txBox="1"/>
          <p:nvPr>
            <p:ph type="ctrTitle"/>
          </p:nvPr>
        </p:nvSpPr>
        <p:spPr>
          <a:xfrm>
            <a:off x="1106905" y="542926"/>
            <a:ext cx="6930300" cy="2276100"/>
          </a:xfrm>
          <a:prstGeom prst="rect">
            <a:avLst/>
          </a:prstGeom>
          <a:noFill/>
          <a:ln>
            <a:noFill/>
          </a:ln>
        </p:spPr>
        <p:txBody>
          <a:bodyPr anchorCtr="0" anchor="b" bIns="0" lIns="0" spcFirstLastPara="1" rIns="0" wrap="square" tIns="0">
            <a:noAutofit/>
          </a:bodyPr>
          <a:lstStyle/>
          <a:p>
            <a:pPr indent="0" lvl="0" marL="0" rtl="0" algn="ctr">
              <a:lnSpc>
                <a:spcPct val="90000"/>
              </a:lnSpc>
              <a:spcBef>
                <a:spcPts val="0"/>
              </a:spcBef>
              <a:spcAft>
                <a:spcPts val="0"/>
              </a:spcAft>
              <a:buClr>
                <a:schemeClr val="lt1"/>
              </a:buClr>
              <a:buSzPts val="3000"/>
              <a:buFont typeface="Tahoma"/>
              <a:buNone/>
            </a:pPr>
            <a:r>
              <a:rPr lang="en"/>
              <a:t>Pyramidal Information Funneling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46"/>
          <p:cNvSpPr txBox="1"/>
          <p:nvPr>
            <p:ph idx="12" type="sldNum"/>
          </p:nvPr>
        </p:nvSpPr>
        <p:spPr>
          <a:xfrm>
            <a:off x="7663909" y="4686365"/>
            <a:ext cx="924600" cy="273900"/>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300" name="Google Shape;300;p46"/>
          <p:cNvSpPr txBox="1"/>
          <p:nvPr>
            <p:ph type="title"/>
          </p:nvPr>
        </p:nvSpPr>
        <p:spPr>
          <a:xfrm>
            <a:off x="227488" y="183289"/>
            <a:ext cx="8688900" cy="3933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2"/>
              </a:buClr>
              <a:buSzPts val="2300"/>
              <a:buFont typeface="Tahoma"/>
              <a:buNone/>
            </a:pPr>
            <a:r>
              <a:rPr lang="en"/>
              <a:t>Observational Study: Information Flow via Attention</a:t>
            </a:r>
            <a:endParaRPr/>
          </a:p>
        </p:txBody>
      </p:sp>
      <p:sp>
        <p:nvSpPr>
          <p:cNvPr id="301" name="Google Shape;301;p46"/>
          <p:cNvSpPr txBox="1"/>
          <p:nvPr>
            <p:ph idx="1" type="body"/>
          </p:nvPr>
        </p:nvSpPr>
        <p:spPr>
          <a:xfrm>
            <a:off x="200026" y="714375"/>
            <a:ext cx="8716500" cy="3886200"/>
          </a:xfrm>
          <a:prstGeom prst="rect">
            <a:avLst/>
          </a:prstGeom>
          <a:noFill/>
          <a:ln>
            <a:noFill/>
          </a:ln>
        </p:spPr>
        <p:txBody>
          <a:bodyPr anchorCtr="0" anchor="t" bIns="34275" lIns="68575" spcFirstLastPara="1" rIns="68575" wrap="square" tIns="34275">
            <a:normAutofit/>
          </a:bodyPr>
          <a:lstStyle/>
          <a:p>
            <a:pPr indent="0" lvl="0" marL="0" rtl="0" algn="l">
              <a:lnSpc>
                <a:spcPct val="100000"/>
              </a:lnSpc>
              <a:spcBef>
                <a:spcPts val="0"/>
              </a:spcBef>
              <a:spcAft>
                <a:spcPts val="0"/>
              </a:spcAft>
              <a:buClr>
                <a:schemeClr val="accent2"/>
              </a:buClr>
              <a:buSzPts val="1800"/>
              <a:buNone/>
            </a:pPr>
            <a:r>
              <a:rPr lang="en">
                <a:solidFill>
                  <a:schemeClr val="accent2"/>
                </a:solidFill>
              </a:rPr>
              <a:t>Setup: Multi-document QA task on LLaMA: visualized attention scores across layers</a:t>
            </a:r>
            <a:endParaRPr/>
          </a:p>
          <a:p>
            <a:pPr indent="-177800" lvl="0" marL="177800" rtl="0" algn="l">
              <a:lnSpc>
                <a:spcPct val="100000"/>
              </a:lnSpc>
              <a:spcBef>
                <a:spcPts val="800"/>
              </a:spcBef>
              <a:spcAft>
                <a:spcPts val="0"/>
              </a:spcAft>
              <a:buClr>
                <a:schemeClr val="dk2"/>
              </a:buClr>
              <a:buSzPts val="1800"/>
              <a:buChar char="•"/>
            </a:pPr>
            <a:r>
              <a:rPr lang="en"/>
              <a:t>Model given several interrelated documents plus a question.</a:t>
            </a:r>
            <a:endParaRPr/>
          </a:p>
          <a:p>
            <a:pPr indent="0" lvl="0" marL="177800" rtl="0" algn="l">
              <a:lnSpc>
                <a:spcPct val="100000"/>
              </a:lnSpc>
              <a:spcBef>
                <a:spcPts val="800"/>
              </a:spcBef>
              <a:spcAft>
                <a:spcPts val="0"/>
              </a:spcAft>
              <a:buNone/>
            </a:pPr>
            <a:r>
              <a:t/>
            </a:r>
            <a:endParaRPr/>
          </a:p>
        </p:txBody>
      </p:sp>
      <p:pic>
        <p:nvPicPr>
          <p:cNvPr id="302" name="Google Shape;302;p46"/>
          <p:cNvPicPr preferRelativeResize="0"/>
          <p:nvPr/>
        </p:nvPicPr>
        <p:blipFill>
          <a:blip r:embed="rId3">
            <a:alphaModFix/>
          </a:blip>
          <a:stretch>
            <a:fillRect/>
          </a:stretch>
        </p:blipFill>
        <p:spPr>
          <a:xfrm>
            <a:off x="1515913" y="1379050"/>
            <a:ext cx="6084715" cy="36861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06" name="Shape 306"/>
        <p:cNvGrpSpPr/>
        <p:nvPr/>
      </p:nvGrpSpPr>
      <p:grpSpPr>
        <a:xfrm>
          <a:off x="0" y="0"/>
          <a:ext cx="0" cy="0"/>
          <a:chOff x="0" y="0"/>
          <a:chExt cx="0" cy="0"/>
        </a:xfrm>
      </p:grpSpPr>
      <p:sp>
        <p:nvSpPr>
          <p:cNvPr id="307" name="Google Shape;307;p47"/>
          <p:cNvSpPr txBox="1"/>
          <p:nvPr>
            <p:ph idx="12" type="sldNum"/>
          </p:nvPr>
        </p:nvSpPr>
        <p:spPr>
          <a:xfrm>
            <a:off x="7663909" y="4686365"/>
            <a:ext cx="924600" cy="273900"/>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308" name="Google Shape;308;p47"/>
          <p:cNvSpPr txBox="1"/>
          <p:nvPr>
            <p:ph type="title"/>
          </p:nvPr>
        </p:nvSpPr>
        <p:spPr>
          <a:xfrm>
            <a:off x="227488" y="183289"/>
            <a:ext cx="8688900" cy="3933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2"/>
              </a:buClr>
              <a:buSzPts val="2300"/>
              <a:buFont typeface="Tahoma"/>
              <a:buNone/>
            </a:pPr>
            <a:r>
              <a:rPr lang="en"/>
              <a:t>Observational Study: Information Flow via Attention</a:t>
            </a:r>
            <a:endParaRPr/>
          </a:p>
        </p:txBody>
      </p:sp>
      <p:pic>
        <p:nvPicPr>
          <p:cNvPr id="309" name="Google Shape;309;p47"/>
          <p:cNvPicPr preferRelativeResize="0"/>
          <p:nvPr/>
        </p:nvPicPr>
        <p:blipFill>
          <a:blip r:embed="rId3">
            <a:alphaModFix/>
          </a:blip>
          <a:stretch>
            <a:fillRect/>
          </a:stretch>
        </p:blipFill>
        <p:spPr>
          <a:xfrm>
            <a:off x="114300" y="0"/>
            <a:ext cx="8915399" cy="51435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48"/>
          <p:cNvSpPr txBox="1"/>
          <p:nvPr>
            <p:ph idx="12" type="sldNum"/>
          </p:nvPr>
        </p:nvSpPr>
        <p:spPr>
          <a:xfrm>
            <a:off x="7663909" y="4686365"/>
            <a:ext cx="924600" cy="273900"/>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315" name="Google Shape;315;p48"/>
          <p:cNvSpPr txBox="1"/>
          <p:nvPr>
            <p:ph type="title"/>
          </p:nvPr>
        </p:nvSpPr>
        <p:spPr>
          <a:xfrm>
            <a:off x="227488" y="183289"/>
            <a:ext cx="8688900" cy="3933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2"/>
              </a:buClr>
              <a:buSzPts val="2300"/>
              <a:buFont typeface="Tahoma"/>
              <a:buNone/>
            </a:pPr>
            <a:r>
              <a:rPr lang="en"/>
              <a:t>Findings &amp; Interpretation</a:t>
            </a:r>
            <a:endParaRPr/>
          </a:p>
        </p:txBody>
      </p:sp>
      <p:sp>
        <p:nvSpPr>
          <p:cNvPr id="316" name="Google Shape;316;p48"/>
          <p:cNvSpPr txBox="1"/>
          <p:nvPr>
            <p:ph idx="1" type="body"/>
          </p:nvPr>
        </p:nvSpPr>
        <p:spPr>
          <a:xfrm>
            <a:off x="200026" y="714375"/>
            <a:ext cx="8716500" cy="3886200"/>
          </a:xfrm>
          <a:prstGeom prst="rect">
            <a:avLst/>
          </a:prstGeom>
          <a:noFill/>
          <a:ln>
            <a:noFill/>
          </a:ln>
        </p:spPr>
        <p:txBody>
          <a:bodyPr anchorCtr="0" anchor="t" bIns="34275" lIns="68575" spcFirstLastPara="1" rIns="68575" wrap="square" tIns="34275">
            <a:normAutofit/>
          </a:bodyPr>
          <a:lstStyle/>
          <a:p>
            <a:pPr indent="-203200" lvl="0" marL="177800" rtl="0" algn="l">
              <a:spcBef>
                <a:spcPts val="800"/>
              </a:spcBef>
              <a:spcAft>
                <a:spcPts val="0"/>
              </a:spcAft>
              <a:buClr>
                <a:schemeClr val="dk1"/>
              </a:buClr>
              <a:buSzPts val="1800"/>
              <a:buChar char="•"/>
            </a:pPr>
            <a:r>
              <a:rPr b="1" lang="en">
                <a:solidFill>
                  <a:schemeClr val="dk1"/>
                </a:solidFill>
              </a:rPr>
              <a:t>Findings:</a:t>
            </a:r>
            <a:endParaRPr b="1">
              <a:solidFill>
                <a:schemeClr val="dk1"/>
              </a:solidFill>
            </a:endParaRPr>
          </a:p>
          <a:p>
            <a:pPr indent="-171450" lvl="1" marL="520700" rtl="0" algn="l">
              <a:spcBef>
                <a:spcPts val="800"/>
              </a:spcBef>
              <a:spcAft>
                <a:spcPts val="0"/>
              </a:spcAft>
              <a:buSzPts val="1500"/>
              <a:buChar char="•"/>
            </a:pPr>
            <a:r>
              <a:rPr b="1" lang="en"/>
              <a:t>Lower Layers:</a:t>
            </a:r>
            <a:r>
              <a:rPr lang="en"/>
              <a:t> broad, uniform attention</a:t>
            </a:r>
            <a:endParaRPr/>
          </a:p>
          <a:p>
            <a:pPr indent="-171450" lvl="1" marL="520700" rtl="0" algn="l">
              <a:spcBef>
                <a:spcPts val="800"/>
              </a:spcBef>
              <a:spcAft>
                <a:spcPts val="0"/>
              </a:spcAft>
              <a:buSzPts val="1500"/>
              <a:buChar char="•"/>
            </a:pPr>
            <a:r>
              <a:rPr b="1" lang="en"/>
              <a:t>Middle Layers:</a:t>
            </a:r>
            <a:r>
              <a:rPr lang="en"/>
              <a:t> localized </a:t>
            </a:r>
            <a:endParaRPr/>
          </a:p>
          <a:p>
            <a:pPr indent="0" lvl="0" marL="520700" rtl="0" algn="l">
              <a:spcBef>
                <a:spcPts val="800"/>
              </a:spcBef>
              <a:spcAft>
                <a:spcPts val="0"/>
              </a:spcAft>
              <a:buNone/>
            </a:pPr>
            <a:r>
              <a:rPr lang="en" sz="1500"/>
              <a:t>attention (e.g. info within </a:t>
            </a:r>
            <a:endParaRPr sz="1500"/>
          </a:p>
          <a:p>
            <a:pPr indent="0" lvl="0" marL="520700" rtl="0" algn="l">
              <a:spcBef>
                <a:spcPts val="800"/>
              </a:spcBef>
              <a:spcAft>
                <a:spcPts val="0"/>
              </a:spcAft>
              <a:buNone/>
            </a:pPr>
            <a:r>
              <a:rPr lang="en" sz="1500"/>
              <a:t>documents)</a:t>
            </a:r>
            <a:endParaRPr sz="1500"/>
          </a:p>
          <a:p>
            <a:pPr indent="-171450" lvl="1" marL="520700" rtl="0" algn="l">
              <a:spcBef>
                <a:spcPts val="800"/>
              </a:spcBef>
              <a:spcAft>
                <a:spcPts val="0"/>
              </a:spcAft>
              <a:buSzPts val="1500"/>
              <a:buChar char="•"/>
            </a:pPr>
            <a:r>
              <a:rPr b="1" lang="en"/>
              <a:t>Upper layers:</a:t>
            </a:r>
            <a:r>
              <a:rPr lang="en"/>
              <a:t> </a:t>
            </a:r>
            <a:endParaRPr/>
          </a:p>
          <a:p>
            <a:pPr indent="0" lvl="0" marL="520700" rtl="0" algn="l">
              <a:spcBef>
                <a:spcPts val="800"/>
              </a:spcBef>
              <a:spcAft>
                <a:spcPts val="0"/>
              </a:spcAft>
              <a:buNone/>
            </a:pPr>
            <a:r>
              <a:rPr lang="en" sz="1500"/>
              <a:t>“massive attention” /</a:t>
            </a:r>
            <a:r>
              <a:rPr lang="en"/>
              <a:t> </a:t>
            </a:r>
            <a:endParaRPr/>
          </a:p>
          <a:p>
            <a:pPr indent="0" lvl="0" marL="520700" rtl="0" algn="l">
              <a:spcBef>
                <a:spcPts val="800"/>
              </a:spcBef>
              <a:spcAft>
                <a:spcPts val="0"/>
              </a:spcAft>
              <a:buNone/>
            </a:pPr>
            <a:r>
              <a:rPr lang="en" sz="1500"/>
              <a:t>attention sink, focus on a </a:t>
            </a:r>
            <a:endParaRPr sz="1500"/>
          </a:p>
          <a:p>
            <a:pPr indent="0" lvl="0" marL="520700" rtl="0" algn="l">
              <a:spcBef>
                <a:spcPts val="800"/>
              </a:spcBef>
              <a:spcAft>
                <a:spcPts val="0"/>
              </a:spcAft>
              <a:buNone/>
            </a:pPr>
            <a:r>
              <a:rPr lang="en" sz="1500"/>
              <a:t>few key tokens</a:t>
            </a:r>
            <a:endParaRPr sz="1500"/>
          </a:p>
          <a:p>
            <a:pPr indent="-323850" lvl="0" marL="457200" rtl="0" algn="l">
              <a:spcBef>
                <a:spcPts val="800"/>
              </a:spcBef>
              <a:spcAft>
                <a:spcPts val="0"/>
              </a:spcAft>
              <a:buSzPts val="1500"/>
              <a:buChar char="•"/>
            </a:pPr>
            <a:r>
              <a:rPr lang="en" sz="1500"/>
              <a:t>Attention narrows like a </a:t>
            </a:r>
            <a:endParaRPr sz="1500"/>
          </a:p>
          <a:p>
            <a:pPr indent="457200" lvl="0" marL="0" rtl="0" algn="l">
              <a:spcBef>
                <a:spcPts val="800"/>
              </a:spcBef>
              <a:spcAft>
                <a:spcPts val="0"/>
              </a:spcAft>
              <a:buNone/>
            </a:pPr>
            <a:r>
              <a:rPr lang="en" sz="1500"/>
              <a:t>pyramid </a:t>
            </a:r>
            <a:endParaRPr sz="1500"/>
          </a:p>
        </p:txBody>
      </p:sp>
      <p:pic>
        <p:nvPicPr>
          <p:cNvPr id="317" name="Google Shape;317;p48"/>
          <p:cNvPicPr preferRelativeResize="0"/>
          <p:nvPr/>
        </p:nvPicPr>
        <p:blipFill rotWithShape="1">
          <a:blip r:embed="rId3">
            <a:alphaModFix/>
          </a:blip>
          <a:srcRect b="0" l="0" r="0" t="0"/>
          <a:stretch/>
        </p:blipFill>
        <p:spPr>
          <a:xfrm>
            <a:off x="3057500" y="1379025"/>
            <a:ext cx="5911557" cy="3581249"/>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49"/>
          <p:cNvSpPr txBox="1"/>
          <p:nvPr>
            <p:ph type="ctrTitle"/>
          </p:nvPr>
        </p:nvSpPr>
        <p:spPr>
          <a:xfrm>
            <a:off x="1106905" y="542926"/>
            <a:ext cx="6930300" cy="2276100"/>
          </a:xfrm>
          <a:prstGeom prst="rect">
            <a:avLst/>
          </a:prstGeom>
          <a:noFill/>
          <a:ln>
            <a:noFill/>
          </a:ln>
        </p:spPr>
        <p:txBody>
          <a:bodyPr anchorCtr="0" anchor="b" bIns="0" lIns="0" spcFirstLastPara="1" rIns="0" wrap="square" tIns="0">
            <a:noAutofit/>
          </a:bodyPr>
          <a:lstStyle/>
          <a:p>
            <a:pPr indent="0" lvl="0" marL="0" rtl="0" algn="ctr">
              <a:lnSpc>
                <a:spcPct val="90000"/>
              </a:lnSpc>
              <a:spcBef>
                <a:spcPts val="0"/>
              </a:spcBef>
              <a:spcAft>
                <a:spcPts val="0"/>
              </a:spcAft>
              <a:buClr>
                <a:schemeClr val="lt1"/>
              </a:buClr>
              <a:buSzPts val="3000"/>
              <a:buFont typeface="Tahoma"/>
              <a:buNone/>
            </a:pPr>
            <a:r>
              <a:rPr lang="en"/>
              <a:t>PyramidKV</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50"/>
          <p:cNvSpPr txBox="1"/>
          <p:nvPr>
            <p:ph idx="12" type="sldNum"/>
          </p:nvPr>
        </p:nvSpPr>
        <p:spPr>
          <a:xfrm>
            <a:off x="7663909" y="4686365"/>
            <a:ext cx="924600" cy="273900"/>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328" name="Google Shape;328;p50"/>
          <p:cNvSpPr txBox="1"/>
          <p:nvPr>
            <p:ph type="title"/>
          </p:nvPr>
        </p:nvSpPr>
        <p:spPr>
          <a:xfrm>
            <a:off x="227488" y="183289"/>
            <a:ext cx="8688900" cy="3933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2"/>
              </a:buClr>
              <a:buSzPts val="2300"/>
              <a:buFont typeface="Tahoma"/>
              <a:buNone/>
            </a:pPr>
            <a:r>
              <a:rPr lang="en"/>
              <a:t>PyramidKV: Pyramidal KV Cache Compression Method</a:t>
            </a:r>
            <a:endParaRPr/>
          </a:p>
        </p:txBody>
      </p:sp>
      <p:sp>
        <p:nvSpPr>
          <p:cNvPr id="329" name="Google Shape;329;p50"/>
          <p:cNvSpPr txBox="1"/>
          <p:nvPr>
            <p:ph idx="1" type="body"/>
          </p:nvPr>
        </p:nvSpPr>
        <p:spPr>
          <a:xfrm>
            <a:off x="200026" y="714375"/>
            <a:ext cx="8716500" cy="3886200"/>
          </a:xfrm>
          <a:prstGeom prst="rect">
            <a:avLst/>
          </a:prstGeom>
          <a:noFill/>
          <a:ln>
            <a:noFill/>
          </a:ln>
        </p:spPr>
        <p:txBody>
          <a:bodyPr anchorCtr="0" anchor="t" bIns="34275" lIns="68575" spcFirstLastPara="1" rIns="68575" wrap="square" tIns="34275">
            <a:normAutofit/>
          </a:bodyPr>
          <a:lstStyle/>
          <a:p>
            <a:pPr indent="0" lvl="0" marL="0" rtl="0" algn="l">
              <a:lnSpc>
                <a:spcPct val="100000"/>
              </a:lnSpc>
              <a:spcBef>
                <a:spcPts val="0"/>
              </a:spcBef>
              <a:spcAft>
                <a:spcPts val="0"/>
              </a:spcAft>
              <a:buClr>
                <a:schemeClr val="accent2"/>
              </a:buClr>
              <a:buSzPts val="1800"/>
              <a:buNone/>
            </a:pPr>
            <a:r>
              <a:rPr lang="en">
                <a:solidFill>
                  <a:schemeClr val="accent2"/>
                </a:solidFill>
              </a:rPr>
              <a:t>More cache is allocated at lower levels, less at higher levels.</a:t>
            </a:r>
            <a:endParaRPr/>
          </a:p>
          <a:p>
            <a:pPr indent="0" lvl="0" marL="177800" rtl="0" algn="l">
              <a:lnSpc>
                <a:spcPct val="100000"/>
              </a:lnSpc>
              <a:spcBef>
                <a:spcPts val="800"/>
              </a:spcBef>
              <a:spcAft>
                <a:spcPts val="0"/>
              </a:spcAft>
              <a:buNone/>
            </a:pPr>
            <a:r>
              <a:t/>
            </a:r>
            <a:endParaRPr/>
          </a:p>
        </p:txBody>
      </p:sp>
      <p:pic>
        <p:nvPicPr>
          <p:cNvPr id="330" name="Google Shape;330;p50"/>
          <p:cNvPicPr preferRelativeResize="0"/>
          <p:nvPr/>
        </p:nvPicPr>
        <p:blipFill>
          <a:blip r:embed="rId3">
            <a:alphaModFix/>
          </a:blip>
          <a:stretch>
            <a:fillRect/>
          </a:stretch>
        </p:blipFill>
        <p:spPr>
          <a:xfrm>
            <a:off x="1153598" y="1457323"/>
            <a:ext cx="6597226" cy="35211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51"/>
          <p:cNvSpPr txBox="1"/>
          <p:nvPr>
            <p:ph idx="12" type="sldNum"/>
          </p:nvPr>
        </p:nvSpPr>
        <p:spPr>
          <a:xfrm>
            <a:off x="7663909" y="4686365"/>
            <a:ext cx="924600" cy="273900"/>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336" name="Google Shape;336;p51"/>
          <p:cNvSpPr txBox="1"/>
          <p:nvPr>
            <p:ph type="title"/>
          </p:nvPr>
        </p:nvSpPr>
        <p:spPr>
          <a:xfrm>
            <a:off x="227488" y="183289"/>
            <a:ext cx="8688900" cy="3933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2"/>
              </a:buClr>
              <a:buSzPts val="2300"/>
              <a:buFont typeface="Tahoma"/>
              <a:buNone/>
            </a:pPr>
            <a:r>
              <a:rPr lang="en"/>
              <a:t>Two Key Components (1)</a:t>
            </a:r>
            <a:endParaRPr/>
          </a:p>
        </p:txBody>
      </p:sp>
      <p:sp>
        <p:nvSpPr>
          <p:cNvPr id="337" name="Google Shape;337;p51"/>
          <p:cNvSpPr txBox="1"/>
          <p:nvPr>
            <p:ph idx="1" type="body"/>
          </p:nvPr>
        </p:nvSpPr>
        <p:spPr>
          <a:xfrm>
            <a:off x="200038" y="688388"/>
            <a:ext cx="8716500" cy="3886200"/>
          </a:xfrm>
          <a:prstGeom prst="rect">
            <a:avLst/>
          </a:prstGeom>
          <a:noFill/>
          <a:ln>
            <a:noFill/>
          </a:ln>
        </p:spPr>
        <p:txBody>
          <a:bodyPr anchorCtr="0" anchor="t" bIns="34275" lIns="68575" spcFirstLastPara="1" rIns="68575" wrap="square" tIns="34275">
            <a:normAutofit/>
          </a:bodyPr>
          <a:lstStyle/>
          <a:p>
            <a:pPr indent="-177800" lvl="0" marL="177800" rtl="0" algn="l">
              <a:lnSpc>
                <a:spcPct val="100000"/>
              </a:lnSpc>
              <a:spcBef>
                <a:spcPts val="800"/>
              </a:spcBef>
              <a:spcAft>
                <a:spcPts val="0"/>
              </a:spcAft>
              <a:buClr>
                <a:schemeClr val="dk2"/>
              </a:buClr>
              <a:buSzPts val="1800"/>
              <a:buChar char="•"/>
            </a:pPr>
            <a:r>
              <a:rPr lang="en"/>
              <a:t>Dynamic KV Cache Budget Allocation:</a:t>
            </a:r>
            <a:endParaRPr/>
          </a:p>
          <a:p>
            <a:pPr indent="-171450" lvl="1" marL="520700" rtl="0" algn="l">
              <a:lnSpc>
                <a:spcPct val="100000"/>
              </a:lnSpc>
              <a:spcBef>
                <a:spcPts val="800"/>
              </a:spcBef>
              <a:spcAft>
                <a:spcPts val="0"/>
              </a:spcAft>
              <a:buSzPts val="1500"/>
              <a:buChar char="•"/>
            </a:pPr>
            <a:r>
              <a:rPr lang="en"/>
              <a:t>R</a:t>
            </a:r>
            <a:r>
              <a:rPr lang="en"/>
              <a:t>etain the KV cache for the last α tokens (instruction tokens)</a:t>
            </a:r>
            <a:endParaRPr/>
          </a:p>
          <a:p>
            <a:pPr indent="-171450" lvl="1" marL="520700" rtl="0" algn="l">
              <a:lnSpc>
                <a:spcPct val="100000"/>
              </a:lnSpc>
              <a:spcBef>
                <a:spcPts val="800"/>
              </a:spcBef>
              <a:spcAft>
                <a:spcPts val="0"/>
              </a:spcAft>
              <a:buSzPts val="1500"/>
              <a:buChar char="•"/>
            </a:pPr>
            <a:r>
              <a:rPr lang="en"/>
              <a:t>Determine the top and bottom layer budgets:</a:t>
            </a:r>
            <a:br>
              <a:rPr lang="en"/>
            </a:br>
            <a:endParaRPr/>
          </a:p>
          <a:p>
            <a:pPr indent="-171450" lvl="1" marL="520700" rtl="0" algn="l">
              <a:lnSpc>
                <a:spcPct val="100000"/>
              </a:lnSpc>
              <a:spcBef>
                <a:spcPts val="800"/>
              </a:spcBef>
              <a:spcAft>
                <a:spcPts val="0"/>
              </a:spcAft>
              <a:buSzPts val="1500"/>
              <a:buChar char="•"/>
            </a:pPr>
            <a:r>
              <a:rPr lang="en"/>
              <a:t>Use an arithmetic sequence to compute cache </a:t>
            </a:r>
            <a:br>
              <a:rPr lang="en"/>
            </a:br>
            <a:r>
              <a:rPr lang="en"/>
              <a:t>sizes in between, forming the pyramidal shape.</a:t>
            </a:r>
            <a:endParaRPr/>
          </a:p>
        </p:txBody>
      </p:sp>
      <p:pic>
        <p:nvPicPr>
          <p:cNvPr id="338" name="Google Shape;338;p51"/>
          <p:cNvPicPr preferRelativeResize="0"/>
          <p:nvPr/>
        </p:nvPicPr>
        <p:blipFill>
          <a:blip r:embed="rId3">
            <a:alphaModFix/>
          </a:blip>
          <a:stretch>
            <a:fillRect/>
          </a:stretch>
        </p:blipFill>
        <p:spPr>
          <a:xfrm>
            <a:off x="6340315" y="1895088"/>
            <a:ext cx="2402860" cy="273900"/>
          </a:xfrm>
          <a:prstGeom prst="rect">
            <a:avLst/>
          </a:prstGeom>
          <a:noFill/>
          <a:ln>
            <a:noFill/>
          </a:ln>
        </p:spPr>
      </p:pic>
      <p:sp>
        <p:nvSpPr>
          <p:cNvPr id="339" name="Google Shape;339;p51"/>
          <p:cNvSpPr txBox="1"/>
          <p:nvPr/>
        </p:nvSpPr>
        <p:spPr>
          <a:xfrm>
            <a:off x="4915550" y="1320375"/>
            <a:ext cx="1957200" cy="273900"/>
          </a:xfrm>
          <a:prstGeom prst="rect">
            <a:avLst/>
          </a:prstGeom>
          <a:noFill/>
          <a:ln>
            <a:noFill/>
          </a:ln>
        </p:spPr>
        <p:txBody>
          <a:bodyPr anchorCtr="0" anchor="t" bIns="91425" lIns="91425" spcFirstLastPara="1" rIns="91425" wrap="square" tIns="91425">
            <a:noAutofit/>
          </a:bodyPr>
          <a:lstStyle/>
          <a:p>
            <a:pPr indent="0" lvl="0" marL="0" rtl="0" algn="l">
              <a:spcBef>
                <a:spcPts val="800"/>
              </a:spcBef>
              <a:spcAft>
                <a:spcPts val="0"/>
              </a:spcAft>
              <a:buNone/>
            </a:pPr>
            <a:r>
              <a:rPr lang="en" sz="1500">
                <a:solidFill>
                  <a:schemeClr val="dk1"/>
                </a:solidFill>
                <a:latin typeface="Tahoma"/>
                <a:ea typeface="Tahoma"/>
                <a:cs typeface="Tahoma"/>
                <a:sym typeface="Tahoma"/>
              </a:rPr>
              <a:t>Total cache budget:</a:t>
            </a:r>
            <a:endParaRPr sz="1800">
              <a:solidFill>
                <a:schemeClr val="dk2"/>
              </a:solidFill>
              <a:latin typeface="Tahoma"/>
              <a:ea typeface="Tahoma"/>
              <a:cs typeface="Tahoma"/>
              <a:sym typeface="Tahoma"/>
            </a:endParaRPr>
          </a:p>
        </p:txBody>
      </p:sp>
      <p:sp>
        <p:nvSpPr>
          <p:cNvPr id="340" name="Google Shape;340;p51"/>
          <p:cNvSpPr txBox="1"/>
          <p:nvPr/>
        </p:nvSpPr>
        <p:spPr>
          <a:xfrm>
            <a:off x="5578375" y="2275250"/>
            <a:ext cx="924600" cy="233700"/>
          </a:xfrm>
          <a:prstGeom prst="rect">
            <a:avLst/>
          </a:prstGeom>
          <a:noFill/>
          <a:ln>
            <a:noFill/>
          </a:ln>
        </p:spPr>
        <p:txBody>
          <a:bodyPr anchorCtr="0" anchor="t" bIns="91425" lIns="91425" spcFirstLastPara="1" rIns="91425" wrap="square" tIns="91425">
            <a:noAutofit/>
          </a:bodyPr>
          <a:lstStyle/>
          <a:p>
            <a:pPr indent="0" lvl="0" marL="0" rtl="0" algn="l">
              <a:spcBef>
                <a:spcPts val="800"/>
              </a:spcBef>
              <a:spcAft>
                <a:spcPts val="0"/>
              </a:spcAft>
              <a:buNone/>
            </a:pPr>
            <a:r>
              <a:rPr lang="en" sz="1500">
                <a:solidFill>
                  <a:schemeClr val="dk1"/>
                </a:solidFill>
                <a:latin typeface="Tahoma"/>
                <a:ea typeface="Tahoma"/>
                <a:cs typeface="Tahoma"/>
                <a:sym typeface="Tahoma"/>
              </a:rPr>
              <a:t>Bottom:</a:t>
            </a:r>
            <a:endParaRPr sz="1800">
              <a:solidFill>
                <a:schemeClr val="dk2"/>
              </a:solidFill>
              <a:latin typeface="Tahoma"/>
              <a:ea typeface="Tahoma"/>
              <a:cs typeface="Tahoma"/>
              <a:sym typeface="Tahoma"/>
            </a:endParaRPr>
          </a:p>
        </p:txBody>
      </p:sp>
      <p:pic>
        <p:nvPicPr>
          <p:cNvPr id="341" name="Google Shape;341;p51"/>
          <p:cNvPicPr preferRelativeResize="0"/>
          <p:nvPr/>
        </p:nvPicPr>
        <p:blipFill rotWithShape="1">
          <a:blip r:embed="rId4">
            <a:alphaModFix/>
          </a:blip>
          <a:srcRect b="0" l="0" r="0" t="0"/>
          <a:stretch/>
        </p:blipFill>
        <p:spPr>
          <a:xfrm>
            <a:off x="6424899" y="2338055"/>
            <a:ext cx="2383900" cy="273895"/>
          </a:xfrm>
          <a:prstGeom prst="rect">
            <a:avLst/>
          </a:prstGeom>
          <a:noFill/>
          <a:ln>
            <a:noFill/>
          </a:ln>
        </p:spPr>
      </p:pic>
      <p:sp>
        <p:nvSpPr>
          <p:cNvPr id="342" name="Google Shape;342;p51"/>
          <p:cNvSpPr/>
          <p:nvPr/>
        </p:nvSpPr>
        <p:spPr>
          <a:xfrm>
            <a:off x="8496825" y="1759725"/>
            <a:ext cx="214500" cy="291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Tahoma"/>
              <a:ea typeface="Tahoma"/>
              <a:cs typeface="Tahoma"/>
              <a:sym typeface="Tahoma"/>
            </a:endParaRPr>
          </a:p>
        </p:txBody>
      </p:sp>
      <p:pic>
        <p:nvPicPr>
          <p:cNvPr id="343" name="Google Shape;343;p51"/>
          <p:cNvPicPr preferRelativeResize="0"/>
          <p:nvPr/>
        </p:nvPicPr>
        <p:blipFill>
          <a:blip r:embed="rId5">
            <a:alphaModFix/>
          </a:blip>
          <a:stretch>
            <a:fillRect/>
          </a:stretch>
        </p:blipFill>
        <p:spPr>
          <a:xfrm>
            <a:off x="3066862" y="2900050"/>
            <a:ext cx="2982825" cy="704100"/>
          </a:xfrm>
          <a:prstGeom prst="rect">
            <a:avLst/>
          </a:prstGeom>
          <a:noFill/>
          <a:ln>
            <a:noFill/>
          </a:ln>
        </p:spPr>
      </p:pic>
      <p:pic>
        <p:nvPicPr>
          <p:cNvPr id="344" name="Google Shape;344;p51"/>
          <p:cNvPicPr preferRelativeResize="0"/>
          <p:nvPr/>
        </p:nvPicPr>
        <p:blipFill>
          <a:blip r:embed="rId6">
            <a:alphaModFix/>
          </a:blip>
          <a:stretch>
            <a:fillRect/>
          </a:stretch>
        </p:blipFill>
        <p:spPr>
          <a:xfrm>
            <a:off x="6725725" y="1260675"/>
            <a:ext cx="2324050" cy="393300"/>
          </a:xfrm>
          <a:prstGeom prst="rect">
            <a:avLst/>
          </a:prstGeom>
          <a:noFill/>
          <a:ln>
            <a:noFill/>
          </a:ln>
        </p:spPr>
      </p:pic>
      <p:sp>
        <p:nvSpPr>
          <p:cNvPr id="345" name="Google Shape;345;p51"/>
          <p:cNvSpPr txBox="1"/>
          <p:nvPr/>
        </p:nvSpPr>
        <p:spPr>
          <a:xfrm>
            <a:off x="5656825" y="1797813"/>
            <a:ext cx="579300" cy="273900"/>
          </a:xfrm>
          <a:prstGeom prst="rect">
            <a:avLst/>
          </a:prstGeom>
          <a:noFill/>
          <a:ln>
            <a:noFill/>
          </a:ln>
        </p:spPr>
        <p:txBody>
          <a:bodyPr anchorCtr="0" anchor="t" bIns="91425" lIns="91425" spcFirstLastPara="1" rIns="91425" wrap="square" tIns="91425">
            <a:noAutofit/>
          </a:bodyPr>
          <a:lstStyle/>
          <a:p>
            <a:pPr indent="0" lvl="0" marL="0" rtl="0" algn="l">
              <a:spcBef>
                <a:spcPts val="800"/>
              </a:spcBef>
              <a:spcAft>
                <a:spcPts val="0"/>
              </a:spcAft>
              <a:buNone/>
            </a:pPr>
            <a:r>
              <a:rPr lang="en" sz="1500">
                <a:solidFill>
                  <a:schemeClr val="dk1"/>
                </a:solidFill>
                <a:latin typeface="Tahoma"/>
                <a:ea typeface="Tahoma"/>
                <a:cs typeface="Tahoma"/>
                <a:sym typeface="Tahoma"/>
              </a:rPr>
              <a:t>Top:</a:t>
            </a:r>
            <a:endParaRPr sz="1800">
              <a:solidFill>
                <a:schemeClr val="dk2"/>
              </a:solidFill>
              <a:latin typeface="Tahoma"/>
              <a:ea typeface="Tahoma"/>
              <a:cs typeface="Tahoma"/>
              <a:sym typeface="Tahoma"/>
            </a:endParaRPr>
          </a:p>
        </p:txBody>
      </p:sp>
      <p:sp>
        <p:nvSpPr>
          <p:cNvPr id="346" name="Google Shape;346;p51"/>
          <p:cNvSpPr/>
          <p:nvPr/>
        </p:nvSpPr>
        <p:spPr>
          <a:xfrm>
            <a:off x="8493325" y="2313175"/>
            <a:ext cx="229200" cy="483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Tahoma"/>
              <a:ea typeface="Tahoma"/>
              <a:cs typeface="Tahoma"/>
              <a:sym typeface="Tahom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4"/>
          <p:cNvSpPr txBox="1"/>
          <p:nvPr>
            <p:ph type="ctrTitle"/>
          </p:nvPr>
        </p:nvSpPr>
        <p:spPr>
          <a:xfrm>
            <a:off x="1106905" y="542926"/>
            <a:ext cx="6930300" cy="2276100"/>
          </a:xfrm>
          <a:prstGeom prst="rect">
            <a:avLst/>
          </a:prstGeom>
          <a:noFill/>
          <a:ln>
            <a:noFill/>
          </a:ln>
        </p:spPr>
        <p:txBody>
          <a:bodyPr anchorCtr="0" anchor="b" bIns="0" lIns="0" spcFirstLastPara="1" rIns="0" wrap="square" tIns="0">
            <a:noAutofit/>
          </a:bodyPr>
          <a:lstStyle/>
          <a:p>
            <a:pPr indent="0" lvl="0" marL="0" rtl="0" algn="ctr">
              <a:lnSpc>
                <a:spcPct val="90000"/>
              </a:lnSpc>
              <a:spcBef>
                <a:spcPts val="0"/>
              </a:spcBef>
              <a:spcAft>
                <a:spcPts val="0"/>
              </a:spcAft>
              <a:buClr>
                <a:schemeClr val="lt1"/>
              </a:buClr>
              <a:buSzPts val="3000"/>
              <a:buFont typeface="Tahoma"/>
              <a:buNone/>
            </a:pPr>
            <a:r>
              <a:rPr lang="en"/>
              <a:t>Background &amp; Motivation</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52"/>
          <p:cNvSpPr txBox="1"/>
          <p:nvPr>
            <p:ph idx="12" type="sldNum"/>
          </p:nvPr>
        </p:nvSpPr>
        <p:spPr>
          <a:xfrm>
            <a:off x="7663909" y="4686365"/>
            <a:ext cx="924600" cy="273900"/>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352" name="Google Shape;352;p52"/>
          <p:cNvSpPr txBox="1"/>
          <p:nvPr>
            <p:ph type="title"/>
          </p:nvPr>
        </p:nvSpPr>
        <p:spPr>
          <a:xfrm>
            <a:off x="227488" y="183289"/>
            <a:ext cx="8688900" cy="393300"/>
          </a:xfrm>
          <a:prstGeom prst="rect">
            <a:avLst/>
          </a:prstGeom>
          <a:noFill/>
          <a:ln>
            <a:noFill/>
          </a:ln>
        </p:spPr>
        <p:txBody>
          <a:bodyPr anchorCtr="0" anchor="ctr" bIns="34275" lIns="68575" spcFirstLastPara="1" rIns="68575" wrap="square" tIns="34275">
            <a:normAutofit/>
          </a:bodyPr>
          <a:lstStyle/>
          <a:p>
            <a:pPr indent="0" lvl="0" marL="0" rtl="0" algn="l">
              <a:spcBef>
                <a:spcPts val="0"/>
              </a:spcBef>
              <a:spcAft>
                <a:spcPts val="0"/>
              </a:spcAft>
              <a:buClr>
                <a:schemeClr val="dk1"/>
              </a:buClr>
              <a:buSzPts val="2300"/>
              <a:buFont typeface="Tahoma"/>
              <a:buNone/>
            </a:pPr>
            <a:r>
              <a:rPr lang="en">
                <a:solidFill>
                  <a:schemeClr val="dk1"/>
                </a:solidFill>
              </a:rPr>
              <a:t>Two Key Components (2)</a:t>
            </a:r>
            <a:endParaRPr/>
          </a:p>
        </p:txBody>
      </p:sp>
      <p:sp>
        <p:nvSpPr>
          <p:cNvPr id="353" name="Google Shape;353;p52"/>
          <p:cNvSpPr txBox="1"/>
          <p:nvPr>
            <p:ph idx="1" type="body"/>
          </p:nvPr>
        </p:nvSpPr>
        <p:spPr>
          <a:xfrm>
            <a:off x="200026" y="714375"/>
            <a:ext cx="8716500" cy="3886200"/>
          </a:xfrm>
          <a:prstGeom prst="rect">
            <a:avLst/>
          </a:prstGeom>
          <a:noFill/>
          <a:ln>
            <a:noFill/>
          </a:ln>
        </p:spPr>
        <p:txBody>
          <a:bodyPr anchorCtr="0" anchor="t" bIns="34275" lIns="68575" spcFirstLastPara="1" rIns="68575" wrap="square" tIns="34275">
            <a:normAutofit/>
          </a:bodyPr>
          <a:lstStyle/>
          <a:p>
            <a:pPr indent="0" lvl="0" marL="0" rtl="0" algn="l">
              <a:lnSpc>
                <a:spcPct val="100000"/>
              </a:lnSpc>
              <a:spcBef>
                <a:spcPts val="0"/>
              </a:spcBef>
              <a:spcAft>
                <a:spcPts val="0"/>
              </a:spcAft>
              <a:buClr>
                <a:schemeClr val="accent2"/>
              </a:buClr>
              <a:buSzPts val="1800"/>
              <a:buNone/>
            </a:pPr>
            <a:r>
              <a:rPr lang="en">
                <a:solidFill>
                  <a:schemeClr val="accent2"/>
                </a:solidFill>
              </a:rPr>
              <a:t>KV Cache Selection</a:t>
            </a:r>
            <a:endParaRPr/>
          </a:p>
          <a:p>
            <a:pPr indent="-177800" lvl="0" marL="177800" rtl="0" algn="l">
              <a:lnSpc>
                <a:spcPct val="100000"/>
              </a:lnSpc>
              <a:spcBef>
                <a:spcPts val="800"/>
              </a:spcBef>
              <a:spcAft>
                <a:spcPts val="0"/>
              </a:spcAft>
              <a:buClr>
                <a:schemeClr val="dk2"/>
              </a:buClr>
              <a:buSzPts val="1800"/>
              <a:buChar char="•"/>
            </a:pPr>
            <a:r>
              <a:rPr lang="en"/>
              <a:t>Which tokens do we keep?</a:t>
            </a:r>
            <a:endParaRPr/>
          </a:p>
          <a:p>
            <a:pPr indent="-177800" lvl="1" marL="520700" rtl="0" algn="l">
              <a:lnSpc>
                <a:spcPct val="100000"/>
              </a:lnSpc>
              <a:spcBef>
                <a:spcPts val="800"/>
              </a:spcBef>
              <a:spcAft>
                <a:spcPts val="0"/>
              </a:spcAft>
              <a:buSzPts val="1600"/>
              <a:buChar char="•"/>
            </a:pPr>
            <a:r>
              <a:rPr lang="en" sz="1600"/>
              <a:t>Instruction tokens - Keep</a:t>
            </a:r>
            <a:endParaRPr sz="1600"/>
          </a:p>
          <a:p>
            <a:pPr indent="-177800" lvl="1" marL="520700" rtl="0" algn="l">
              <a:lnSpc>
                <a:spcPct val="100000"/>
              </a:lnSpc>
              <a:spcBef>
                <a:spcPts val="800"/>
              </a:spcBef>
              <a:spcAft>
                <a:spcPts val="0"/>
              </a:spcAft>
              <a:buSzPts val="1600"/>
              <a:buChar char="•"/>
            </a:pPr>
            <a:r>
              <a:rPr lang="en" sz="1600"/>
              <a:t>Compute how much each token is attended to by the instruction tokens</a:t>
            </a:r>
            <a:endParaRPr sz="1600"/>
          </a:p>
          <a:p>
            <a:pPr indent="-177800" lvl="1" marL="520700" rtl="0" algn="l">
              <a:lnSpc>
                <a:spcPct val="100000"/>
              </a:lnSpc>
              <a:spcBef>
                <a:spcPts val="800"/>
              </a:spcBef>
              <a:spcAft>
                <a:spcPts val="0"/>
              </a:spcAft>
              <a:buSzPts val="1600"/>
              <a:buChar char="•"/>
            </a:pPr>
            <a:r>
              <a:rPr lang="en" sz="1600"/>
              <a:t>Keep the tokens with the highest attention scores</a:t>
            </a:r>
            <a:endParaRPr sz="1600"/>
          </a:p>
        </p:txBody>
      </p:sp>
      <p:pic>
        <p:nvPicPr>
          <p:cNvPr id="354" name="Google Shape;354;p52"/>
          <p:cNvPicPr preferRelativeResize="0"/>
          <p:nvPr/>
        </p:nvPicPr>
        <p:blipFill>
          <a:blip r:embed="rId3">
            <a:alphaModFix/>
          </a:blip>
          <a:stretch>
            <a:fillRect/>
          </a:stretch>
        </p:blipFill>
        <p:spPr>
          <a:xfrm>
            <a:off x="4664700" y="2916725"/>
            <a:ext cx="2999200" cy="965846"/>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53"/>
          <p:cNvSpPr txBox="1"/>
          <p:nvPr>
            <p:ph type="ctrTitle"/>
          </p:nvPr>
        </p:nvSpPr>
        <p:spPr>
          <a:xfrm>
            <a:off x="1106905" y="542926"/>
            <a:ext cx="6930300" cy="2276100"/>
          </a:xfrm>
          <a:prstGeom prst="rect">
            <a:avLst/>
          </a:prstGeom>
          <a:noFill/>
          <a:ln>
            <a:noFill/>
          </a:ln>
        </p:spPr>
        <p:txBody>
          <a:bodyPr anchorCtr="0" anchor="b" bIns="0" lIns="0" spcFirstLastPara="1" rIns="0" wrap="square" tIns="0">
            <a:noAutofit/>
          </a:bodyPr>
          <a:lstStyle/>
          <a:p>
            <a:pPr indent="0" lvl="0" marL="0" rtl="0" algn="ctr">
              <a:lnSpc>
                <a:spcPct val="90000"/>
              </a:lnSpc>
              <a:spcBef>
                <a:spcPts val="0"/>
              </a:spcBef>
              <a:spcAft>
                <a:spcPts val="0"/>
              </a:spcAft>
              <a:buClr>
                <a:schemeClr val="lt1"/>
              </a:buClr>
              <a:buSzPts val="3000"/>
              <a:buFont typeface="Tahoma"/>
              <a:buNone/>
            </a:pPr>
            <a:r>
              <a:rPr lang="en"/>
              <a:t>Experiments &amp; Results</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p54"/>
          <p:cNvSpPr txBox="1"/>
          <p:nvPr>
            <p:ph idx="12" type="sldNum"/>
          </p:nvPr>
        </p:nvSpPr>
        <p:spPr>
          <a:xfrm>
            <a:off x="7663909" y="4686365"/>
            <a:ext cx="924600" cy="273900"/>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365" name="Google Shape;365;p54"/>
          <p:cNvSpPr txBox="1"/>
          <p:nvPr>
            <p:ph type="title"/>
          </p:nvPr>
        </p:nvSpPr>
        <p:spPr>
          <a:xfrm>
            <a:off x="227488" y="183289"/>
            <a:ext cx="8688900" cy="3933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2"/>
              </a:buClr>
              <a:buSzPts val="2300"/>
              <a:buFont typeface="Tahoma"/>
              <a:buNone/>
            </a:pPr>
            <a:r>
              <a:rPr lang="en"/>
              <a:t>Setup</a:t>
            </a:r>
            <a:endParaRPr/>
          </a:p>
        </p:txBody>
      </p:sp>
      <p:sp>
        <p:nvSpPr>
          <p:cNvPr id="366" name="Google Shape;366;p54"/>
          <p:cNvSpPr txBox="1"/>
          <p:nvPr>
            <p:ph idx="1" type="body"/>
          </p:nvPr>
        </p:nvSpPr>
        <p:spPr>
          <a:xfrm>
            <a:off x="200026" y="714375"/>
            <a:ext cx="8716500" cy="3886200"/>
          </a:xfrm>
          <a:prstGeom prst="rect">
            <a:avLst/>
          </a:prstGeom>
          <a:noFill/>
          <a:ln>
            <a:noFill/>
          </a:ln>
        </p:spPr>
        <p:txBody>
          <a:bodyPr anchorCtr="0" anchor="t" bIns="34275" lIns="68575" spcFirstLastPara="1" rIns="68575" wrap="square" tIns="34275">
            <a:normAutofit/>
          </a:bodyPr>
          <a:lstStyle/>
          <a:p>
            <a:pPr indent="-177800" lvl="0" marL="177800" rtl="0" algn="l">
              <a:lnSpc>
                <a:spcPct val="100000"/>
              </a:lnSpc>
              <a:spcBef>
                <a:spcPts val="800"/>
              </a:spcBef>
              <a:spcAft>
                <a:spcPts val="0"/>
              </a:spcAft>
              <a:buClr>
                <a:schemeClr val="dk2"/>
              </a:buClr>
              <a:buSzPts val="1800"/>
              <a:buChar char="•"/>
            </a:pPr>
            <a:r>
              <a:rPr lang="en"/>
              <a:t>Models: </a:t>
            </a:r>
            <a:r>
              <a:rPr lang="en"/>
              <a:t>LLaMA-3-8B, LLaMA-3-70B, Mistral-7B</a:t>
            </a:r>
            <a:endParaRPr/>
          </a:p>
          <a:p>
            <a:pPr indent="-152400" lvl="0" marL="177800" rtl="0" algn="l">
              <a:lnSpc>
                <a:spcPct val="100000"/>
              </a:lnSpc>
              <a:spcBef>
                <a:spcPts val="800"/>
              </a:spcBef>
              <a:spcAft>
                <a:spcPts val="0"/>
              </a:spcAft>
              <a:buSzPts val="1400"/>
              <a:buChar char="•"/>
            </a:pPr>
            <a:r>
              <a:rPr lang="en"/>
              <a:t>Benchmark: LongBench (17 datasets across QA, summarization, code, few-shot learning).</a:t>
            </a:r>
            <a:endParaRPr/>
          </a:p>
          <a:p>
            <a:pPr indent="-152400" lvl="0" marL="177800" rtl="0" algn="l">
              <a:lnSpc>
                <a:spcPct val="100000"/>
              </a:lnSpc>
              <a:spcBef>
                <a:spcPts val="800"/>
              </a:spcBef>
              <a:spcAft>
                <a:spcPts val="0"/>
              </a:spcAft>
              <a:buSzPts val="1400"/>
              <a:buChar char="•"/>
            </a:pPr>
            <a:r>
              <a:rPr lang="en"/>
              <a:t>Baselines: FullKV, </a:t>
            </a:r>
            <a:r>
              <a:rPr lang="en">
                <a:solidFill>
                  <a:schemeClr val="dk1"/>
                </a:solidFill>
              </a:rPr>
              <a:t>StreamingLLM, </a:t>
            </a:r>
            <a:r>
              <a:rPr lang="en"/>
              <a:t>H2O, SnapKV.</a:t>
            </a:r>
            <a:endParaRPr/>
          </a:p>
          <a:p>
            <a:pPr indent="-152400" lvl="0" marL="177800" rtl="0" algn="l">
              <a:lnSpc>
                <a:spcPct val="100000"/>
              </a:lnSpc>
              <a:spcBef>
                <a:spcPts val="800"/>
              </a:spcBef>
              <a:spcAft>
                <a:spcPts val="0"/>
              </a:spcAft>
              <a:buSzPts val="1400"/>
              <a:buChar char="•"/>
            </a:pPr>
            <a:r>
              <a:rPr lang="en"/>
              <a:t>Same total KV budget on average </a:t>
            </a:r>
            <a:r>
              <a:rPr lang="en"/>
              <a:t>across</a:t>
            </a:r>
            <a:r>
              <a:rPr lang="en"/>
              <a:t> methods.</a:t>
            </a:r>
            <a:endParaRPr/>
          </a:p>
          <a:p>
            <a:pPr indent="0" lvl="0" marL="177800" rtl="0" algn="l">
              <a:lnSpc>
                <a:spcPct val="100000"/>
              </a:lnSpc>
              <a:spcBef>
                <a:spcPts val="800"/>
              </a:spcBef>
              <a:spcAft>
                <a:spcPts val="0"/>
              </a:spcAft>
              <a:buNone/>
            </a:pPr>
            <a:r>
              <a:t/>
            </a:r>
            <a:endParaRPr/>
          </a:p>
        </p:txBody>
      </p:sp>
      <p:pic>
        <p:nvPicPr>
          <p:cNvPr id="367" name="Google Shape;367;p54"/>
          <p:cNvPicPr preferRelativeResize="0"/>
          <p:nvPr/>
        </p:nvPicPr>
        <p:blipFill>
          <a:blip r:embed="rId3">
            <a:alphaModFix/>
          </a:blip>
          <a:stretch>
            <a:fillRect/>
          </a:stretch>
        </p:blipFill>
        <p:spPr>
          <a:xfrm>
            <a:off x="294600" y="2571738"/>
            <a:ext cx="8020050" cy="24860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55"/>
          <p:cNvSpPr txBox="1"/>
          <p:nvPr>
            <p:ph idx="12" type="sldNum"/>
          </p:nvPr>
        </p:nvSpPr>
        <p:spPr>
          <a:xfrm>
            <a:off x="7663909" y="4686365"/>
            <a:ext cx="924600" cy="273900"/>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373" name="Google Shape;373;p55"/>
          <p:cNvSpPr txBox="1"/>
          <p:nvPr>
            <p:ph type="title"/>
          </p:nvPr>
        </p:nvSpPr>
        <p:spPr>
          <a:xfrm>
            <a:off x="227488" y="183289"/>
            <a:ext cx="8688900" cy="3933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2"/>
              </a:buClr>
              <a:buSzPts val="2300"/>
              <a:buFont typeface="Tahoma"/>
              <a:buNone/>
            </a:pPr>
            <a:r>
              <a:rPr lang="en"/>
              <a:t>Results</a:t>
            </a:r>
            <a:endParaRPr/>
          </a:p>
        </p:txBody>
      </p:sp>
      <p:sp>
        <p:nvSpPr>
          <p:cNvPr id="374" name="Google Shape;374;p55"/>
          <p:cNvSpPr txBox="1"/>
          <p:nvPr>
            <p:ph idx="1" type="body"/>
          </p:nvPr>
        </p:nvSpPr>
        <p:spPr>
          <a:xfrm>
            <a:off x="200026" y="714375"/>
            <a:ext cx="8716500" cy="3886200"/>
          </a:xfrm>
          <a:prstGeom prst="rect">
            <a:avLst/>
          </a:prstGeom>
          <a:noFill/>
          <a:ln>
            <a:noFill/>
          </a:ln>
        </p:spPr>
        <p:txBody>
          <a:bodyPr anchorCtr="0" anchor="t" bIns="34275" lIns="68575" spcFirstLastPara="1" rIns="68575" wrap="square" tIns="34275">
            <a:normAutofit/>
          </a:bodyPr>
          <a:lstStyle/>
          <a:p>
            <a:pPr indent="-177800" lvl="0" marL="177800" rtl="0" algn="l">
              <a:lnSpc>
                <a:spcPct val="100000"/>
              </a:lnSpc>
              <a:spcBef>
                <a:spcPts val="800"/>
              </a:spcBef>
              <a:spcAft>
                <a:spcPts val="0"/>
              </a:spcAft>
              <a:buClr>
                <a:schemeClr val="dk2"/>
              </a:buClr>
              <a:buSzPts val="1800"/>
              <a:buChar char="•"/>
            </a:pPr>
            <a:r>
              <a:rPr lang="en"/>
              <a:t>PyramidKV consistently outperforms baselines, especially with small cache sizes.</a:t>
            </a:r>
            <a:endParaRPr/>
          </a:p>
          <a:p>
            <a:pPr indent="-152400" lvl="0" marL="177800" rtl="0" algn="l">
              <a:lnSpc>
                <a:spcPct val="100000"/>
              </a:lnSpc>
              <a:spcBef>
                <a:spcPts val="800"/>
              </a:spcBef>
              <a:spcAft>
                <a:spcPts val="0"/>
              </a:spcAft>
              <a:buSzPts val="1400"/>
              <a:buChar char="•"/>
            </a:pPr>
            <a:r>
              <a:rPr lang="en"/>
              <a:t>Maintains near-full performance using only 12% of full KV cache</a:t>
            </a:r>
            <a:endParaRPr/>
          </a:p>
          <a:p>
            <a:pPr indent="-152400" lvl="0" marL="177800" rtl="0" algn="l">
              <a:lnSpc>
                <a:spcPct val="100000"/>
              </a:lnSpc>
              <a:spcBef>
                <a:spcPts val="800"/>
              </a:spcBef>
              <a:spcAft>
                <a:spcPts val="0"/>
              </a:spcAft>
              <a:buSzPts val="1400"/>
              <a:buChar char="•"/>
            </a:pPr>
            <a:r>
              <a:rPr lang="en"/>
              <a:t>Even with 0.7% of KV cache, accuracy drop is minimal</a:t>
            </a:r>
            <a:endParaRPr/>
          </a:p>
        </p:txBody>
      </p:sp>
      <p:pic>
        <p:nvPicPr>
          <p:cNvPr id="375" name="Google Shape;375;p55"/>
          <p:cNvPicPr preferRelativeResize="0"/>
          <p:nvPr/>
        </p:nvPicPr>
        <p:blipFill>
          <a:blip r:embed="rId3">
            <a:alphaModFix/>
          </a:blip>
          <a:stretch>
            <a:fillRect/>
          </a:stretch>
        </p:blipFill>
        <p:spPr>
          <a:xfrm>
            <a:off x="200025" y="2459530"/>
            <a:ext cx="8688899" cy="2141045"/>
          </a:xfrm>
          <a:prstGeom prst="rect">
            <a:avLst/>
          </a:prstGeom>
          <a:noFill/>
          <a:ln>
            <a:noFill/>
          </a:ln>
        </p:spPr>
      </p:pic>
      <p:sp>
        <p:nvSpPr>
          <p:cNvPr id="376" name="Google Shape;376;p55"/>
          <p:cNvSpPr txBox="1"/>
          <p:nvPr/>
        </p:nvSpPr>
        <p:spPr>
          <a:xfrm>
            <a:off x="1057325" y="2031100"/>
            <a:ext cx="1570800" cy="27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Tahoma"/>
                <a:ea typeface="Tahoma"/>
                <a:cs typeface="Tahoma"/>
                <a:sym typeface="Tahoma"/>
              </a:rPr>
              <a:t>LLaMA-3-8B</a:t>
            </a:r>
            <a:endParaRPr sz="1800">
              <a:solidFill>
                <a:schemeClr val="dk2"/>
              </a:solidFill>
              <a:latin typeface="Tahoma"/>
              <a:ea typeface="Tahoma"/>
              <a:cs typeface="Tahoma"/>
              <a:sym typeface="Tahoma"/>
            </a:endParaRPr>
          </a:p>
        </p:txBody>
      </p:sp>
      <p:sp>
        <p:nvSpPr>
          <p:cNvPr id="377" name="Google Shape;377;p55"/>
          <p:cNvSpPr txBox="1"/>
          <p:nvPr/>
        </p:nvSpPr>
        <p:spPr>
          <a:xfrm>
            <a:off x="3903575" y="2031100"/>
            <a:ext cx="1570800" cy="27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Tahoma"/>
                <a:ea typeface="Tahoma"/>
                <a:cs typeface="Tahoma"/>
                <a:sym typeface="Tahoma"/>
              </a:rPr>
              <a:t>Mistral-7B</a:t>
            </a:r>
            <a:endParaRPr sz="1800">
              <a:solidFill>
                <a:schemeClr val="dk2"/>
              </a:solidFill>
              <a:latin typeface="Tahoma"/>
              <a:ea typeface="Tahoma"/>
              <a:cs typeface="Tahoma"/>
              <a:sym typeface="Tahoma"/>
            </a:endParaRPr>
          </a:p>
        </p:txBody>
      </p:sp>
      <p:sp>
        <p:nvSpPr>
          <p:cNvPr id="378" name="Google Shape;378;p55"/>
          <p:cNvSpPr txBox="1"/>
          <p:nvPr/>
        </p:nvSpPr>
        <p:spPr>
          <a:xfrm>
            <a:off x="7017700" y="2031100"/>
            <a:ext cx="1570800" cy="27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Tahoma"/>
                <a:ea typeface="Tahoma"/>
                <a:cs typeface="Tahoma"/>
                <a:sym typeface="Tahoma"/>
              </a:rPr>
              <a:t>LLaMA-3-70B</a:t>
            </a:r>
            <a:endParaRPr sz="1800">
              <a:solidFill>
                <a:schemeClr val="dk2"/>
              </a:solidFill>
              <a:latin typeface="Tahoma"/>
              <a:ea typeface="Tahoma"/>
              <a:cs typeface="Tahoma"/>
              <a:sym typeface="Tahoma"/>
            </a:endParaRPr>
          </a:p>
        </p:txBody>
      </p:sp>
      <p:sp>
        <p:nvSpPr>
          <p:cNvPr id="379" name="Google Shape;379;p55"/>
          <p:cNvSpPr txBox="1"/>
          <p:nvPr/>
        </p:nvSpPr>
        <p:spPr>
          <a:xfrm>
            <a:off x="1291275" y="4681275"/>
            <a:ext cx="7001700" cy="28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Tahoma"/>
                <a:ea typeface="Tahoma"/>
                <a:cs typeface="Tahoma"/>
                <a:sym typeface="Tahoma"/>
              </a:rPr>
              <a:t>Avg score across datasets for 64, 96, 128, and 256 cache sizes</a:t>
            </a:r>
            <a:endParaRPr sz="1800">
              <a:solidFill>
                <a:schemeClr val="dk2"/>
              </a:solidFill>
              <a:latin typeface="Tahoma"/>
              <a:ea typeface="Tahoma"/>
              <a:cs typeface="Tahoma"/>
              <a:sym typeface="Tahoma"/>
            </a:endParaRPr>
          </a:p>
          <a:p>
            <a:pPr indent="0" lvl="0" marL="0" rtl="0" algn="l">
              <a:spcBef>
                <a:spcPts val="0"/>
              </a:spcBef>
              <a:spcAft>
                <a:spcPts val="0"/>
              </a:spcAft>
              <a:buNone/>
            </a:pPr>
            <a:r>
              <a:t/>
            </a:r>
            <a:endParaRPr sz="1800">
              <a:solidFill>
                <a:schemeClr val="dk2"/>
              </a:solidFill>
              <a:latin typeface="Tahoma"/>
              <a:ea typeface="Tahoma"/>
              <a:cs typeface="Tahoma"/>
              <a:sym typeface="Tahoma"/>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sp>
        <p:nvSpPr>
          <p:cNvPr id="384" name="Google Shape;384;p56"/>
          <p:cNvSpPr txBox="1"/>
          <p:nvPr>
            <p:ph idx="12" type="sldNum"/>
          </p:nvPr>
        </p:nvSpPr>
        <p:spPr>
          <a:xfrm>
            <a:off x="7663909" y="4686365"/>
            <a:ext cx="924600" cy="273900"/>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385" name="Google Shape;385;p56"/>
          <p:cNvSpPr txBox="1"/>
          <p:nvPr>
            <p:ph type="title"/>
          </p:nvPr>
        </p:nvSpPr>
        <p:spPr>
          <a:xfrm>
            <a:off x="227488" y="183289"/>
            <a:ext cx="8688900" cy="3933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2"/>
              </a:buClr>
              <a:buSzPts val="2300"/>
              <a:buFont typeface="Tahoma"/>
              <a:buNone/>
            </a:pPr>
            <a:r>
              <a:rPr lang="en"/>
              <a:t>Results Cont’d</a:t>
            </a:r>
            <a:endParaRPr/>
          </a:p>
        </p:txBody>
      </p:sp>
      <p:sp>
        <p:nvSpPr>
          <p:cNvPr id="386" name="Google Shape;386;p56"/>
          <p:cNvSpPr txBox="1"/>
          <p:nvPr>
            <p:ph idx="1" type="body"/>
          </p:nvPr>
        </p:nvSpPr>
        <p:spPr>
          <a:xfrm>
            <a:off x="199901" y="881850"/>
            <a:ext cx="8716500" cy="3886200"/>
          </a:xfrm>
          <a:prstGeom prst="rect">
            <a:avLst/>
          </a:prstGeom>
          <a:noFill/>
          <a:ln>
            <a:noFill/>
          </a:ln>
        </p:spPr>
        <p:txBody>
          <a:bodyPr anchorCtr="0" anchor="t" bIns="34275" lIns="68575" spcFirstLastPara="1" rIns="68575" wrap="square" tIns="34275">
            <a:normAutofit/>
          </a:bodyPr>
          <a:lstStyle/>
          <a:p>
            <a:pPr indent="-177800" lvl="0" marL="177800" rtl="0" algn="l">
              <a:lnSpc>
                <a:spcPct val="100000"/>
              </a:lnSpc>
              <a:spcBef>
                <a:spcPts val="800"/>
              </a:spcBef>
              <a:spcAft>
                <a:spcPts val="0"/>
              </a:spcAft>
              <a:buClr>
                <a:schemeClr val="dk2"/>
              </a:buClr>
              <a:buSzPts val="1800"/>
              <a:buChar char="•"/>
            </a:pPr>
            <a:r>
              <a:rPr lang="en"/>
              <a:t>PyramidKV excels with small cache sizes: </a:t>
            </a:r>
            <a:endParaRPr/>
          </a:p>
        </p:txBody>
      </p:sp>
      <p:pic>
        <p:nvPicPr>
          <p:cNvPr id="387" name="Google Shape;387;p56"/>
          <p:cNvPicPr preferRelativeResize="0"/>
          <p:nvPr/>
        </p:nvPicPr>
        <p:blipFill>
          <a:blip r:embed="rId3">
            <a:alphaModFix/>
          </a:blip>
          <a:stretch>
            <a:fillRect/>
          </a:stretch>
        </p:blipFill>
        <p:spPr>
          <a:xfrm>
            <a:off x="213700" y="2415525"/>
            <a:ext cx="8716500" cy="2211011"/>
          </a:xfrm>
          <a:prstGeom prst="rect">
            <a:avLst/>
          </a:prstGeom>
          <a:noFill/>
          <a:ln>
            <a:noFill/>
          </a:ln>
        </p:spPr>
      </p:pic>
      <p:pic>
        <p:nvPicPr>
          <p:cNvPr id="388" name="Google Shape;388;p56"/>
          <p:cNvPicPr preferRelativeResize="0"/>
          <p:nvPr/>
        </p:nvPicPr>
        <p:blipFill>
          <a:blip r:embed="rId4">
            <a:alphaModFix/>
          </a:blip>
          <a:stretch>
            <a:fillRect/>
          </a:stretch>
        </p:blipFill>
        <p:spPr>
          <a:xfrm>
            <a:off x="213700" y="1393375"/>
            <a:ext cx="8688899" cy="941973"/>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sp>
        <p:nvSpPr>
          <p:cNvPr id="393" name="Google Shape;393;p57"/>
          <p:cNvSpPr txBox="1"/>
          <p:nvPr>
            <p:ph idx="12" type="sldNum"/>
          </p:nvPr>
        </p:nvSpPr>
        <p:spPr>
          <a:xfrm>
            <a:off x="7663909" y="4686365"/>
            <a:ext cx="924600" cy="273900"/>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394" name="Google Shape;394;p57"/>
          <p:cNvSpPr txBox="1"/>
          <p:nvPr>
            <p:ph type="title"/>
          </p:nvPr>
        </p:nvSpPr>
        <p:spPr>
          <a:xfrm>
            <a:off x="227488" y="183289"/>
            <a:ext cx="8688900" cy="3933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2"/>
              </a:buClr>
              <a:buSzPts val="2300"/>
              <a:buFont typeface="Tahoma"/>
              <a:buNone/>
            </a:pPr>
            <a:r>
              <a:rPr lang="en"/>
              <a:t>Needle In A Haystack Experiment</a:t>
            </a:r>
            <a:endParaRPr/>
          </a:p>
        </p:txBody>
      </p:sp>
      <p:sp>
        <p:nvSpPr>
          <p:cNvPr id="395" name="Google Shape;395;p57"/>
          <p:cNvSpPr txBox="1"/>
          <p:nvPr>
            <p:ph idx="1" type="body"/>
          </p:nvPr>
        </p:nvSpPr>
        <p:spPr>
          <a:xfrm>
            <a:off x="200026" y="714375"/>
            <a:ext cx="8716500" cy="3886200"/>
          </a:xfrm>
          <a:prstGeom prst="rect">
            <a:avLst/>
          </a:prstGeom>
          <a:noFill/>
          <a:ln>
            <a:noFill/>
          </a:ln>
        </p:spPr>
        <p:txBody>
          <a:bodyPr anchorCtr="0" anchor="t" bIns="34275" lIns="68575" spcFirstLastPara="1" rIns="68575" wrap="square" tIns="34275">
            <a:normAutofit/>
          </a:bodyPr>
          <a:lstStyle/>
          <a:p>
            <a:pPr indent="0" lvl="0" marL="0" rtl="0" algn="l">
              <a:lnSpc>
                <a:spcPct val="100000"/>
              </a:lnSpc>
              <a:spcBef>
                <a:spcPts val="0"/>
              </a:spcBef>
              <a:spcAft>
                <a:spcPts val="0"/>
              </a:spcAft>
              <a:buClr>
                <a:schemeClr val="accent2"/>
              </a:buClr>
              <a:buSzPts val="1800"/>
              <a:buNone/>
            </a:pPr>
            <a:r>
              <a:t/>
            </a:r>
            <a:endParaRPr/>
          </a:p>
          <a:p>
            <a:pPr indent="-177800" lvl="0" marL="177800" rtl="0" algn="l">
              <a:lnSpc>
                <a:spcPct val="100000"/>
              </a:lnSpc>
              <a:spcBef>
                <a:spcPts val="800"/>
              </a:spcBef>
              <a:spcAft>
                <a:spcPts val="0"/>
              </a:spcAft>
              <a:buClr>
                <a:schemeClr val="dk2"/>
              </a:buClr>
              <a:buSzPts val="1800"/>
              <a:buChar char="•"/>
            </a:pPr>
            <a:r>
              <a:rPr lang="en"/>
              <a:t>Purpose: test long-context factual retrieval</a:t>
            </a:r>
            <a:endParaRPr/>
          </a:p>
          <a:p>
            <a:pPr indent="-152400" lvl="0" marL="177800" rtl="0" algn="l">
              <a:lnSpc>
                <a:spcPct val="100000"/>
              </a:lnSpc>
              <a:spcBef>
                <a:spcPts val="800"/>
              </a:spcBef>
              <a:spcAft>
                <a:spcPts val="0"/>
              </a:spcAft>
              <a:buSzPts val="1400"/>
              <a:buChar char="•"/>
            </a:pPr>
            <a:r>
              <a:rPr lang="en"/>
              <a:t>Result: LLaMa-3-70B achieves 100% accuracy with </a:t>
            </a:r>
            <a:r>
              <a:rPr lang="en">
                <a:solidFill>
                  <a:schemeClr val="dk1"/>
                </a:solidFill>
              </a:rPr>
              <a:t>128 KV entries using </a:t>
            </a:r>
            <a:r>
              <a:rPr lang="en"/>
              <a:t>PyramidKV, matching full cache performance</a:t>
            </a:r>
            <a:endParaRPr/>
          </a:p>
          <a:p>
            <a:pPr indent="-152400" lvl="0" marL="177800" rtl="0" algn="l">
              <a:lnSpc>
                <a:spcPct val="100000"/>
              </a:lnSpc>
              <a:spcBef>
                <a:spcPts val="800"/>
              </a:spcBef>
              <a:spcAft>
                <a:spcPts val="0"/>
              </a:spcAft>
              <a:buSzPts val="1400"/>
              <a:buChar char="•"/>
            </a:pPr>
            <a:r>
              <a:rPr lang="en"/>
              <a:t>Significance: </a:t>
            </a:r>
            <a:r>
              <a:rPr lang="en"/>
              <a:t>PyramidKV preserves long-range memory and retrieval ability.</a:t>
            </a:r>
            <a:endParaRPr/>
          </a:p>
        </p:txBody>
      </p:sp>
      <p:pic>
        <p:nvPicPr>
          <p:cNvPr id="396" name="Google Shape;396;p57"/>
          <p:cNvPicPr preferRelativeResize="0"/>
          <p:nvPr/>
        </p:nvPicPr>
        <p:blipFill>
          <a:blip r:embed="rId3">
            <a:alphaModFix/>
          </a:blip>
          <a:stretch>
            <a:fillRect/>
          </a:stretch>
        </p:blipFill>
        <p:spPr>
          <a:xfrm>
            <a:off x="0" y="2571750"/>
            <a:ext cx="4547675" cy="2366750"/>
          </a:xfrm>
          <a:prstGeom prst="rect">
            <a:avLst/>
          </a:prstGeom>
          <a:noFill/>
          <a:ln>
            <a:noFill/>
          </a:ln>
        </p:spPr>
      </p:pic>
      <p:pic>
        <p:nvPicPr>
          <p:cNvPr id="397" name="Google Shape;397;p57"/>
          <p:cNvPicPr preferRelativeResize="0"/>
          <p:nvPr/>
        </p:nvPicPr>
        <p:blipFill rotWithShape="1">
          <a:blip r:embed="rId4">
            <a:alphaModFix/>
          </a:blip>
          <a:srcRect b="0" l="1623" r="0" t="0"/>
          <a:stretch/>
        </p:blipFill>
        <p:spPr>
          <a:xfrm>
            <a:off x="4547675" y="2698700"/>
            <a:ext cx="4547676" cy="226157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2" name="Shape 402"/>
        <p:cNvGrpSpPr/>
        <p:nvPr/>
      </p:nvGrpSpPr>
      <p:grpSpPr>
        <a:xfrm>
          <a:off x="0" y="0"/>
          <a:ext cx="0" cy="0"/>
          <a:chOff x="0" y="0"/>
          <a:chExt cx="0" cy="0"/>
        </a:xfrm>
      </p:grpSpPr>
      <p:sp>
        <p:nvSpPr>
          <p:cNvPr id="403" name="Google Shape;403;p58"/>
          <p:cNvSpPr txBox="1"/>
          <p:nvPr>
            <p:ph type="ctrTitle"/>
          </p:nvPr>
        </p:nvSpPr>
        <p:spPr>
          <a:xfrm>
            <a:off x="432475" y="1659200"/>
            <a:ext cx="8841000" cy="9549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lt1"/>
              </a:buClr>
              <a:buSzPts val="3000"/>
              <a:buFont typeface="Tahoma"/>
              <a:buNone/>
            </a:pPr>
            <a:r>
              <a:rPr lang="en"/>
              <a:t>KVzip: Query-Agnostic KV Cache Compression with Context Reconstruction</a:t>
            </a:r>
            <a:endParaRPr/>
          </a:p>
        </p:txBody>
      </p:sp>
      <p:sp>
        <p:nvSpPr>
          <p:cNvPr id="404" name="Google Shape;404;p58"/>
          <p:cNvSpPr txBox="1"/>
          <p:nvPr>
            <p:ph idx="1" type="subTitle"/>
          </p:nvPr>
        </p:nvSpPr>
        <p:spPr>
          <a:xfrm>
            <a:off x="432487" y="2769676"/>
            <a:ext cx="4139400" cy="588000"/>
          </a:xfrm>
          <a:prstGeom prst="rect">
            <a:avLst/>
          </a:prstGeom>
          <a:noFill/>
          <a:ln>
            <a:noFill/>
          </a:ln>
        </p:spPr>
        <p:txBody>
          <a:bodyPr anchorCtr="0" anchor="ctr" bIns="34275" lIns="68575" spcFirstLastPara="1" rIns="68575" wrap="square" tIns="34275">
            <a:normAutofit fontScale="77500"/>
          </a:bodyPr>
          <a:lstStyle/>
          <a:p>
            <a:pPr indent="0" lvl="0" marL="0" rtl="0" algn="l">
              <a:lnSpc>
                <a:spcPct val="103333"/>
              </a:lnSpc>
              <a:spcBef>
                <a:spcPts val="0"/>
              </a:spcBef>
              <a:spcAft>
                <a:spcPts val="0"/>
              </a:spcAft>
              <a:buClr>
                <a:srgbClr val="4E97E0"/>
              </a:buClr>
              <a:buSzPct val="100000"/>
              <a:buNone/>
            </a:pPr>
            <a:r>
              <a:rPr lang="en"/>
              <a:t>Jang-Hyun Kim, Jinuk Kim, Sangwoo Kwon, Jae W. Lee , Sangdoo Yun, Hyun Oh Song</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sp>
        <p:nvSpPr>
          <p:cNvPr id="409" name="Google Shape;409;p59"/>
          <p:cNvSpPr txBox="1"/>
          <p:nvPr>
            <p:ph idx="12" type="sldNum"/>
          </p:nvPr>
        </p:nvSpPr>
        <p:spPr>
          <a:xfrm>
            <a:off x="7663909" y="4686365"/>
            <a:ext cx="924600" cy="273900"/>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410" name="Google Shape;410;p59"/>
          <p:cNvSpPr txBox="1"/>
          <p:nvPr>
            <p:ph type="title"/>
          </p:nvPr>
        </p:nvSpPr>
        <p:spPr>
          <a:xfrm>
            <a:off x="227488" y="183289"/>
            <a:ext cx="8688900" cy="3933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2"/>
              </a:buClr>
              <a:buSzPts val="2300"/>
              <a:buFont typeface="Tahoma"/>
              <a:buNone/>
            </a:pPr>
            <a:r>
              <a:rPr lang="en"/>
              <a:t>KVzip</a:t>
            </a:r>
            <a:endParaRPr/>
          </a:p>
        </p:txBody>
      </p:sp>
      <p:sp>
        <p:nvSpPr>
          <p:cNvPr id="411" name="Google Shape;411;p59"/>
          <p:cNvSpPr txBox="1"/>
          <p:nvPr>
            <p:ph idx="1" type="body"/>
          </p:nvPr>
        </p:nvSpPr>
        <p:spPr>
          <a:xfrm>
            <a:off x="200026" y="714375"/>
            <a:ext cx="8716500" cy="3886200"/>
          </a:xfrm>
          <a:prstGeom prst="rect">
            <a:avLst/>
          </a:prstGeom>
          <a:noFill/>
          <a:ln>
            <a:noFill/>
          </a:ln>
        </p:spPr>
        <p:txBody>
          <a:bodyPr anchorCtr="0" anchor="t" bIns="34275" lIns="68575" spcFirstLastPara="1" rIns="68575" wrap="square" tIns="34275">
            <a:normAutofit/>
          </a:bodyPr>
          <a:lstStyle/>
          <a:p>
            <a:pPr indent="0" lvl="0" marL="0" rtl="0" algn="l">
              <a:lnSpc>
                <a:spcPct val="100000"/>
              </a:lnSpc>
              <a:spcBef>
                <a:spcPts val="800"/>
              </a:spcBef>
              <a:spcAft>
                <a:spcPts val="0"/>
              </a:spcAft>
              <a:buNone/>
            </a:pPr>
            <a:r>
              <a:t/>
            </a:r>
            <a:endParaRPr/>
          </a:p>
        </p:txBody>
      </p:sp>
      <p:pic>
        <p:nvPicPr>
          <p:cNvPr id="412" name="Google Shape;412;p59" title="Screenshot 2025-10-27 at 11.20.36 AM.png"/>
          <p:cNvPicPr preferRelativeResize="0"/>
          <p:nvPr/>
        </p:nvPicPr>
        <p:blipFill>
          <a:blip r:embed="rId3">
            <a:alphaModFix/>
          </a:blip>
          <a:stretch>
            <a:fillRect/>
          </a:stretch>
        </p:blipFill>
        <p:spPr>
          <a:xfrm>
            <a:off x="0" y="1413693"/>
            <a:ext cx="9144001" cy="278946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6" name="Shape 416"/>
        <p:cNvGrpSpPr/>
        <p:nvPr/>
      </p:nvGrpSpPr>
      <p:grpSpPr>
        <a:xfrm>
          <a:off x="0" y="0"/>
          <a:ext cx="0" cy="0"/>
          <a:chOff x="0" y="0"/>
          <a:chExt cx="0" cy="0"/>
        </a:xfrm>
      </p:grpSpPr>
      <p:sp>
        <p:nvSpPr>
          <p:cNvPr id="417" name="Google Shape;417;p60"/>
          <p:cNvSpPr txBox="1"/>
          <p:nvPr>
            <p:ph idx="12" type="sldNum"/>
          </p:nvPr>
        </p:nvSpPr>
        <p:spPr>
          <a:xfrm>
            <a:off x="7663909" y="4686365"/>
            <a:ext cx="924600" cy="273900"/>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418" name="Google Shape;418;p60"/>
          <p:cNvSpPr txBox="1"/>
          <p:nvPr>
            <p:ph type="title"/>
          </p:nvPr>
        </p:nvSpPr>
        <p:spPr>
          <a:xfrm>
            <a:off x="227488" y="183289"/>
            <a:ext cx="8688900" cy="3933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2"/>
              </a:buClr>
              <a:buSzPts val="2300"/>
              <a:buFont typeface="Tahoma"/>
              <a:buNone/>
            </a:pPr>
            <a:r>
              <a:rPr lang="en"/>
              <a:t>KVzip: How to evict?</a:t>
            </a:r>
            <a:endParaRPr/>
          </a:p>
        </p:txBody>
      </p:sp>
      <p:sp>
        <p:nvSpPr>
          <p:cNvPr id="419" name="Google Shape;419;p60"/>
          <p:cNvSpPr txBox="1"/>
          <p:nvPr>
            <p:ph idx="1" type="body"/>
          </p:nvPr>
        </p:nvSpPr>
        <p:spPr>
          <a:xfrm>
            <a:off x="213700" y="909525"/>
            <a:ext cx="8716500" cy="547800"/>
          </a:xfrm>
          <a:prstGeom prst="rect">
            <a:avLst/>
          </a:prstGeom>
          <a:noFill/>
          <a:ln>
            <a:noFill/>
          </a:ln>
        </p:spPr>
        <p:txBody>
          <a:bodyPr anchorCtr="0" anchor="t" bIns="34275" lIns="68575" spcFirstLastPara="1" rIns="68575" wrap="square" tIns="34275">
            <a:normAutofit/>
          </a:bodyPr>
          <a:lstStyle/>
          <a:p>
            <a:pPr indent="0" lvl="0" marL="0" rtl="0" algn="l">
              <a:lnSpc>
                <a:spcPct val="100000"/>
              </a:lnSpc>
              <a:spcBef>
                <a:spcPts val="800"/>
              </a:spcBef>
              <a:spcAft>
                <a:spcPts val="0"/>
              </a:spcAft>
              <a:buNone/>
            </a:pPr>
            <a:r>
              <a:rPr b="1" lang="en"/>
              <a:t>Evict tokens that don’t contribute to reconstructing the context</a:t>
            </a:r>
            <a:endParaRPr b="1"/>
          </a:p>
        </p:txBody>
      </p:sp>
      <p:sp>
        <p:nvSpPr>
          <p:cNvPr id="420" name="Google Shape;420;p60"/>
          <p:cNvSpPr txBox="1"/>
          <p:nvPr/>
        </p:nvSpPr>
        <p:spPr>
          <a:xfrm>
            <a:off x="385613" y="2353450"/>
            <a:ext cx="2966100" cy="76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Tahoma"/>
                <a:ea typeface="Tahoma"/>
                <a:cs typeface="Tahoma"/>
                <a:sym typeface="Tahoma"/>
              </a:rPr>
              <a:t>Here is some context to compress</a:t>
            </a:r>
            <a:endParaRPr sz="1800">
              <a:solidFill>
                <a:schemeClr val="dk2"/>
              </a:solidFill>
              <a:latin typeface="Tahoma"/>
              <a:ea typeface="Tahoma"/>
              <a:cs typeface="Tahoma"/>
              <a:sym typeface="Tahoma"/>
            </a:endParaRPr>
          </a:p>
        </p:txBody>
      </p:sp>
      <p:pic>
        <p:nvPicPr>
          <p:cNvPr id="421" name="Google Shape;421;p60" title="Screenshot 2025-10-27 at 11.20.36 AM.png"/>
          <p:cNvPicPr preferRelativeResize="0"/>
          <p:nvPr/>
        </p:nvPicPr>
        <p:blipFill rotWithShape="1">
          <a:blip r:embed="rId3">
            <a:alphaModFix/>
          </a:blip>
          <a:srcRect b="0" l="30138" r="53182" t="0"/>
          <a:stretch/>
        </p:blipFill>
        <p:spPr>
          <a:xfrm>
            <a:off x="3548138" y="1415250"/>
            <a:ext cx="1525175" cy="2789450"/>
          </a:xfrm>
          <a:prstGeom prst="rect">
            <a:avLst/>
          </a:prstGeom>
          <a:noFill/>
          <a:ln>
            <a:noFill/>
          </a:ln>
        </p:spPr>
      </p:pic>
      <p:sp>
        <p:nvSpPr>
          <p:cNvPr id="422" name="Google Shape;422;p60"/>
          <p:cNvSpPr/>
          <p:nvPr/>
        </p:nvSpPr>
        <p:spPr>
          <a:xfrm>
            <a:off x="2990738" y="2466550"/>
            <a:ext cx="557400" cy="5364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Tahoma"/>
              <a:ea typeface="Tahoma"/>
              <a:cs typeface="Tahoma"/>
              <a:sym typeface="Tahoma"/>
            </a:endParaRPr>
          </a:p>
        </p:txBody>
      </p:sp>
      <p:sp>
        <p:nvSpPr>
          <p:cNvPr id="423" name="Google Shape;423;p60"/>
          <p:cNvSpPr/>
          <p:nvPr/>
        </p:nvSpPr>
        <p:spPr>
          <a:xfrm>
            <a:off x="5154038" y="2466550"/>
            <a:ext cx="557400" cy="5364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Tahoma"/>
              <a:ea typeface="Tahoma"/>
              <a:cs typeface="Tahoma"/>
              <a:sym typeface="Tahoma"/>
            </a:endParaRPr>
          </a:p>
        </p:txBody>
      </p:sp>
      <p:sp>
        <p:nvSpPr>
          <p:cNvPr id="424" name="Google Shape;424;p60"/>
          <p:cNvSpPr txBox="1"/>
          <p:nvPr/>
        </p:nvSpPr>
        <p:spPr>
          <a:xfrm>
            <a:off x="5792163" y="2353450"/>
            <a:ext cx="2966100" cy="76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Tahoma"/>
                <a:ea typeface="Tahoma"/>
                <a:cs typeface="Tahoma"/>
                <a:sym typeface="Tahoma"/>
              </a:rPr>
              <a:t>Here is some context to compress</a:t>
            </a:r>
            <a:endParaRPr sz="1800">
              <a:solidFill>
                <a:schemeClr val="dk2"/>
              </a:solidFill>
              <a:latin typeface="Tahoma"/>
              <a:ea typeface="Tahoma"/>
              <a:cs typeface="Tahoma"/>
              <a:sym typeface="Tahoma"/>
            </a:endParaRPr>
          </a:p>
        </p:txBody>
      </p:sp>
      <p:pic>
        <p:nvPicPr>
          <p:cNvPr id="425" name="Google Shape;425;p60" title="Screenshot 2025-10-27 at 11.38.15 AM.png"/>
          <p:cNvPicPr preferRelativeResize="0"/>
          <p:nvPr/>
        </p:nvPicPr>
        <p:blipFill rotWithShape="1">
          <a:blip r:embed="rId4">
            <a:alphaModFix/>
          </a:blip>
          <a:srcRect b="16800" l="15941" r="12219" t="23110"/>
          <a:stretch/>
        </p:blipFill>
        <p:spPr>
          <a:xfrm>
            <a:off x="3414835" y="3331650"/>
            <a:ext cx="1713725" cy="1260050"/>
          </a:xfrm>
          <a:prstGeom prst="rect">
            <a:avLst/>
          </a:prstGeom>
          <a:noFill/>
          <a:ln>
            <a:noFill/>
          </a:ln>
        </p:spPr>
      </p:pic>
      <p:sp>
        <p:nvSpPr>
          <p:cNvPr id="426" name="Google Shape;426;p60"/>
          <p:cNvSpPr txBox="1"/>
          <p:nvPr/>
        </p:nvSpPr>
        <p:spPr>
          <a:xfrm>
            <a:off x="3606025" y="4591700"/>
            <a:ext cx="1409400" cy="27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Tahoma"/>
                <a:ea typeface="Tahoma"/>
                <a:cs typeface="Tahoma"/>
                <a:sym typeface="Tahoma"/>
              </a:rPr>
              <a:t>Importance</a:t>
            </a:r>
            <a:endParaRPr sz="1800">
              <a:solidFill>
                <a:schemeClr val="dk2"/>
              </a:solidFill>
              <a:latin typeface="Tahoma"/>
              <a:ea typeface="Tahoma"/>
              <a:cs typeface="Tahoma"/>
              <a:sym typeface="Tahoma"/>
            </a:endParaRPr>
          </a:p>
        </p:txBody>
      </p:sp>
      <p:pic>
        <p:nvPicPr>
          <p:cNvPr id="427" name="Google Shape;427;p60" title="Screenshot 2025-10-27 at 2.27.27 PM.png"/>
          <p:cNvPicPr preferRelativeResize="0"/>
          <p:nvPr/>
        </p:nvPicPr>
        <p:blipFill>
          <a:blip r:embed="rId5">
            <a:alphaModFix/>
          </a:blip>
          <a:stretch>
            <a:fillRect/>
          </a:stretch>
        </p:blipFill>
        <p:spPr>
          <a:xfrm>
            <a:off x="5252225" y="3615600"/>
            <a:ext cx="3891775" cy="88125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1" name="Shape 431"/>
        <p:cNvGrpSpPr/>
        <p:nvPr/>
      </p:nvGrpSpPr>
      <p:grpSpPr>
        <a:xfrm>
          <a:off x="0" y="0"/>
          <a:ext cx="0" cy="0"/>
          <a:chOff x="0" y="0"/>
          <a:chExt cx="0" cy="0"/>
        </a:xfrm>
      </p:grpSpPr>
      <p:sp>
        <p:nvSpPr>
          <p:cNvPr id="432" name="Google Shape;432;p61"/>
          <p:cNvSpPr txBox="1"/>
          <p:nvPr>
            <p:ph idx="1" type="body"/>
          </p:nvPr>
        </p:nvSpPr>
        <p:spPr>
          <a:xfrm>
            <a:off x="200026" y="714375"/>
            <a:ext cx="8716500" cy="3886200"/>
          </a:xfrm>
          <a:prstGeom prst="rect">
            <a:avLst/>
          </a:prstGeom>
        </p:spPr>
        <p:txBody>
          <a:bodyPr anchorCtr="0" anchor="t" bIns="34275" lIns="68575" spcFirstLastPara="1" rIns="68575" wrap="square" tIns="34275">
            <a:normAutofit/>
          </a:bodyPr>
          <a:lstStyle/>
          <a:p>
            <a:pPr indent="0" lvl="0" marL="0" rtl="0" algn="l">
              <a:spcBef>
                <a:spcPts val="800"/>
              </a:spcBef>
              <a:spcAft>
                <a:spcPts val="0"/>
              </a:spcAft>
              <a:buNone/>
            </a:pPr>
            <a:r>
              <a:t/>
            </a:r>
            <a:endParaRPr/>
          </a:p>
        </p:txBody>
      </p:sp>
      <p:sp>
        <p:nvSpPr>
          <p:cNvPr id="433" name="Google Shape;433;p61"/>
          <p:cNvSpPr txBox="1"/>
          <p:nvPr>
            <p:ph type="title"/>
          </p:nvPr>
        </p:nvSpPr>
        <p:spPr>
          <a:xfrm>
            <a:off x="227488" y="183289"/>
            <a:ext cx="8688900" cy="3933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a:t>KVzip: Attention Sparsity</a:t>
            </a:r>
            <a:endParaRPr/>
          </a:p>
        </p:txBody>
      </p:sp>
      <p:pic>
        <p:nvPicPr>
          <p:cNvPr id="434" name="Google Shape;434;p61" title="Screenshot 2025-10-27 at 2.38.44 PM.png"/>
          <p:cNvPicPr preferRelativeResize="0"/>
          <p:nvPr/>
        </p:nvPicPr>
        <p:blipFill>
          <a:blip r:embed="rId3">
            <a:alphaModFix/>
          </a:blip>
          <a:stretch>
            <a:fillRect/>
          </a:stretch>
        </p:blipFill>
        <p:spPr>
          <a:xfrm>
            <a:off x="-13725" y="1487668"/>
            <a:ext cx="9143998" cy="216816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35"/>
          <p:cNvSpPr txBox="1"/>
          <p:nvPr>
            <p:ph idx="1" type="body"/>
          </p:nvPr>
        </p:nvSpPr>
        <p:spPr>
          <a:xfrm>
            <a:off x="200026" y="714375"/>
            <a:ext cx="8716500" cy="3886200"/>
          </a:xfrm>
          <a:prstGeom prst="rect">
            <a:avLst/>
          </a:prstGeom>
        </p:spPr>
        <p:txBody>
          <a:bodyPr anchorCtr="0" anchor="t" bIns="34275" lIns="68575" spcFirstLastPara="1" rIns="68575" wrap="square" tIns="34275">
            <a:normAutofit/>
          </a:bodyPr>
          <a:lstStyle/>
          <a:p>
            <a:pPr indent="0" lvl="0" marL="0" rtl="0" algn="l">
              <a:spcBef>
                <a:spcPts val="800"/>
              </a:spcBef>
              <a:spcAft>
                <a:spcPts val="0"/>
              </a:spcAft>
              <a:buNone/>
            </a:pPr>
            <a:r>
              <a:t/>
            </a:r>
            <a:endParaRPr/>
          </a:p>
        </p:txBody>
      </p:sp>
      <p:sp>
        <p:nvSpPr>
          <p:cNvPr id="216" name="Google Shape;216;p35"/>
          <p:cNvSpPr txBox="1"/>
          <p:nvPr>
            <p:ph type="title"/>
          </p:nvPr>
        </p:nvSpPr>
        <p:spPr>
          <a:xfrm>
            <a:off x="227488" y="183289"/>
            <a:ext cx="8688900" cy="3933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a:t>Prefix Caching (Prefilling)</a:t>
            </a:r>
            <a:endParaRPr/>
          </a:p>
        </p:txBody>
      </p:sp>
      <p:pic>
        <p:nvPicPr>
          <p:cNvPr id="217" name="Google Shape;217;p35"/>
          <p:cNvPicPr preferRelativeResize="0"/>
          <p:nvPr/>
        </p:nvPicPr>
        <p:blipFill rotWithShape="1">
          <a:blip r:embed="rId3">
            <a:alphaModFix/>
          </a:blip>
          <a:srcRect b="0" l="0" r="0" t="7114"/>
          <a:stretch/>
        </p:blipFill>
        <p:spPr>
          <a:xfrm>
            <a:off x="-13725" y="714374"/>
            <a:ext cx="9144000" cy="4344100"/>
          </a:xfrm>
          <a:prstGeom prst="rect">
            <a:avLst/>
          </a:prstGeom>
          <a:noFill/>
          <a:ln>
            <a:noFill/>
          </a:ln>
        </p:spPr>
      </p:pic>
      <p:sp>
        <p:nvSpPr>
          <p:cNvPr id="218" name="Google Shape;218;p35"/>
          <p:cNvSpPr txBox="1"/>
          <p:nvPr/>
        </p:nvSpPr>
        <p:spPr>
          <a:xfrm>
            <a:off x="305050" y="4600575"/>
            <a:ext cx="7404900" cy="46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2"/>
                </a:solidFill>
                <a:latin typeface="Tahoma"/>
                <a:ea typeface="Tahoma"/>
                <a:cs typeface="Tahoma"/>
                <a:sym typeface="Tahoma"/>
              </a:rPr>
              <a:t>https://blog.squeezebits.com/vllm-vs-tensorrtllm-12-automatic-prefix-caching-38189</a:t>
            </a:r>
            <a:endParaRPr sz="1300">
              <a:solidFill>
                <a:schemeClr val="dk2"/>
              </a:solidFill>
              <a:latin typeface="Tahoma"/>
              <a:ea typeface="Tahoma"/>
              <a:cs typeface="Tahoma"/>
              <a:sym typeface="Tahoma"/>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8" name="Shape 438"/>
        <p:cNvGrpSpPr/>
        <p:nvPr/>
      </p:nvGrpSpPr>
      <p:grpSpPr>
        <a:xfrm>
          <a:off x="0" y="0"/>
          <a:ext cx="0" cy="0"/>
          <a:chOff x="0" y="0"/>
          <a:chExt cx="0" cy="0"/>
        </a:xfrm>
      </p:grpSpPr>
      <p:sp>
        <p:nvSpPr>
          <p:cNvPr id="439" name="Google Shape;439;p62"/>
          <p:cNvSpPr txBox="1"/>
          <p:nvPr>
            <p:ph idx="1" type="body"/>
          </p:nvPr>
        </p:nvSpPr>
        <p:spPr>
          <a:xfrm>
            <a:off x="200026" y="714375"/>
            <a:ext cx="8716500" cy="3886200"/>
          </a:xfrm>
          <a:prstGeom prst="rect">
            <a:avLst/>
          </a:prstGeom>
        </p:spPr>
        <p:txBody>
          <a:bodyPr anchorCtr="0" anchor="t" bIns="34275" lIns="68575" spcFirstLastPara="1" rIns="68575" wrap="square" tIns="34275">
            <a:normAutofit/>
          </a:bodyPr>
          <a:lstStyle/>
          <a:p>
            <a:pPr indent="0" lvl="0" marL="0" rtl="0" algn="l">
              <a:spcBef>
                <a:spcPts val="800"/>
              </a:spcBef>
              <a:spcAft>
                <a:spcPts val="0"/>
              </a:spcAft>
              <a:buNone/>
            </a:pPr>
            <a:r>
              <a:t/>
            </a:r>
            <a:endParaRPr/>
          </a:p>
        </p:txBody>
      </p:sp>
      <p:sp>
        <p:nvSpPr>
          <p:cNvPr id="440" name="Google Shape;440;p62"/>
          <p:cNvSpPr txBox="1"/>
          <p:nvPr>
            <p:ph type="title"/>
          </p:nvPr>
        </p:nvSpPr>
        <p:spPr>
          <a:xfrm>
            <a:off x="227488" y="183289"/>
            <a:ext cx="8688900" cy="3933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a:t>KVzip: Performance </a:t>
            </a:r>
            <a:endParaRPr/>
          </a:p>
        </p:txBody>
      </p:sp>
      <p:pic>
        <p:nvPicPr>
          <p:cNvPr id="441" name="Google Shape;441;p62" title="Screenshot 2025-10-27 at 2.39.12 PM.png"/>
          <p:cNvPicPr preferRelativeResize="0"/>
          <p:nvPr/>
        </p:nvPicPr>
        <p:blipFill>
          <a:blip r:embed="rId3">
            <a:alphaModFix/>
          </a:blip>
          <a:stretch>
            <a:fillRect/>
          </a:stretch>
        </p:blipFill>
        <p:spPr>
          <a:xfrm>
            <a:off x="252617" y="981075"/>
            <a:ext cx="4324350" cy="3619500"/>
          </a:xfrm>
          <a:prstGeom prst="rect">
            <a:avLst/>
          </a:prstGeom>
          <a:noFill/>
          <a:ln>
            <a:noFill/>
          </a:ln>
        </p:spPr>
      </p:pic>
      <p:pic>
        <p:nvPicPr>
          <p:cNvPr id="442" name="Google Shape;442;p62" title="Screenshot 2025-10-27 at 2.39.26 PM.png"/>
          <p:cNvPicPr preferRelativeResize="0"/>
          <p:nvPr/>
        </p:nvPicPr>
        <p:blipFill>
          <a:blip r:embed="rId4">
            <a:alphaModFix/>
          </a:blip>
          <a:stretch>
            <a:fillRect/>
          </a:stretch>
        </p:blipFill>
        <p:spPr>
          <a:xfrm>
            <a:off x="4382375" y="1038225"/>
            <a:ext cx="4229100" cy="35052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6" name="Shape 446"/>
        <p:cNvGrpSpPr/>
        <p:nvPr/>
      </p:nvGrpSpPr>
      <p:grpSpPr>
        <a:xfrm>
          <a:off x="0" y="0"/>
          <a:ext cx="0" cy="0"/>
          <a:chOff x="0" y="0"/>
          <a:chExt cx="0" cy="0"/>
        </a:xfrm>
      </p:grpSpPr>
      <p:sp>
        <p:nvSpPr>
          <p:cNvPr id="447" name="Google Shape;447;p63"/>
          <p:cNvSpPr txBox="1"/>
          <p:nvPr>
            <p:ph idx="1" type="body"/>
          </p:nvPr>
        </p:nvSpPr>
        <p:spPr>
          <a:xfrm>
            <a:off x="200026" y="714375"/>
            <a:ext cx="8716500" cy="3886200"/>
          </a:xfrm>
          <a:prstGeom prst="rect">
            <a:avLst/>
          </a:prstGeom>
        </p:spPr>
        <p:txBody>
          <a:bodyPr anchorCtr="0" anchor="t" bIns="34275" lIns="68575" spcFirstLastPara="1" rIns="68575" wrap="square" tIns="34275">
            <a:normAutofit/>
          </a:bodyPr>
          <a:lstStyle/>
          <a:p>
            <a:pPr indent="0" lvl="0" marL="0" rtl="0" algn="l">
              <a:spcBef>
                <a:spcPts val="800"/>
              </a:spcBef>
              <a:spcAft>
                <a:spcPts val="0"/>
              </a:spcAft>
              <a:buNone/>
            </a:pPr>
            <a:r>
              <a:t/>
            </a:r>
            <a:endParaRPr/>
          </a:p>
        </p:txBody>
      </p:sp>
      <p:sp>
        <p:nvSpPr>
          <p:cNvPr id="448" name="Google Shape;448;p63"/>
          <p:cNvSpPr txBox="1"/>
          <p:nvPr>
            <p:ph type="title"/>
          </p:nvPr>
        </p:nvSpPr>
        <p:spPr>
          <a:xfrm>
            <a:off x="227488" y="183289"/>
            <a:ext cx="8688900" cy="3933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a:t>KVzip: Model Comparison</a:t>
            </a:r>
            <a:endParaRPr/>
          </a:p>
        </p:txBody>
      </p:sp>
      <p:pic>
        <p:nvPicPr>
          <p:cNvPr id="449" name="Google Shape;449;p63" title="Screenshot 2025-10-27 at 2.36.38 PM.png"/>
          <p:cNvPicPr preferRelativeResize="0"/>
          <p:nvPr/>
        </p:nvPicPr>
        <p:blipFill>
          <a:blip r:embed="rId3">
            <a:alphaModFix/>
          </a:blip>
          <a:stretch>
            <a:fillRect/>
          </a:stretch>
        </p:blipFill>
        <p:spPr>
          <a:xfrm>
            <a:off x="-13725" y="1061485"/>
            <a:ext cx="9143998" cy="2652379"/>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3" name="Shape 453"/>
        <p:cNvGrpSpPr/>
        <p:nvPr/>
      </p:nvGrpSpPr>
      <p:grpSpPr>
        <a:xfrm>
          <a:off x="0" y="0"/>
          <a:ext cx="0" cy="0"/>
          <a:chOff x="0" y="0"/>
          <a:chExt cx="0" cy="0"/>
        </a:xfrm>
      </p:grpSpPr>
      <p:sp>
        <p:nvSpPr>
          <p:cNvPr id="454" name="Google Shape;454;p64"/>
          <p:cNvSpPr txBox="1"/>
          <p:nvPr>
            <p:ph type="ctrTitle"/>
          </p:nvPr>
        </p:nvSpPr>
        <p:spPr>
          <a:xfrm>
            <a:off x="1106905" y="542926"/>
            <a:ext cx="6930300" cy="2276100"/>
          </a:xfrm>
          <a:prstGeom prst="rect">
            <a:avLst/>
          </a:prstGeom>
          <a:noFill/>
          <a:ln>
            <a:noFill/>
          </a:ln>
        </p:spPr>
        <p:txBody>
          <a:bodyPr anchorCtr="0" anchor="b" bIns="0" lIns="0" spcFirstLastPara="1" rIns="0" wrap="square" tIns="0">
            <a:noAutofit/>
          </a:bodyPr>
          <a:lstStyle/>
          <a:p>
            <a:pPr indent="0" lvl="0" marL="0" rtl="0" algn="ctr">
              <a:lnSpc>
                <a:spcPct val="90000"/>
              </a:lnSpc>
              <a:spcBef>
                <a:spcPts val="0"/>
              </a:spcBef>
              <a:spcAft>
                <a:spcPts val="0"/>
              </a:spcAft>
              <a:buClr>
                <a:schemeClr val="lt1"/>
              </a:buClr>
              <a:buSzPts val="3000"/>
              <a:buFont typeface="Tahoma"/>
              <a:buNone/>
            </a:pPr>
            <a:r>
              <a:rPr lang="en"/>
              <a:t>Conclusions &amp; Critiques</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8" name="Shape 458"/>
        <p:cNvGrpSpPr/>
        <p:nvPr/>
      </p:nvGrpSpPr>
      <p:grpSpPr>
        <a:xfrm>
          <a:off x="0" y="0"/>
          <a:ext cx="0" cy="0"/>
          <a:chOff x="0" y="0"/>
          <a:chExt cx="0" cy="0"/>
        </a:xfrm>
      </p:grpSpPr>
      <p:sp>
        <p:nvSpPr>
          <p:cNvPr id="459" name="Google Shape;459;p65"/>
          <p:cNvSpPr txBox="1"/>
          <p:nvPr>
            <p:ph idx="12" type="sldNum"/>
          </p:nvPr>
        </p:nvSpPr>
        <p:spPr>
          <a:xfrm>
            <a:off x="7663909" y="4686365"/>
            <a:ext cx="924600" cy="273900"/>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460" name="Google Shape;460;p65"/>
          <p:cNvSpPr txBox="1"/>
          <p:nvPr>
            <p:ph type="title"/>
          </p:nvPr>
        </p:nvSpPr>
        <p:spPr>
          <a:xfrm>
            <a:off x="227488" y="183289"/>
            <a:ext cx="8688900" cy="393300"/>
          </a:xfrm>
          <a:prstGeom prst="rect">
            <a:avLst/>
          </a:prstGeom>
          <a:noFill/>
          <a:ln>
            <a:noFill/>
          </a:ln>
        </p:spPr>
        <p:txBody>
          <a:bodyPr anchorCtr="0" anchor="ctr" bIns="34275" lIns="68575" spcFirstLastPara="1" rIns="68575" wrap="square" tIns="34275">
            <a:normAutofit/>
          </a:bodyPr>
          <a:lstStyle/>
          <a:p>
            <a:pPr indent="0" lvl="0" marL="0" rtl="0" algn="l">
              <a:spcBef>
                <a:spcPts val="0"/>
              </a:spcBef>
              <a:spcAft>
                <a:spcPts val="0"/>
              </a:spcAft>
              <a:buClr>
                <a:schemeClr val="dk1"/>
              </a:buClr>
              <a:buSzPts val="2300"/>
              <a:buFont typeface="Tahoma"/>
              <a:buNone/>
            </a:pPr>
            <a:r>
              <a:rPr lang="en">
                <a:solidFill>
                  <a:schemeClr val="dk1"/>
                </a:solidFill>
              </a:rPr>
              <a:t>Conclusions</a:t>
            </a:r>
            <a:endParaRPr/>
          </a:p>
        </p:txBody>
      </p:sp>
      <p:sp>
        <p:nvSpPr>
          <p:cNvPr id="461" name="Google Shape;461;p65"/>
          <p:cNvSpPr txBox="1"/>
          <p:nvPr>
            <p:ph idx="1" type="body"/>
          </p:nvPr>
        </p:nvSpPr>
        <p:spPr>
          <a:xfrm>
            <a:off x="200026" y="714375"/>
            <a:ext cx="8716500" cy="3886200"/>
          </a:xfrm>
          <a:prstGeom prst="rect">
            <a:avLst/>
          </a:prstGeom>
          <a:noFill/>
          <a:ln>
            <a:noFill/>
          </a:ln>
        </p:spPr>
        <p:txBody>
          <a:bodyPr anchorCtr="0" anchor="t" bIns="34275" lIns="68575" spcFirstLastPara="1" rIns="68575" wrap="square" tIns="34275">
            <a:normAutofit/>
          </a:bodyPr>
          <a:lstStyle/>
          <a:p>
            <a:pPr indent="-177800" lvl="0" marL="177800" rtl="0" algn="l">
              <a:lnSpc>
                <a:spcPct val="100000"/>
              </a:lnSpc>
              <a:spcBef>
                <a:spcPts val="800"/>
              </a:spcBef>
              <a:spcAft>
                <a:spcPts val="0"/>
              </a:spcAft>
              <a:buClr>
                <a:schemeClr val="dk2"/>
              </a:buClr>
              <a:buSzPts val="1800"/>
              <a:buChar char="•"/>
            </a:pPr>
            <a:r>
              <a:rPr lang="en"/>
              <a:t>Main takeaway: PyramidKV mirrors attention naturally funneling through layers</a:t>
            </a:r>
            <a:endParaRPr/>
          </a:p>
          <a:p>
            <a:pPr indent="-152400" lvl="0" marL="177800" rtl="0" algn="l">
              <a:lnSpc>
                <a:spcPct val="100000"/>
              </a:lnSpc>
              <a:spcBef>
                <a:spcPts val="800"/>
              </a:spcBef>
              <a:spcAft>
                <a:spcPts val="0"/>
              </a:spcAft>
              <a:buSzPts val="1400"/>
              <a:buChar char="•"/>
            </a:pPr>
            <a:r>
              <a:rPr lang="en"/>
              <a:t>Performance: </a:t>
            </a:r>
            <a:endParaRPr/>
          </a:p>
          <a:p>
            <a:pPr indent="-171450" lvl="1" marL="520700" rtl="0" algn="l">
              <a:lnSpc>
                <a:spcPct val="100000"/>
              </a:lnSpc>
              <a:spcBef>
                <a:spcPts val="800"/>
              </a:spcBef>
              <a:spcAft>
                <a:spcPts val="0"/>
              </a:spcAft>
              <a:buSzPts val="1500"/>
              <a:buChar char="•"/>
            </a:pPr>
            <a:r>
              <a:rPr lang="en"/>
              <a:t>Preserves accuracy while using only 12% of KV cache</a:t>
            </a:r>
            <a:endParaRPr/>
          </a:p>
          <a:p>
            <a:pPr indent="-171450" lvl="1" marL="520700" rtl="0" algn="l">
              <a:lnSpc>
                <a:spcPct val="100000"/>
              </a:lnSpc>
              <a:spcBef>
                <a:spcPts val="800"/>
              </a:spcBef>
              <a:spcAft>
                <a:spcPts val="0"/>
              </a:spcAft>
              <a:buSzPts val="1500"/>
              <a:buChar char="•"/>
            </a:pPr>
            <a:r>
              <a:rPr lang="en"/>
              <a:t>Preserves long-context understanding ability</a:t>
            </a:r>
            <a:endParaRPr/>
          </a:p>
          <a:p>
            <a:pPr indent="-152400" lvl="0" marL="177800" rtl="0" algn="l">
              <a:lnSpc>
                <a:spcPct val="100000"/>
              </a:lnSpc>
              <a:spcBef>
                <a:spcPts val="800"/>
              </a:spcBef>
              <a:spcAft>
                <a:spcPts val="0"/>
              </a:spcAft>
              <a:buSzPts val="1400"/>
              <a:buChar char="•"/>
            </a:pPr>
            <a:r>
              <a:rPr lang="en"/>
              <a:t>Efficiency: Up to 90% GPU-memory reduction, minimal runtime overhead:</a:t>
            </a:r>
            <a:endParaRPr/>
          </a:p>
          <a:p>
            <a:pPr indent="0" lvl="0" marL="520700" rtl="0" algn="l">
              <a:lnSpc>
                <a:spcPct val="100000"/>
              </a:lnSpc>
              <a:spcBef>
                <a:spcPts val="800"/>
              </a:spcBef>
              <a:spcAft>
                <a:spcPts val="0"/>
              </a:spcAft>
              <a:buNone/>
            </a:pPr>
            <a:r>
              <a:t/>
            </a:r>
            <a:endParaRPr sz="1600"/>
          </a:p>
        </p:txBody>
      </p:sp>
      <p:pic>
        <p:nvPicPr>
          <p:cNvPr id="462" name="Google Shape;462;p65"/>
          <p:cNvPicPr preferRelativeResize="0"/>
          <p:nvPr/>
        </p:nvPicPr>
        <p:blipFill>
          <a:blip r:embed="rId3">
            <a:alphaModFix/>
          </a:blip>
          <a:stretch>
            <a:fillRect/>
          </a:stretch>
        </p:blipFill>
        <p:spPr>
          <a:xfrm>
            <a:off x="0" y="2808002"/>
            <a:ext cx="9143999" cy="1435648"/>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6" name="Shape 466"/>
        <p:cNvGrpSpPr/>
        <p:nvPr/>
      </p:nvGrpSpPr>
      <p:grpSpPr>
        <a:xfrm>
          <a:off x="0" y="0"/>
          <a:ext cx="0" cy="0"/>
          <a:chOff x="0" y="0"/>
          <a:chExt cx="0" cy="0"/>
        </a:xfrm>
      </p:grpSpPr>
      <p:sp>
        <p:nvSpPr>
          <p:cNvPr id="467" name="Google Shape;467;p66"/>
          <p:cNvSpPr txBox="1"/>
          <p:nvPr>
            <p:ph idx="12" type="sldNum"/>
          </p:nvPr>
        </p:nvSpPr>
        <p:spPr>
          <a:xfrm>
            <a:off x="7663909" y="4686365"/>
            <a:ext cx="924600" cy="273900"/>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468" name="Google Shape;468;p66"/>
          <p:cNvSpPr txBox="1"/>
          <p:nvPr>
            <p:ph type="title"/>
          </p:nvPr>
        </p:nvSpPr>
        <p:spPr>
          <a:xfrm>
            <a:off x="227488" y="183289"/>
            <a:ext cx="8688900" cy="393300"/>
          </a:xfrm>
          <a:prstGeom prst="rect">
            <a:avLst/>
          </a:prstGeom>
          <a:noFill/>
          <a:ln>
            <a:noFill/>
          </a:ln>
        </p:spPr>
        <p:txBody>
          <a:bodyPr anchorCtr="0" anchor="ctr" bIns="34275" lIns="68575" spcFirstLastPara="1" rIns="68575" wrap="square" tIns="34275">
            <a:normAutofit/>
          </a:bodyPr>
          <a:lstStyle/>
          <a:p>
            <a:pPr indent="0" lvl="0" marL="0" rtl="0" algn="l">
              <a:spcBef>
                <a:spcPts val="0"/>
              </a:spcBef>
              <a:spcAft>
                <a:spcPts val="0"/>
              </a:spcAft>
              <a:buClr>
                <a:schemeClr val="dk1"/>
              </a:buClr>
              <a:buSzPts val="2300"/>
              <a:buFont typeface="Tahoma"/>
              <a:buNone/>
            </a:pPr>
            <a:r>
              <a:rPr lang="en">
                <a:solidFill>
                  <a:schemeClr val="dk1"/>
                </a:solidFill>
              </a:rPr>
              <a:t>Critiques</a:t>
            </a:r>
            <a:endParaRPr/>
          </a:p>
        </p:txBody>
      </p:sp>
      <p:sp>
        <p:nvSpPr>
          <p:cNvPr id="469" name="Google Shape;469;p66"/>
          <p:cNvSpPr txBox="1"/>
          <p:nvPr>
            <p:ph idx="1" type="body"/>
          </p:nvPr>
        </p:nvSpPr>
        <p:spPr>
          <a:xfrm>
            <a:off x="200026" y="714375"/>
            <a:ext cx="8716500" cy="3886200"/>
          </a:xfrm>
          <a:prstGeom prst="rect">
            <a:avLst/>
          </a:prstGeom>
          <a:noFill/>
          <a:ln>
            <a:noFill/>
          </a:ln>
        </p:spPr>
        <p:txBody>
          <a:bodyPr anchorCtr="0" anchor="t" bIns="34275" lIns="68575" spcFirstLastPara="1" rIns="68575" wrap="square" tIns="34275">
            <a:normAutofit/>
          </a:bodyPr>
          <a:lstStyle/>
          <a:p>
            <a:pPr indent="0" lvl="0" marL="177800" rtl="0" algn="l">
              <a:lnSpc>
                <a:spcPct val="100000"/>
              </a:lnSpc>
              <a:spcBef>
                <a:spcPts val="800"/>
              </a:spcBef>
              <a:spcAft>
                <a:spcPts val="0"/>
              </a:spcAft>
              <a:buNone/>
            </a:pPr>
            <a:r>
              <a:t/>
            </a:r>
            <a:endParaRPr/>
          </a:p>
          <a:p>
            <a:pPr indent="-177800" lvl="0" marL="177800" rtl="0" algn="l">
              <a:lnSpc>
                <a:spcPct val="100000"/>
              </a:lnSpc>
              <a:spcBef>
                <a:spcPts val="800"/>
              </a:spcBef>
              <a:spcAft>
                <a:spcPts val="0"/>
              </a:spcAft>
              <a:buClr>
                <a:schemeClr val="dk2"/>
              </a:buClr>
              <a:buSzPts val="1800"/>
              <a:buChar char="•"/>
            </a:pPr>
            <a:r>
              <a:rPr lang="en"/>
              <a:t>My thoughts: Very impressive results, lots of memory reduction with a simple implementation.</a:t>
            </a:r>
            <a:endParaRPr/>
          </a:p>
          <a:p>
            <a:pPr indent="-177800" lvl="0" marL="177800" rtl="0" algn="l">
              <a:lnSpc>
                <a:spcPct val="100000"/>
              </a:lnSpc>
              <a:spcBef>
                <a:spcPts val="800"/>
              </a:spcBef>
              <a:spcAft>
                <a:spcPts val="0"/>
              </a:spcAft>
              <a:buClr>
                <a:schemeClr val="dk2"/>
              </a:buClr>
              <a:buSzPts val="1800"/>
              <a:buChar char="•"/>
            </a:pPr>
            <a:r>
              <a:rPr lang="en"/>
              <a:t>Limits:</a:t>
            </a:r>
            <a:endParaRPr/>
          </a:p>
          <a:p>
            <a:pPr indent="-177800" lvl="1" marL="520700" rtl="0" algn="l">
              <a:lnSpc>
                <a:spcPct val="100000"/>
              </a:lnSpc>
              <a:spcBef>
                <a:spcPts val="800"/>
              </a:spcBef>
              <a:spcAft>
                <a:spcPts val="0"/>
              </a:spcAft>
              <a:buSzPts val="1600"/>
              <a:buChar char="•"/>
            </a:pPr>
            <a:r>
              <a:rPr lang="en" sz="1600"/>
              <a:t>Evaluated only on 3 English models.</a:t>
            </a:r>
            <a:endParaRPr sz="1600"/>
          </a:p>
          <a:p>
            <a:pPr indent="-190500" lvl="2" marL="863600" rtl="0" algn="l">
              <a:lnSpc>
                <a:spcPct val="100000"/>
              </a:lnSpc>
              <a:spcBef>
                <a:spcPts val="800"/>
              </a:spcBef>
              <a:spcAft>
                <a:spcPts val="0"/>
              </a:spcAft>
              <a:buSzPts val="1600"/>
              <a:buChar char="–"/>
            </a:pPr>
            <a:r>
              <a:rPr lang="en" sz="1600"/>
              <a:t>No multilingual testing.</a:t>
            </a:r>
            <a:endParaRPr sz="1600"/>
          </a:p>
          <a:p>
            <a:pPr indent="-177800" lvl="1" marL="520700" rtl="0" algn="l">
              <a:lnSpc>
                <a:spcPct val="100000"/>
              </a:lnSpc>
              <a:spcBef>
                <a:spcPts val="800"/>
              </a:spcBef>
              <a:spcAft>
                <a:spcPts val="0"/>
              </a:spcAft>
              <a:buSzPts val="1600"/>
              <a:buChar char="•"/>
            </a:pPr>
            <a:r>
              <a:rPr lang="en" sz="1600"/>
              <a:t>The pyramid could fail on tasks with different attention shapes.</a:t>
            </a:r>
            <a:endParaRPr sz="1600"/>
          </a:p>
          <a:p>
            <a:pPr indent="-190500" lvl="2" marL="863600" rtl="0" algn="l">
              <a:lnSpc>
                <a:spcPct val="100000"/>
              </a:lnSpc>
              <a:spcBef>
                <a:spcPts val="800"/>
              </a:spcBef>
              <a:spcAft>
                <a:spcPts val="0"/>
              </a:spcAft>
              <a:buSzPts val="1600"/>
              <a:buChar char="–"/>
            </a:pPr>
            <a:r>
              <a:rPr lang="en" sz="1600"/>
              <a:t>The observed attention phenomenon was only for multi-doc QA tasks.</a:t>
            </a:r>
            <a:endParaRPr sz="1600"/>
          </a:p>
          <a:p>
            <a:pPr indent="0" lvl="0" marL="520700" rtl="0" algn="l">
              <a:lnSpc>
                <a:spcPct val="100000"/>
              </a:lnSpc>
              <a:spcBef>
                <a:spcPts val="800"/>
              </a:spcBef>
              <a:spcAft>
                <a:spcPts val="0"/>
              </a:spcAft>
              <a:buNone/>
            </a:pPr>
            <a:r>
              <a:t/>
            </a:r>
            <a:endParaRPr sz="1600"/>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3" name="Shape 473"/>
        <p:cNvGrpSpPr/>
        <p:nvPr/>
      </p:nvGrpSpPr>
      <p:grpSpPr>
        <a:xfrm>
          <a:off x="0" y="0"/>
          <a:ext cx="0" cy="0"/>
          <a:chOff x="0" y="0"/>
          <a:chExt cx="0" cy="0"/>
        </a:xfrm>
      </p:grpSpPr>
      <p:sp>
        <p:nvSpPr>
          <p:cNvPr id="474" name="Google Shape;474;p67"/>
          <p:cNvSpPr txBox="1"/>
          <p:nvPr>
            <p:ph idx="1" type="body"/>
          </p:nvPr>
        </p:nvSpPr>
        <p:spPr>
          <a:xfrm>
            <a:off x="200026" y="714375"/>
            <a:ext cx="8716500" cy="3886200"/>
          </a:xfrm>
          <a:prstGeom prst="rect">
            <a:avLst/>
          </a:prstGeom>
        </p:spPr>
        <p:txBody>
          <a:bodyPr anchorCtr="0" anchor="t" bIns="34275" lIns="68575" spcFirstLastPara="1" rIns="68575" wrap="square" tIns="34275">
            <a:normAutofit/>
          </a:bodyPr>
          <a:lstStyle/>
          <a:p>
            <a:pPr indent="0" lvl="0" marL="0" rtl="0" algn="l">
              <a:spcBef>
                <a:spcPts val="800"/>
              </a:spcBef>
              <a:spcAft>
                <a:spcPts val="0"/>
              </a:spcAft>
              <a:buNone/>
            </a:pPr>
            <a:r>
              <a:t/>
            </a:r>
            <a:endParaRPr/>
          </a:p>
        </p:txBody>
      </p:sp>
      <p:sp>
        <p:nvSpPr>
          <p:cNvPr id="475" name="Google Shape;475;p67"/>
          <p:cNvSpPr txBox="1"/>
          <p:nvPr>
            <p:ph type="title"/>
          </p:nvPr>
        </p:nvSpPr>
        <p:spPr>
          <a:xfrm>
            <a:off x="227488" y="183289"/>
            <a:ext cx="8688900" cy="3933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a:t>Critiques: Attention Sparsity, Do you really want that? </a:t>
            </a:r>
            <a:endParaRPr/>
          </a:p>
        </p:txBody>
      </p:sp>
      <p:pic>
        <p:nvPicPr>
          <p:cNvPr id="476" name="Google Shape;476;p67" title="Screenshot 2025-10-27 at 2.44.02 PM.png"/>
          <p:cNvPicPr preferRelativeResize="0"/>
          <p:nvPr/>
        </p:nvPicPr>
        <p:blipFill rotWithShape="1">
          <a:blip r:embed="rId3">
            <a:alphaModFix/>
          </a:blip>
          <a:srcRect b="0" l="6279" r="0" t="0"/>
          <a:stretch/>
        </p:blipFill>
        <p:spPr>
          <a:xfrm>
            <a:off x="909162" y="714375"/>
            <a:ext cx="7298224" cy="4334225"/>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1" name="Shape 481"/>
        <p:cNvGrpSpPr/>
        <p:nvPr/>
      </p:nvGrpSpPr>
      <p:grpSpPr>
        <a:xfrm>
          <a:off x="0" y="0"/>
          <a:ext cx="0" cy="0"/>
          <a:chOff x="0" y="0"/>
          <a:chExt cx="0" cy="0"/>
        </a:xfrm>
      </p:grpSpPr>
      <p:sp>
        <p:nvSpPr>
          <p:cNvPr id="482" name="Google Shape;482;p68"/>
          <p:cNvSpPr txBox="1"/>
          <p:nvPr>
            <p:ph type="ctrTitle"/>
          </p:nvPr>
        </p:nvSpPr>
        <p:spPr>
          <a:xfrm>
            <a:off x="661737" y="715160"/>
            <a:ext cx="7784400" cy="1334100"/>
          </a:xfrm>
          <a:prstGeom prst="rect">
            <a:avLst/>
          </a:prstGeom>
          <a:noFill/>
          <a:ln>
            <a:noFill/>
          </a:ln>
        </p:spPr>
        <p:txBody>
          <a:bodyPr anchorCtr="0" anchor="b" bIns="0" lIns="0" spcFirstLastPara="1" rIns="0" wrap="square" tIns="0">
            <a:noAutofit/>
          </a:bodyPr>
          <a:lstStyle/>
          <a:p>
            <a:pPr indent="0" lvl="0" marL="0" rtl="0" algn="ctr">
              <a:lnSpc>
                <a:spcPct val="90000"/>
              </a:lnSpc>
              <a:spcBef>
                <a:spcPts val="0"/>
              </a:spcBef>
              <a:spcAft>
                <a:spcPts val="0"/>
              </a:spcAft>
              <a:buClr>
                <a:schemeClr val="lt1"/>
              </a:buClr>
              <a:buSzPts val="4500"/>
              <a:buFont typeface="Tahoma"/>
              <a:buNone/>
            </a:pPr>
            <a:r>
              <a:rPr lang="en"/>
              <a:t>Thank You!</a:t>
            </a:r>
            <a:endParaRPr/>
          </a:p>
        </p:txBody>
      </p:sp>
      <p:sp>
        <p:nvSpPr>
          <p:cNvPr id="483" name="Google Shape;483;p68"/>
          <p:cNvSpPr txBox="1"/>
          <p:nvPr>
            <p:ph idx="1" type="subTitle"/>
          </p:nvPr>
        </p:nvSpPr>
        <p:spPr>
          <a:xfrm>
            <a:off x="661737" y="2261937"/>
            <a:ext cx="7784400" cy="672600"/>
          </a:xfrm>
          <a:prstGeom prst="rect">
            <a:avLst/>
          </a:prstGeom>
          <a:noFill/>
          <a:ln>
            <a:noFill/>
          </a:ln>
        </p:spPr>
        <p:txBody>
          <a:bodyPr anchorCtr="0" anchor="t" bIns="0" lIns="0" spcFirstLastPara="1" rIns="0" wrap="square" tIns="0">
            <a:normAutofit/>
          </a:bodyPr>
          <a:lstStyle/>
          <a:p>
            <a:pPr indent="0" lvl="0" marL="0" rtl="0" algn="ctr">
              <a:lnSpc>
                <a:spcPct val="100000"/>
              </a:lnSpc>
              <a:spcBef>
                <a:spcPts val="0"/>
              </a:spcBef>
              <a:spcAft>
                <a:spcPts val="0"/>
              </a:spcAft>
              <a:buClr>
                <a:schemeClr val="accent1"/>
              </a:buClr>
              <a:buSzPts val="1800"/>
              <a:buNone/>
            </a:pPr>
            <a:r>
              <a:rPr lang="en"/>
              <a:t>Any Questions?</a:t>
            </a:r>
            <a:endParaRPr/>
          </a:p>
        </p:txBody>
      </p:sp>
      <p:sp>
        <p:nvSpPr>
          <p:cNvPr id="484" name="Google Shape;484;p68"/>
          <p:cNvSpPr txBox="1"/>
          <p:nvPr>
            <p:ph idx="2" type="body"/>
          </p:nvPr>
        </p:nvSpPr>
        <p:spPr>
          <a:xfrm>
            <a:off x="661988" y="3068241"/>
            <a:ext cx="7784400" cy="1491900"/>
          </a:xfrm>
          <a:prstGeom prst="rect">
            <a:avLst/>
          </a:prstGeom>
          <a:noFill/>
          <a:ln>
            <a:noFill/>
          </a:ln>
        </p:spPr>
        <p:txBody>
          <a:bodyPr anchorCtr="0" anchor="t" bIns="34275" lIns="68575" spcFirstLastPara="1" rIns="68575" wrap="square" tIns="34275">
            <a:normAutofit/>
          </a:bodyPr>
          <a:lstStyle/>
          <a:p>
            <a:pPr indent="0" lvl="0" marL="0" rtl="0" algn="ctr">
              <a:lnSpc>
                <a:spcPct val="100000"/>
              </a:lnSpc>
              <a:spcBef>
                <a:spcPts val="0"/>
              </a:spcBef>
              <a:spcAft>
                <a:spcPts val="0"/>
              </a:spcAft>
              <a:buClr>
                <a:schemeClr val="lt1"/>
              </a:buClr>
              <a:buSzPts val="1400"/>
              <a:buNone/>
            </a:pPr>
            <a:r>
              <a:rPr lang="en"/>
              <a:t>Gabriel Pernell, Alexander Martin</a:t>
            </a:r>
            <a:endParaRPr/>
          </a:p>
          <a:p>
            <a:pPr indent="0" lvl="0" marL="0" rtl="0" algn="ctr">
              <a:lnSpc>
                <a:spcPct val="100000"/>
              </a:lnSpc>
              <a:spcBef>
                <a:spcPts val="800"/>
              </a:spcBef>
              <a:spcAft>
                <a:spcPts val="0"/>
              </a:spcAft>
              <a:buClr>
                <a:schemeClr val="lt1"/>
              </a:buClr>
              <a:buSzPts val="1400"/>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6"/>
          <p:cNvSpPr txBox="1"/>
          <p:nvPr>
            <p:ph idx="12" type="sldNum"/>
          </p:nvPr>
        </p:nvSpPr>
        <p:spPr>
          <a:xfrm>
            <a:off x="7663909" y="4686365"/>
            <a:ext cx="924600" cy="273900"/>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224" name="Google Shape;224;p36"/>
          <p:cNvSpPr txBox="1"/>
          <p:nvPr>
            <p:ph type="title"/>
          </p:nvPr>
        </p:nvSpPr>
        <p:spPr>
          <a:xfrm>
            <a:off x="227488" y="183289"/>
            <a:ext cx="8688900" cy="3933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2"/>
              </a:buClr>
              <a:buSzPts val="2300"/>
              <a:buFont typeface="Tahoma"/>
              <a:buNone/>
            </a:pPr>
            <a:r>
              <a:rPr lang="en"/>
              <a:t>Token Selection / Eviction</a:t>
            </a:r>
            <a:endParaRPr/>
          </a:p>
        </p:txBody>
      </p:sp>
      <p:pic>
        <p:nvPicPr>
          <p:cNvPr id="225" name="Google Shape;225;p36" title="Screenshot 2025-10-27 at 10.29.56 AM.png"/>
          <p:cNvPicPr preferRelativeResize="0"/>
          <p:nvPr/>
        </p:nvPicPr>
        <p:blipFill rotWithShape="1">
          <a:blip r:embed="rId3">
            <a:alphaModFix/>
          </a:blip>
          <a:srcRect b="0" l="0" r="0" t="28155"/>
          <a:stretch/>
        </p:blipFill>
        <p:spPr>
          <a:xfrm>
            <a:off x="602750" y="767850"/>
            <a:ext cx="7433601" cy="3918525"/>
          </a:xfrm>
          <a:prstGeom prst="rect">
            <a:avLst/>
          </a:prstGeom>
          <a:noFill/>
          <a:ln>
            <a:noFill/>
          </a:ln>
        </p:spPr>
      </p:pic>
      <p:pic>
        <p:nvPicPr>
          <p:cNvPr id="226" name="Google Shape;226;p36" title="Screenshot 2025-10-27 at 10.31.50 AM.png"/>
          <p:cNvPicPr preferRelativeResize="0"/>
          <p:nvPr/>
        </p:nvPicPr>
        <p:blipFill>
          <a:blip r:embed="rId4">
            <a:alphaModFix/>
          </a:blip>
          <a:stretch>
            <a:fillRect/>
          </a:stretch>
        </p:blipFill>
        <p:spPr>
          <a:xfrm>
            <a:off x="507325" y="714375"/>
            <a:ext cx="1343900" cy="3429875"/>
          </a:xfrm>
          <a:prstGeom prst="rect">
            <a:avLst/>
          </a:prstGeom>
          <a:noFill/>
          <a:ln>
            <a:noFill/>
          </a:ln>
        </p:spPr>
      </p:pic>
      <p:sp>
        <p:nvSpPr>
          <p:cNvPr id="227" name="Google Shape;227;p36"/>
          <p:cNvSpPr txBox="1"/>
          <p:nvPr/>
        </p:nvSpPr>
        <p:spPr>
          <a:xfrm>
            <a:off x="507325" y="1062350"/>
            <a:ext cx="9246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latin typeface="Tahoma"/>
                <a:ea typeface="Tahoma"/>
                <a:cs typeface="Tahoma"/>
                <a:sym typeface="Tahoma"/>
              </a:rPr>
              <a:t>Tokens</a:t>
            </a:r>
            <a:endParaRPr sz="1800">
              <a:solidFill>
                <a:schemeClr val="dk2"/>
              </a:solidFill>
              <a:latin typeface="Tahoma"/>
              <a:ea typeface="Tahoma"/>
              <a:cs typeface="Tahoma"/>
              <a:sym typeface="Tahoma"/>
            </a:endParaRPr>
          </a:p>
        </p:txBody>
      </p:sp>
      <p:sp>
        <p:nvSpPr>
          <p:cNvPr id="228" name="Google Shape;228;p36"/>
          <p:cNvSpPr txBox="1"/>
          <p:nvPr/>
        </p:nvSpPr>
        <p:spPr>
          <a:xfrm>
            <a:off x="481025" y="3591925"/>
            <a:ext cx="13965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latin typeface="Tahoma"/>
                <a:ea typeface="Tahoma"/>
                <a:cs typeface="Tahoma"/>
                <a:sym typeface="Tahoma"/>
              </a:rPr>
              <a:t>Selected Tokens</a:t>
            </a:r>
            <a:endParaRPr sz="1800">
              <a:solidFill>
                <a:schemeClr val="dk2"/>
              </a:solidFill>
              <a:latin typeface="Tahoma"/>
              <a:ea typeface="Tahoma"/>
              <a:cs typeface="Tahoma"/>
              <a:sym typeface="Tahom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37"/>
          <p:cNvSpPr txBox="1"/>
          <p:nvPr>
            <p:ph idx="12" type="sldNum"/>
          </p:nvPr>
        </p:nvSpPr>
        <p:spPr>
          <a:xfrm>
            <a:off x="7663909" y="4686365"/>
            <a:ext cx="924600" cy="273900"/>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234" name="Google Shape;234;p37"/>
          <p:cNvSpPr txBox="1"/>
          <p:nvPr>
            <p:ph type="title"/>
          </p:nvPr>
        </p:nvSpPr>
        <p:spPr>
          <a:xfrm>
            <a:off x="227488" y="183289"/>
            <a:ext cx="8688900" cy="3933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2"/>
              </a:buClr>
              <a:buSzPts val="2300"/>
              <a:buFont typeface="Tahoma"/>
              <a:buNone/>
            </a:pPr>
            <a:r>
              <a:rPr lang="en"/>
              <a:t>Reminder: Longer Context = Longer Inference Time</a:t>
            </a:r>
            <a:endParaRPr/>
          </a:p>
        </p:txBody>
      </p:sp>
      <p:sp>
        <p:nvSpPr>
          <p:cNvPr id="235" name="Google Shape;235;p37"/>
          <p:cNvSpPr txBox="1"/>
          <p:nvPr>
            <p:ph idx="1" type="body"/>
          </p:nvPr>
        </p:nvSpPr>
        <p:spPr>
          <a:xfrm>
            <a:off x="1" y="688438"/>
            <a:ext cx="8716500" cy="3886200"/>
          </a:xfrm>
          <a:prstGeom prst="rect">
            <a:avLst/>
          </a:prstGeom>
          <a:noFill/>
          <a:ln>
            <a:noFill/>
          </a:ln>
        </p:spPr>
        <p:txBody>
          <a:bodyPr anchorCtr="0" anchor="t" bIns="34275" lIns="68575" spcFirstLastPara="1" rIns="68575" wrap="square" tIns="34275">
            <a:normAutofit/>
          </a:bodyPr>
          <a:lstStyle/>
          <a:p>
            <a:pPr indent="0" lvl="0" marL="0" rtl="0" algn="l">
              <a:lnSpc>
                <a:spcPct val="100000"/>
              </a:lnSpc>
              <a:spcBef>
                <a:spcPts val="0"/>
              </a:spcBef>
              <a:spcAft>
                <a:spcPts val="0"/>
              </a:spcAft>
              <a:buClr>
                <a:schemeClr val="accent2"/>
              </a:buClr>
              <a:buSzPts val="1800"/>
              <a:buNone/>
            </a:pPr>
            <a:r>
              <a:rPr lang="en">
                <a:solidFill>
                  <a:schemeClr val="accent2"/>
                </a:solidFill>
              </a:rPr>
              <a:t>Long inference times motivate using a KV Cache</a:t>
            </a:r>
            <a:endParaRPr/>
          </a:p>
          <a:p>
            <a:pPr indent="-177800" lvl="0" marL="177800" rtl="0" algn="l">
              <a:lnSpc>
                <a:spcPct val="100000"/>
              </a:lnSpc>
              <a:spcBef>
                <a:spcPts val="800"/>
              </a:spcBef>
              <a:spcAft>
                <a:spcPts val="0"/>
              </a:spcAft>
              <a:buClr>
                <a:schemeClr val="dk2"/>
              </a:buClr>
              <a:buSzPts val="1800"/>
              <a:buChar char="•"/>
            </a:pPr>
            <a:r>
              <a:rPr lang="en"/>
              <a:t>Cache the keys and values to reduce redundancy and save inference time</a:t>
            </a:r>
            <a:endParaRPr/>
          </a:p>
          <a:p>
            <a:pPr indent="-152400" lvl="0" marL="177800" rtl="0" algn="l">
              <a:lnSpc>
                <a:spcPct val="100000"/>
              </a:lnSpc>
              <a:spcBef>
                <a:spcPts val="800"/>
              </a:spcBef>
              <a:spcAft>
                <a:spcPts val="0"/>
              </a:spcAft>
              <a:buSzPts val="1400"/>
              <a:buChar char="•"/>
            </a:pPr>
            <a:r>
              <a:rPr lang="en"/>
              <a:t>Memory required: 2𝑏𝑛𝑑𝐿𝑘</a:t>
            </a:r>
            <a:endParaRPr/>
          </a:p>
          <a:p>
            <a:pPr indent="-152400" lvl="0" marL="177800" rtl="0" algn="l">
              <a:lnSpc>
                <a:spcPct val="100000"/>
              </a:lnSpc>
              <a:spcBef>
                <a:spcPts val="800"/>
              </a:spcBef>
              <a:spcAft>
                <a:spcPts val="0"/>
              </a:spcAft>
              <a:buSzPts val="1400"/>
              <a:buChar char="•"/>
            </a:pPr>
            <a:r>
              <a:rPr lang="en"/>
              <a:t>Larger models → many GBs of memory</a:t>
            </a:r>
            <a:endParaRPr/>
          </a:p>
        </p:txBody>
      </p:sp>
      <p:pic>
        <p:nvPicPr>
          <p:cNvPr id="236" name="Google Shape;236;p37"/>
          <p:cNvPicPr preferRelativeResize="0"/>
          <p:nvPr/>
        </p:nvPicPr>
        <p:blipFill>
          <a:blip r:embed="rId3">
            <a:alphaModFix/>
          </a:blip>
          <a:stretch>
            <a:fillRect/>
          </a:stretch>
        </p:blipFill>
        <p:spPr>
          <a:xfrm>
            <a:off x="1601825" y="2184950"/>
            <a:ext cx="7226700" cy="2775250"/>
          </a:xfrm>
          <a:prstGeom prst="rect">
            <a:avLst/>
          </a:prstGeom>
          <a:noFill/>
          <a:ln>
            <a:noFill/>
          </a:ln>
        </p:spPr>
      </p:pic>
      <p:pic>
        <p:nvPicPr>
          <p:cNvPr id="237" name="Google Shape;237;p37"/>
          <p:cNvPicPr preferRelativeResize="0"/>
          <p:nvPr/>
        </p:nvPicPr>
        <p:blipFill>
          <a:blip r:embed="rId4">
            <a:alphaModFix/>
          </a:blip>
          <a:stretch>
            <a:fillRect/>
          </a:stretch>
        </p:blipFill>
        <p:spPr>
          <a:xfrm>
            <a:off x="4717175" y="1829250"/>
            <a:ext cx="2242125" cy="5279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38"/>
          <p:cNvSpPr txBox="1"/>
          <p:nvPr>
            <p:ph idx="12" type="sldNum"/>
          </p:nvPr>
        </p:nvSpPr>
        <p:spPr>
          <a:xfrm>
            <a:off x="7663909" y="4686365"/>
            <a:ext cx="924600" cy="273900"/>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243" name="Google Shape;243;p38"/>
          <p:cNvSpPr txBox="1"/>
          <p:nvPr>
            <p:ph type="title"/>
          </p:nvPr>
        </p:nvSpPr>
        <p:spPr>
          <a:xfrm>
            <a:off x="227488" y="183289"/>
            <a:ext cx="8688900" cy="3933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2"/>
              </a:buClr>
              <a:buSzPts val="2300"/>
              <a:buFont typeface="Tahoma"/>
              <a:buNone/>
            </a:pPr>
            <a:r>
              <a:rPr lang="en"/>
              <a:t>KV Cache Compression</a:t>
            </a:r>
            <a:endParaRPr/>
          </a:p>
        </p:txBody>
      </p:sp>
      <p:sp>
        <p:nvSpPr>
          <p:cNvPr id="244" name="Google Shape;244;p38"/>
          <p:cNvSpPr txBox="1"/>
          <p:nvPr>
            <p:ph idx="1" type="body"/>
          </p:nvPr>
        </p:nvSpPr>
        <p:spPr>
          <a:xfrm>
            <a:off x="200026" y="714375"/>
            <a:ext cx="8716500" cy="3886200"/>
          </a:xfrm>
          <a:prstGeom prst="rect">
            <a:avLst/>
          </a:prstGeom>
          <a:noFill/>
          <a:ln>
            <a:noFill/>
          </a:ln>
        </p:spPr>
        <p:txBody>
          <a:bodyPr anchorCtr="0" anchor="t" bIns="34275" lIns="68575" spcFirstLastPara="1" rIns="68575" wrap="square" tIns="34275">
            <a:normAutofit/>
          </a:bodyPr>
          <a:lstStyle/>
          <a:p>
            <a:pPr indent="0" lvl="0" marL="0" rtl="0" algn="l">
              <a:lnSpc>
                <a:spcPct val="100000"/>
              </a:lnSpc>
              <a:spcBef>
                <a:spcPts val="0"/>
              </a:spcBef>
              <a:spcAft>
                <a:spcPts val="0"/>
              </a:spcAft>
              <a:buClr>
                <a:schemeClr val="accent2"/>
              </a:buClr>
              <a:buSzPts val="1800"/>
              <a:buNone/>
            </a:pPr>
            <a:r>
              <a:rPr lang="en">
                <a:solidFill>
                  <a:schemeClr val="accent2"/>
                </a:solidFill>
              </a:rPr>
              <a:t>KV cache memory consumption with larger models motivates cache compression &amp; optimization methods.</a:t>
            </a:r>
            <a:endParaRPr/>
          </a:p>
          <a:p>
            <a:pPr indent="-177800" lvl="0" marL="177800" rtl="0" algn="l">
              <a:lnSpc>
                <a:spcPct val="100000"/>
              </a:lnSpc>
              <a:spcBef>
                <a:spcPts val="800"/>
              </a:spcBef>
              <a:spcAft>
                <a:spcPts val="0"/>
              </a:spcAft>
              <a:buClr>
                <a:schemeClr val="dk2"/>
              </a:buClr>
              <a:buSzPts val="1800"/>
              <a:buChar char="•"/>
            </a:pPr>
            <a:r>
              <a:rPr lang="en"/>
              <a:t>Existing methods use a fixed cache size per transformer layer</a:t>
            </a:r>
            <a:endParaRPr/>
          </a:p>
          <a:p>
            <a:pPr indent="-177800" lvl="1" marL="520700" rtl="0" algn="l">
              <a:lnSpc>
                <a:spcPct val="100000"/>
              </a:lnSpc>
              <a:spcBef>
                <a:spcPts val="800"/>
              </a:spcBef>
              <a:spcAft>
                <a:spcPts val="0"/>
              </a:spcAft>
              <a:buSzPts val="1600"/>
              <a:buChar char="•"/>
            </a:pPr>
            <a:r>
              <a:rPr lang="en" sz="1600"/>
              <a:t>Is this efficient? </a:t>
            </a:r>
            <a:endParaRPr sz="1600"/>
          </a:p>
          <a:p>
            <a:pPr indent="-177800" lvl="1" marL="520700" rtl="0" algn="l">
              <a:lnSpc>
                <a:spcPct val="100000"/>
              </a:lnSpc>
              <a:spcBef>
                <a:spcPts val="800"/>
              </a:spcBef>
              <a:spcAft>
                <a:spcPts val="0"/>
              </a:spcAft>
              <a:buSzPts val="1600"/>
              <a:buChar char="•"/>
            </a:pPr>
            <a:r>
              <a:rPr lang="en" sz="1600"/>
              <a:t>Authors say no, does not take into account attention varying by layer.</a:t>
            </a:r>
            <a:endParaRPr sz="1600"/>
          </a:p>
        </p:txBody>
      </p:sp>
      <p:pic>
        <p:nvPicPr>
          <p:cNvPr id="245" name="Google Shape;245;p38"/>
          <p:cNvPicPr preferRelativeResize="0"/>
          <p:nvPr/>
        </p:nvPicPr>
        <p:blipFill>
          <a:blip r:embed="rId3">
            <a:alphaModFix/>
          </a:blip>
          <a:stretch>
            <a:fillRect/>
          </a:stretch>
        </p:blipFill>
        <p:spPr>
          <a:xfrm>
            <a:off x="1522975" y="2571744"/>
            <a:ext cx="5358051" cy="226043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39"/>
          <p:cNvSpPr txBox="1"/>
          <p:nvPr>
            <p:ph idx="12" type="sldNum"/>
          </p:nvPr>
        </p:nvSpPr>
        <p:spPr>
          <a:xfrm>
            <a:off x="7663909" y="4686365"/>
            <a:ext cx="924600" cy="273900"/>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251" name="Google Shape;251;p39"/>
          <p:cNvSpPr txBox="1"/>
          <p:nvPr>
            <p:ph type="title"/>
          </p:nvPr>
        </p:nvSpPr>
        <p:spPr>
          <a:xfrm>
            <a:off x="227488" y="183289"/>
            <a:ext cx="8688900" cy="3933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2"/>
              </a:buClr>
              <a:buSzPts val="2300"/>
              <a:buFont typeface="Tahoma"/>
              <a:buNone/>
            </a:pPr>
            <a:r>
              <a:rPr lang="en"/>
              <a:t>Goals &amp; Research Questions</a:t>
            </a:r>
            <a:endParaRPr/>
          </a:p>
        </p:txBody>
      </p:sp>
      <p:sp>
        <p:nvSpPr>
          <p:cNvPr id="252" name="Google Shape;252;p39"/>
          <p:cNvSpPr txBox="1"/>
          <p:nvPr>
            <p:ph idx="1" type="body"/>
          </p:nvPr>
        </p:nvSpPr>
        <p:spPr>
          <a:xfrm>
            <a:off x="200026" y="714375"/>
            <a:ext cx="8716500" cy="3886200"/>
          </a:xfrm>
          <a:prstGeom prst="rect">
            <a:avLst/>
          </a:prstGeom>
          <a:noFill/>
          <a:ln>
            <a:noFill/>
          </a:ln>
        </p:spPr>
        <p:txBody>
          <a:bodyPr anchorCtr="0" anchor="t" bIns="34275" lIns="68575" spcFirstLastPara="1" rIns="68575" wrap="square" tIns="34275">
            <a:normAutofit/>
          </a:bodyPr>
          <a:lstStyle/>
          <a:p>
            <a:pPr indent="0" lvl="0" marL="0" rtl="0" algn="l">
              <a:lnSpc>
                <a:spcPct val="100000"/>
              </a:lnSpc>
              <a:spcBef>
                <a:spcPts val="0"/>
              </a:spcBef>
              <a:spcAft>
                <a:spcPts val="0"/>
              </a:spcAft>
              <a:buClr>
                <a:schemeClr val="accent2"/>
              </a:buClr>
              <a:buSzPts val="1800"/>
              <a:buNone/>
            </a:pPr>
            <a:r>
              <a:t/>
            </a:r>
            <a:endParaRPr/>
          </a:p>
          <a:p>
            <a:pPr indent="-177800" lvl="0" marL="177800" rtl="0" algn="l">
              <a:lnSpc>
                <a:spcPct val="100000"/>
              </a:lnSpc>
              <a:spcBef>
                <a:spcPts val="800"/>
              </a:spcBef>
              <a:spcAft>
                <a:spcPts val="0"/>
              </a:spcAft>
              <a:buClr>
                <a:schemeClr val="dk2"/>
              </a:buClr>
              <a:buSzPts val="1800"/>
              <a:buChar char="•"/>
            </a:pPr>
            <a:r>
              <a:rPr lang="en"/>
              <a:t>Do LLMs aggregate information in recognizable patterns across layers?</a:t>
            </a:r>
            <a:endParaRPr/>
          </a:p>
          <a:p>
            <a:pPr indent="-171450" lvl="1" marL="520700" rtl="0" algn="l">
              <a:lnSpc>
                <a:spcPct val="100000"/>
              </a:lnSpc>
              <a:spcBef>
                <a:spcPts val="800"/>
              </a:spcBef>
              <a:spcAft>
                <a:spcPts val="0"/>
              </a:spcAft>
              <a:buSzPts val="1500"/>
              <a:buChar char="•"/>
            </a:pPr>
            <a:r>
              <a:rPr lang="en"/>
              <a:t>If so, can this inform a smarter KV cache compression method?</a:t>
            </a:r>
            <a:endParaRPr/>
          </a:p>
          <a:p>
            <a:pPr indent="-177800" lvl="0" marL="177800" rtl="0" algn="l">
              <a:lnSpc>
                <a:spcPct val="100000"/>
              </a:lnSpc>
              <a:spcBef>
                <a:spcPts val="800"/>
              </a:spcBef>
              <a:spcAft>
                <a:spcPts val="0"/>
              </a:spcAft>
              <a:buSzPts val="1400"/>
              <a:buChar char="•"/>
            </a:pPr>
            <a:r>
              <a:rPr lang="en"/>
              <a:t>Goal: develop a compression method that</a:t>
            </a:r>
            <a:endParaRPr/>
          </a:p>
          <a:p>
            <a:pPr indent="-171450" lvl="1" marL="520700" rtl="0" algn="l">
              <a:lnSpc>
                <a:spcPct val="100000"/>
              </a:lnSpc>
              <a:spcBef>
                <a:spcPts val="800"/>
              </a:spcBef>
              <a:spcAft>
                <a:spcPts val="0"/>
              </a:spcAft>
              <a:buSzPts val="1500"/>
              <a:buChar char="•"/>
            </a:pPr>
            <a:r>
              <a:rPr lang="en"/>
              <a:t>Allocates KV cache size based on layer and attention patterns</a:t>
            </a:r>
            <a:endParaRPr/>
          </a:p>
          <a:p>
            <a:pPr indent="-171450" lvl="1" marL="520700" rtl="0" algn="l">
              <a:lnSpc>
                <a:spcPct val="100000"/>
              </a:lnSpc>
              <a:spcBef>
                <a:spcPts val="800"/>
              </a:spcBef>
              <a:spcAft>
                <a:spcPts val="0"/>
              </a:spcAft>
              <a:buSzPts val="1500"/>
              <a:buChar char="•"/>
            </a:pPr>
            <a:r>
              <a:rPr lang="en"/>
              <a:t>Preserve long-context performance while reducing memory</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40"/>
          <p:cNvSpPr txBox="1"/>
          <p:nvPr>
            <p:ph type="ctrTitle"/>
          </p:nvPr>
        </p:nvSpPr>
        <p:spPr>
          <a:xfrm>
            <a:off x="432475" y="1659200"/>
            <a:ext cx="8841000" cy="9549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lt1"/>
              </a:buClr>
              <a:buSzPts val="3000"/>
              <a:buFont typeface="Tahoma"/>
              <a:buNone/>
            </a:pPr>
            <a:r>
              <a:rPr lang="en"/>
              <a:t>PyramidKV: Dynamic KV Cache Compression based on Pyramidal Information Funneling</a:t>
            </a:r>
            <a:endParaRPr/>
          </a:p>
        </p:txBody>
      </p:sp>
      <p:sp>
        <p:nvSpPr>
          <p:cNvPr id="259" name="Google Shape;259;p40"/>
          <p:cNvSpPr txBox="1"/>
          <p:nvPr>
            <p:ph idx="1" type="subTitle"/>
          </p:nvPr>
        </p:nvSpPr>
        <p:spPr>
          <a:xfrm>
            <a:off x="432487" y="2769676"/>
            <a:ext cx="4139513" cy="588071"/>
          </a:xfrm>
          <a:prstGeom prst="rect">
            <a:avLst/>
          </a:prstGeom>
          <a:noFill/>
          <a:ln>
            <a:noFill/>
          </a:ln>
        </p:spPr>
        <p:txBody>
          <a:bodyPr anchorCtr="0" anchor="ctr" bIns="34275" lIns="68575" spcFirstLastPara="1" rIns="68575" wrap="square" tIns="34275">
            <a:normAutofit fontScale="70000" lnSpcReduction="20000"/>
          </a:bodyPr>
          <a:lstStyle/>
          <a:p>
            <a:pPr indent="0" lvl="0" marL="0" rtl="0" algn="l">
              <a:lnSpc>
                <a:spcPct val="103333"/>
              </a:lnSpc>
              <a:spcBef>
                <a:spcPts val="0"/>
              </a:spcBef>
              <a:spcAft>
                <a:spcPts val="0"/>
              </a:spcAft>
              <a:buClr>
                <a:srgbClr val="4E97E0"/>
              </a:buClr>
              <a:buSzPct val="100000"/>
              <a:buNone/>
            </a:pPr>
            <a:r>
              <a:rPr lang="en"/>
              <a:t>Zefan Cai , Yichi Zhang , Bofei Gao , Yuliang Liu , Yucheng Li , Tianyu Liu , Keming Lu , Wayne Xiong , Yue Dong , Junjie Hu , Wen Xiao</a:t>
            </a:r>
            <a:endParaRPr/>
          </a:p>
        </p:txBody>
      </p:sp>
      <p:sp>
        <p:nvSpPr>
          <p:cNvPr id="260" name="Google Shape;260;p40"/>
          <p:cNvSpPr txBox="1"/>
          <p:nvPr/>
        </p:nvSpPr>
        <p:spPr>
          <a:xfrm>
            <a:off x="432475" y="3357750"/>
            <a:ext cx="3064500" cy="26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lt2"/>
                </a:solidFill>
                <a:latin typeface="Tahoma"/>
                <a:ea typeface="Tahoma"/>
                <a:cs typeface="Tahoma"/>
                <a:sym typeface="Tahoma"/>
              </a:rPr>
              <a:t>Presented by Gabriel Pernell</a:t>
            </a:r>
            <a:endParaRPr sz="1200">
              <a:solidFill>
                <a:schemeClr val="lt2"/>
              </a:solidFill>
              <a:latin typeface="Tahoma"/>
              <a:ea typeface="Tahoma"/>
              <a:cs typeface="Tahoma"/>
              <a:sym typeface="Tahoma"/>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64" name="Shape 264"/>
        <p:cNvGrpSpPr/>
        <p:nvPr/>
      </p:nvGrpSpPr>
      <p:grpSpPr>
        <a:xfrm>
          <a:off x="0" y="0"/>
          <a:ext cx="0" cy="0"/>
          <a:chOff x="0" y="0"/>
          <a:chExt cx="0" cy="0"/>
        </a:xfrm>
      </p:grpSpPr>
      <p:sp>
        <p:nvSpPr>
          <p:cNvPr id="265" name="Google Shape;265;p41"/>
          <p:cNvSpPr txBox="1"/>
          <p:nvPr>
            <p:ph type="ctrTitle"/>
          </p:nvPr>
        </p:nvSpPr>
        <p:spPr>
          <a:xfrm>
            <a:off x="1106905" y="542926"/>
            <a:ext cx="6930300" cy="2276100"/>
          </a:xfrm>
          <a:prstGeom prst="rect">
            <a:avLst/>
          </a:prstGeom>
          <a:noFill/>
          <a:ln>
            <a:noFill/>
          </a:ln>
        </p:spPr>
        <p:txBody>
          <a:bodyPr anchorCtr="0" anchor="b" bIns="0" lIns="0" spcFirstLastPara="1" rIns="0" wrap="square" tIns="0">
            <a:noAutofit/>
          </a:bodyPr>
          <a:lstStyle/>
          <a:p>
            <a:pPr indent="0" lvl="0" marL="0" rtl="0" algn="ctr">
              <a:lnSpc>
                <a:spcPct val="90000"/>
              </a:lnSpc>
              <a:spcBef>
                <a:spcPts val="0"/>
              </a:spcBef>
              <a:spcAft>
                <a:spcPts val="0"/>
              </a:spcAft>
              <a:buClr>
                <a:schemeClr val="lt1"/>
              </a:buClr>
              <a:buSzPts val="3000"/>
              <a:buFont typeface="Tahoma"/>
              <a:buNone/>
            </a:pPr>
            <a:r>
              <a:rPr lang="en"/>
              <a:t>Background &amp; Motivation</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Custom 2">
      <a:dk1>
        <a:srgbClr val="002C71"/>
      </a:dk1>
      <a:lt1>
        <a:srgbClr val="FFFFFF"/>
      </a:lt1>
      <a:dk2>
        <a:srgbClr val="002C71"/>
      </a:dk2>
      <a:lt2>
        <a:srgbClr val="FFFFFF"/>
      </a:lt2>
      <a:accent1>
        <a:srgbClr val="4E97E0"/>
      </a:accent1>
      <a:accent2>
        <a:srgbClr val="0071CE"/>
      </a:accent2>
      <a:accent3>
        <a:srgbClr val="A35C98"/>
      </a:accent3>
      <a:accent4>
        <a:srgbClr val="008767"/>
      </a:accent4>
      <a:accent5>
        <a:srgbClr val="F1C300"/>
      </a:accent5>
      <a:accent6>
        <a:srgbClr val="275E3C"/>
      </a:accent6>
      <a:hlink>
        <a:srgbClr val="0071CE"/>
      </a:hlink>
      <a:folHlink>
        <a:srgbClr val="A0A0A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