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4" r:id="rId1"/>
  </p:sldMasterIdLst>
  <p:notesMasterIdLst>
    <p:notesMasterId r:id="rId11"/>
  </p:notesMasterIdLst>
  <p:sldIdLst>
    <p:sldId id="301" r:id="rId2"/>
    <p:sldId id="300" r:id="rId3"/>
    <p:sldId id="1957" r:id="rId4"/>
    <p:sldId id="1958" r:id="rId5"/>
    <p:sldId id="302" r:id="rId6"/>
    <p:sldId id="1961" r:id="rId7"/>
    <p:sldId id="1959" r:id="rId8"/>
    <p:sldId id="1984" r:id="rId9"/>
    <p:sldId id="375" r:id="rId10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2"/>
      <p:bold r:id="rId13"/>
      <p:italic r:id="rId14"/>
      <p:boldItalic r:id="rId15"/>
    </p:embeddedFont>
    <p:embeddedFont>
      <p:font typeface="Corbel" panose="020B050302020402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9CEABC2-60BF-3B40-ABAF-C470EEBC05F1}" v="3" dt="2023-03-17T01:28:11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752"/>
    <p:restoredTop sz="94694"/>
  </p:normalViewPr>
  <p:slideViewPr>
    <p:cSldViewPr snapToGrid="0">
      <p:cViewPr varScale="1">
        <p:scale>
          <a:sx n="161" d="100"/>
          <a:sy n="161" d="100"/>
        </p:scale>
        <p:origin x="456" y="2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hashabi" userId="S::dkhasha1@jh.edu::62390808-c838-45e6-be59-d6fd0d208bc8" providerId="AD" clId="Web-{4F333B99-0F02-471B-8A7F-507C55E43EA0}"/>
    <pc:docChg chg="modSld">
      <pc:chgData name="Daniel Khashabi" userId="S::dkhasha1@jh.edu::62390808-c838-45e6-be59-d6fd0d208bc8" providerId="AD" clId="Web-{4F333B99-0F02-471B-8A7F-507C55E43EA0}" dt="2023-02-14T02:00:21.864" v="2" actId="20577"/>
      <pc:docMkLst>
        <pc:docMk/>
      </pc:docMkLst>
      <pc:sldChg chg="modSp">
        <pc:chgData name="Daniel Khashabi" userId="S::dkhasha1@jh.edu::62390808-c838-45e6-be59-d6fd0d208bc8" providerId="AD" clId="Web-{4F333B99-0F02-471B-8A7F-507C55E43EA0}" dt="2023-02-14T02:00:21.864" v="2" actId="20577"/>
        <pc:sldMkLst>
          <pc:docMk/>
          <pc:sldMk cId="2201506688" sldId="302"/>
        </pc:sldMkLst>
        <pc:spChg chg="mod">
          <ac:chgData name="Daniel Khashabi" userId="S::dkhasha1@jh.edu::62390808-c838-45e6-be59-d6fd0d208bc8" providerId="AD" clId="Web-{4F333B99-0F02-471B-8A7F-507C55E43EA0}" dt="2023-02-14T02:00:21.864" v="2" actId="20577"/>
          <ac:spMkLst>
            <pc:docMk/>
            <pc:sldMk cId="2201506688" sldId="302"/>
            <ac:spMk id="3" creationId="{BA118F5A-1078-6FAD-5020-3DEECAF7FC1A}"/>
          </ac:spMkLst>
        </pc:spChg>
      </pc:sldChg>
    </pc:docChg>
  </pc:docChgLst>
  <pc:docChgLst>
    <pc:chgData name="Daniel Khashabi" userId="62390808-c838-45e6-be59-d6fd0d208bc8" providerId="ADAL" clId="{29CEABC2-60BF-3B40-ABAF-C470EEBC05F1}"/>
    <pc:docChg chg="custSel addSld delSld modSld">
      <pc:chgData name="Daniel Khashabi" userId="62390808-c838-45e6-be59-d6fd0d208bc8" providerId="ADAL" clId="{29CEABC2-60BF-3B40-ABAF-C470EEBC05F1}" dt="2023-03-17T01:28:11.811" v="6"/>
      <pc:docMkLst>
        <pc:docMk/>
      </pc:docMkLst>
      <pc:sldChg chg="modSp mod">
        <pc:chgData name="Daniel Khashabi" userId="62390808-c838-45e6-be59-d6fd0d208bc8" providerId="ADAL" clId="{29CEABC2-60BF-3B40-ABAF-C470EEBC05F1}" dt="2023-03-17T00:38:35.519" v="1" actId="27636"/>
        <pc:sldMkLst>
          <pc:docMk/>
          <pc:sldMk cId="2201506688" sldId="302"/>
        </pc:sldMkLst>
        <pc:spChg chg="mod">
          <ac:chgData name="Daniel Khashabi" userId="62390808-c838-45e6-be59-d6fd0d208bc8" providerId="ADAL" clId="{29CEABC2-60BF-3B40-ABAF-C470EEBC05F1}" dt="2023-03-17T00:38:35.519" v="1" actId="27636"/>
          <ac:spMkLst>
            <pc:docMk/>
            <pc:sldMk cId="2201506688" sldId="302"/>
            <ac:spMk id="2" creationId="{9D43D3C0-D449-06D3-F54C-53DF98E7C185}"/>
          </ac:spMkLst>
        </pc:spChg>
      </pc:sldChg>
      <pc:sldChg chg="add">
        <pc:chgData name="Daniel Khashabi" userId="62390808-c838-45e6-be59-d6fd0d208bc8" providerId="ADAL" clId="{29CEABC2-60BF-3B40-ABAF-C470EEBC05F1}" dt="2023-03-17T00:38:35.472" v="0"/>
        <pc:sldMkLst>
          <pc:docMk/>
          <pc:sldMk cId="1361401868" sldId="375"/>
        </pc:sldMkLst>
      </pc:sldChg>
      <pc:sldChg chg="add">
        <pc:chgData name="Daniel Khashabi" userId="62390808-c838-45e6-be59-d6fd0d208bc8" providerId="ADAL" clId="{29CEABC2-60BF-3B40-ABAF-C470EEBC05F1}" dt="2023-03-17T01:28:11.811" v="6"/>
        <pc:sldMkLst>
          <pc:docMk/>
          <pc:sldMk cId="935017483" sldId="1957"/>
        </pc:sldMkLst>
      </pc:sldChg>
      <pc:sldChg chg="add del">
        <pc:chgData name="Daniel Khashabi" userId="62390808-c838-45e6-be59-d6fd0d208bc8" providerId="ADAL" clId="{29CEABC2-60BF-3B40-ABAF-C470EEBC05F1}" dt="2023-03-17T01:28:09.987" v="5" actId="2696"/>
        <pc:sldMkLst>
          <pc:docMk/>
          <pc:sldMk cId="964093234" sldId="1957"/>
        </pc:sldMkLst>
      </pc:sldChg>
      <pc:sldChg chg="add del">
        <pc:chgData name="Daniel Khashabi" userId="62390808-c838-45e6-be59-d6fd0d208bc8" providerId="ADAL" clId="{29CEABC2-60BF-3B40-ABAF-C470EEBC05F1}" dt="2023-03-17T01:28:09.987" v="5" actId="2696"/>
        <pc:sldMkLst>
          <pc:docMk/>
          <pc:sldMk cId="541380051" sldId="1958"/>
        </pc:sldMkLst>
      </pc:sldChg>
      <pc:sldChg chg="add">
        <pc:chgData name="Daniel Khashabi" userId="62390808-c838-45e6-be59-d6fd0d208bc8" providerId="ADAL" clId="{29CEABC2-60BF-3B40-ABAF-C470EEBC05F1}" dt="2023-03-17T01:28:11.811" v="6"/>
        <pc:sldMkLst>
          <pc:docMk/>
          <pc:sldMk cId="2754990313" sldId="1958"/>
        </pc:sldMkLst>
      </pc:sldChg>
      <pc:sldChg chg="add">
        <pc:chgData name="Daniel Khashabi" userId="62390808-c838-45e6-be59-d6fd0d208bc8" providerId="ADAL" clId="{29CEABC2-60BF-3B40-ABAF-C470EEBC05F1}" dt="2023-03-17T00:38:35.472" v="0"/>
        <pc:sldMkLst>
          <pc:docMk/>
          <pc:sldMk cId="3477635713" sldId="1959"/>
        </pc:sldMkLst>
      </pc:sldChg>
      <pc:sldChg chg="add del">
        <pc:chgData name="Daniel Khashabi" userId="62390808-c838-45e6-be59-d6fd0d208bc8" providerId="ADAL" clId="{29CEABC2-60BF-3B40-ABAF-C470EEBC05F1}" dt="2023-03-17T00:38:37.792" v="2" actId="2696"/>
        <pc:sldMkLst>
          <pc:docMk/>
          <pc:sldMk cId="2676100225" sldId="1960"/>
        </pc:sldMkLst>
      </pc:sldChg>
      <pc:sldChg chg="add del">
        <pc:chgData name="Daniel Khashabi" userId="62390808-c838-45e6-be59-d6fd0d208bc8" providerId="ADAL" clId="{29CEABC2-60BF-3B40-ABAF-C470EEBC05F1}" dt="2023-03-17T00:38:42.541" v="4" actId="2696"/>
        <pc:sldMkLst>
          <pc:docMk/>
          <pc:sldMk cId="4184732113" sldId="1960"/>
        </pc:sldMkLst>
      </pc:sldChg>
      <pc:sldChg chg="add">
        <pc:chgData name="Daniel Khashabi" userId="62390808-c838-45e6-be59-d6fd0d208bc8" providerId="ADAL" clId="{29CEABC2-60BF-3B40-ABAF-C470EEBC05F1}" dt="2023-03-17T00:38:35.472" v="0"/>
        <pc:sldMkLst>
          <pc:docMk/>
          <pc:sldMk cId="3148173644" sldId="1961"/>
        </pc:sldMkLst>
      </pc:sldChg>
      <pc:sldChg chg="add">
        <pc:chgData name="Daniel Khashabi" userId="62390808-c838-45e6-be59-d6fd0d208bc8" providerId="ADAL" clId="{29CEABC2-60BF-3B40-ABAF-C470EEBC05F1}" dt="2023-03-17T00:38:35.472" v="0"/>
        <pc:sldMkLst>
          <pc:docMk/>
          <pc:sldMk cId="1694851328" sldId="1984"/>
        </pc:sldMkLst>
      </pc:sldChg>
      <pc:sldMasterChg chg="delSldLayout">
        <pc:chgData name="Daniel Khashabi" userId="62390808-c838-45e6-be59-d6fd0d208bc8" providerId="ADAL" clId="{29CEABC2-60BF-3B40-ABAF-C470EEBC05F1}" dt="2023-03-17T01:28:09.987" v="5" actId="2696"/>
        <pc:sldMasterMkLst>
          <pc:docMk/>
          <pc:sldMasterMk cId="0" sldId="2147483684"/>
        </pc:sldMasterMkLst>
        <pc:sldLayoutChg chg="del">
          <pc:chgData name="Daniel Khashabi" userId="62390808-c838-45e6-be59-d6fd0d208bc8" providerId="ADAL" clId="{29CEABC2-60BF-3B40-ABAF-C470EEBC05F1}" dt="2023-03-17T01:28:09.987" v="5" actId="2696"/>
          <pc:sldLayoutMkLst>
            <pc:docMk/>
            <pc:sldMasterMk cId="0" sldId="2147483684"/>
            <pc:sldLayoutMk cId="0" sldId="2147483657"/>
          </pc:sldLayoutMkLst>
        </pc:sldLayoutChg>
      </pc:sldMasterChg>
    </pc:docChg>
  </pc:docChgLst>
  <pc:docChgLst>
    <pc:chgData name="Daniel Khashabi" userId="S::dkhasha1@jh.edu::62390808-c838-45e6-be59-d6fd0d208bc8" providerId="AD" clId="Web-{08BAB9D1-D805-0F41-FE4D-FCD81D23DF5D}"/>
    <pc:docChg chg="addSld modSld">
      <pc:chgData name="Daniel Khashabi" userId="S::dkhasha1@jh.edu::62390808-c838-45e6-be59-d6fd0d208bc8" providerId="AD" clId="Web-{08BAB9D1-D805-0F41-FE4D-FCD81D23DF5D}" dt="2023-02-10T15:41:32.362" v="10" actId="20577"/>
      <pc:docMkLst>
        <pc:docMk/>
      </pc:docMkLst>
      <pc:sldChg chg="modSp">
        <pc:chgData name="Daniel Khashabi" userId="S::dkhasha1@jh.edu::62390808-c838-45e6-be59-d6fd0d208bc8" providerId="AD" clId="Web-{08BAB9D1-D805-0F41-FE4D-FCD81D23DF5D}" dt="2023-02-10T15:41:32.362" v="10" actId="20577"/>
        <pc:sldMkLst>
          <pc:docMk/>
          <pc:sldMk cId="0" sldId="301"/>
        </pc:sldMkLst>
        <pc:spChg chg="mod">
          <ac:chgData name="Daniel Khashabi" userId="S::dkhasha1@jh.edu::62390808-c838-45e6-be59-d6fd0d208bc8" providerId="AD" clId="Web-{08BAB9D1-D805-0F41-FE4D-FCD81D23DF5D}" dt="2023-02-10T15:41:32.362" v="10" actId="20577"/>
          <ac:spMkLst>
            <pc:docMk/>
            <pc:sldMk cId="0" sldId="301"/>
            <ac:spMk id="59" creationId="{00000000-0000-0000-0000-000000000000}"/>
          </ac:spMkLst>
        </pc:spChg>
      </pc:sldChg>
      <pc:sldChg chg="add">
        <pc:chgData name="Daniel Khashabi" userId="S::dkhasha1@jh.edu::62390808-c838-45e6-be59-d6fd0d208bc8" providerId="AD" clId="Web-{08BAB9D1-D805-0F41-FE4D-FCD81D23DF5D}" dt="2023-02-10T15:40:41.814" v="0"/>
        <pc:sldMkLst>
          <pc:docMk/>
          <pc:sldMk cId="2201506688" sldId="30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575704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g13bf7412a2f_0_10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0" name="Google Shape;620;g13bf7412a2f_0_10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380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3" name="Google Shape;13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114987" y="4176500"/>
            <a:ext cx="2914028" cy="71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900"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342892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378" lvl="1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566" lvl="2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754" lvl="3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5943" lvl="4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132" lvl="5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320" lvl="6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509" lvl="7" indent="-317492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697" lvl="8" indent="-317492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189" lvl="0" indent="-22859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31513-21BA-69D9-46B3-4288DF1F8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9FC8F-EFCF-946C-FB4F-829BDABC1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B3578-F61A-3D71-7DF9-7749DF4EA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4F993-25E2-634E-BAAE-979470ED3484}" type="datetimeFigureOut">
              <a:rPr lang="en-CN" smtClean="0"/>
              <a:t>3/16/23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F369B4-94DC-374C-B891-76485760F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622DF6-B9CC-948D-B599-46DBCBE95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74AF8F-34DA-FD49-A130-D0820373235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451793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566" lvl="2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754" lvl="3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5943" lvl="4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132" lvl="5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320" lvl="6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509" lvl="7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697" lvl="8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566" lvl="2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754" lvl="3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5943" lvl="4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132" lvl="5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320" lvl="6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509" lvl="7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697" lvl="8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378" lvl="1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566" lvl="2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754" lvl="3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5943" lvl="4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132" lvl="5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320" lvl="6" indent="-304793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509" lvl="7" indent="-304793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697" lvl="8" indent="-304793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189" lvl="0" indent="-31749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378" lvl="1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566" lvl="2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754" lvl="3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5943" lvl="4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132" lvl="5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320" lvl="6" indent="-292093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509" lvl="7" indent="-292093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697" lvl="8" indent="-292093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3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body" idx="1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16955" y="4695967"/>
            <a:ext cx="3155100" cy="45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2pPr>
            <a:lvl3pPr marL="1371600" lvl="2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3pPr>
            <a:lvl4pPr marL="1828800" lvl="3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4pPr>
            <a:lvl5pPr marL="2286000" lvl="4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5pPr>
            <a:lvl6pPr marL="2743200" lvl="5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6pPr>
            <a:lvl7pPr marL="3200400" lvl="6" indent="-292100" rtl="0">
              <a:spcBef>
                <a:spcPts val="0"/>
              </a:spcBef>
              <a:spcAft>
                <a:spcPts val="0"/>
              </a:spcAft>
              <a:buSzPts val="1000"/>
              <a:buChar char="●"/>
              <a:defRPr sz="1000"/>
            </a:lvl7pPr>
            <a:lvl8pPr marL="3657600" lvl="7" indent="-292100" rtl="0">
              <a:spcBef>
                <a:spcPts val="0"/>
              </a:spcBef>
              <a:spcAft>
                <a:spcPts val="0"/>
              </a:spcAft>
              <a:buSzPts val="1000"/>
              <a:buChar char="○"/>
              <a:defRPr sz="1000"/>
            </a:lvl8pPr>
            <a:lvl9pPr marL="4114800" lvl="8" indent="-292100" rtl="0">
              <a:spcBef>
                <a:spcPts val="0"/>
              </a:spcBef>
              <a:spcAft>
                <a:spcPts val="0"/>
              </a:spcAft>
              <a:buSzPts val="1000"/>
              <a:buChar char="■"/>
              <a:defRPr sz="1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rbel"/>
              <a:buChar char="●"/>
              <a:defRPr sz="1800"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●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○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rbel"/>
              <a:buChar char="■"/>
              <a:defRPr>
                <a:solidFill>
                  <a:schemeClr val="dk2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51" r:id="rId3"/>
    <p:sldLayoutId id="2147483652" r:id="rId4"/>
    <p:sldLayoutId id="2147483653" r:id="rId5"/>
    <p:sldLayoutId id="2147483676" r:id="rId6"/>
    <p:sldLayoutId id="2147483677" r:id="rId7"/>
    <p:sldLayoutId id="2147483678" r:id="rId8"/>
    <p:sldLayoutId id="2147483679" r:id="rId9"/>
    <p:sldLayoutId id="2147483655" r:id="rId10"/>
    <p:sldLayoutId id="2147483656" r:id="rId11"/>
    <p:sldLayoutId id="2147483680" r:id="rId12"/>
    <p:sldLayoutId id="2147483681" r:id="rId13"/>
    <p:sldLayoutId id="2147483682" r:id="rId14"/>
    <p:sldLayoutId id="2147483683" r:id="rId15"/>
    <p:sldLayoutId id="214748367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ites.google.com/princeton.edu/cos597f" TargetMode="External"/><Relationship Id="rId2" Type="http://schemas.openxmlformats.org/officeDocument/2006/relationships/hyperlink" Target="https://www.youtube.com/watch?v=EAd4oQtEJOM&amp;ab_channel=HuggingFace" TargetMode="Externa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ctrTitle"/>
          </p:nvPr>
        </p:nvSpPr>
        <p:spPr>
          <a:xfrm>
            <a:off x="311708" y="532303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r>
              <a:rPr lang="en" dirty="0"/>
              <a:t>Grounded Reasoning</a:t>
            </a:r>
          </a:p>
        </p:txBody>
      </p:sp>
      <p:sp>
        <p:nvSpPr>
          <p:cNvPr id="60" name="Google Shape;60;p13"/>
          <p:cNvSpPr txBox="1">
            <a:spLocks noGrp="1"/>
          </p:cNvSpPr>
          <p:nvPr>
            <p:ph type="subTitle" idx="1"/>
          </p:nvPr>
        </p:nvSpPr>
        <p:spPr>
          <a:xfrm>
            <a:off x="311700" y="2744321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CSCI 601 471/671 </a:t>
            </a:r>
          </a:p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dirty="0"/>
              <a:t>NLP: Self-Supervised Models</a:t>
            </a:r>
            <a:endParaRPr sz="2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602E3B-62E7-EEAE-E8F3-5972D2C26242}"/>
              </a:ext>
            </a:extLst>
          </p:cNvPr>
          <p:cNvSpPr txBox="1"/>
          <p:nvPr/>
        </p:nvSpPr>
        <p:spPr>
          <a:xfrm>
            <a:off x="1134208" y="3472836"/>
            <a:ext cx="687558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https://self-</a:t>
            </a:r>
            <a:r>
              <a:rPr lang="en-US" dirty="0" err="1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supervised.cs.jhu.edu</a:t>
            </a:r>
            <a:r>
              <a:rPr lang="en-US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/sp2023/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E2ECF-073E-E04B-C660-2FC94FB7E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443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title"/>
          </p:nvPr>
        </p:nvSpPr>
        <p:spPr>
          <a:xfrm>
            <a:off x="311700" y="1831681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sz="8000" dirty="0"/>
              <a:t>Language Models on Computer Code </a:t>
            </a:r>
          </a:p>
        </p:txBody>
      </p:sp>
    </p:spTree>
    <p:extLst>
      <p:ext uri="{BB962C8B-B14F-4D97-AF65-F5344CB8AC3E}">
        <p14:creationId xmlns:p14="http://schemas.microsoft.com/office/powerpoint/2010/main" val="935017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1672-6D30-A18B-258F-17202472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903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3D3C0-D449-06D3-F54C-53DF98E7C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18F5A-1078-6FAD-5020-3DEECAF7F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https://www.youtube.com/watch?v=EAd4oQtEJOM&amp;ab_channel=HuggingFace</a:t>
            </a:r>
            <a:r>
              <a:rPr lang="en-US" dirty="0"/>
              <a:t> </a:t>
            </a:r>
            <a:endParaRPr lang="en-US"/>
          </a:p>
          <a:p>
            <a:pPr>
              <a:lnSpc>
                <a:spcPct val="114999"/>
              </a:lnSpc>
            </a:pPr>
            <a:r>
              <a:rPr lang="en-US" dirty="0">
                <a:hlinkClick r:id="rId3"/>
              </a:rPr>
              <a:t>https://sites.google.com/princeton.edu/cos597f</a:t>
            </a:r>
            <a:r>
              <a:rPr lang="en-US" dirty="0"/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201506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71672-6D30-A18B-258F-17202472D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Text-image models </a:t>
            </a:r>
            <a:br>
              <a:rPr lang="en-US" dirty="0"/>
            </a:br>
            <a:r>
              <a:rPr lang="en-US" dirty="0"/>
              <a:t>Robotic environments </a:t>
            </a:r>
          </a:p>
        </p:txBody>
      </p:sp>
    </p:spTree>
    <p:extLst>
      <p:ext uri="{BB962C8B-B14F-4D97-AF65-F5344CB8AC3E}">
        <p14:creationId xmlns:p14="http://schemas.microsoft.com/office/powerpoint/2010/main" val="3148173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229476-8A4A-1B20-2B38-E63A6B9E0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RaACT</a:t>
            </a:r>
            <a:r>
              <a:rPr lang="en-US" dirty="0"/>
              <a:t>, </a:t>
            </a:r>
            <a:r>
              <a:rPr lang="en-US" dirty="0" err="1"/>
              <a:t>Toolformer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7635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688F4-29FA-3550-8E54-97D8A227E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Pixel-based Language 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3E798E-C4B0-5F74-B061-ABE54C7CE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851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10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Multi-modal Models</a:t>
            </a:r>
            <a:endParaRPr/>
          </a:p>
        </p:txBody>
      </p:sp>
      <p:sp>
        <p:nvSpPr>
          <p:cNvPr id="623" name="Google Shape;623;p103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Incorporate language, vision, etc?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Other types of data?</a:t>
            </a:r>
            <a:endParaRPr/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we build one unified model or different types of models?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6140186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95</Words>
  <Application>Microsoft Macintosh PowerPoint</Application>
  <PresentationFormat>On-screen Show (16:9)</PresentationFormat>
  <Paragraphs>14</Paragraphs>
  <Slides>9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Corbel</vt:lpstr>
      <vt:lpstr>Consolas</vt:lpstr>
      <vt:lpstr>Arial</vt:lpstr>
      <vt:lpstr>Simple Light</vt:lpstr>
      <vt:lpstr>Grounded Reasoning</vt:lpstr>
      <vt:lpstr>PowerPoint Presentation</vt:lpstr>
      <vt:lpstr>Language Models on Computer Code </vt:lpstr>
      <vt:lpstr>PowerPoint Presentation</vt:lpstr>
      <vt:lpstr>PowerPoint Presentation</vt:lpstr>
      <vt:lpstr>Text-image models  Robotic environments </vt:lpstr>
      <vt:lpstr>RaACT, Toolformer</vt:lpstr>
      <vt:lpstr>Pixel-based Language Modeling</vt:lpstr>
      <vt:lpstr>Multi-modal Models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cp:lastModifiedBy>Daniel Khashabi</cp:lastModifiedBy>
  <cp:revision>11</cp:revision>
  <dcterms:modified xsi:type="dcterms:W3CDTF">2023-03-17T01:28:17Z</dcterms:modified>
</cp:coreProperties>
</file>