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4" r:id="rId1"/>
  </p:sldMasterIdLst>
  <p:notesMasterIdLst>
    <p:notesMasterId r:id="rId4"/>
  </p:notesMasterIdLst>
  <p:sldIdLst>
    <p:sldId id="301" r:id="rId2"/>
    <p:sldId id="300" r:id="rId3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5"/>
      <p:bold r:id="rId6"/>
      <p:italic r:id="rId7"/>
      <p:boldItalic r:id="rId8"/>
    </p:embeddedFont>
    <p:embeddedFont>
      <p:font typeface="Corbel" panose="020B0503020204020204" pitchFamily="3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1A64D7-D2C7-8783-4D43-1AB5E559BCD7}" v="13" dt="2022-08-29T20:43:13.307"/>
    <p1510:client id="{23153A8F-E10C-C8FF-9E39-A068F7C8570F}" v="2" dt="2023-02-21T03:02:31.281"/>
    <p1510:client id="{28CBA29A-B1D0-375D-2847-B430BA5AA188}" v="2" dt="2022-09-13T02:12:24.571"/>
    <p1510:client id="{316F054B-6F27-1795-A025-A8D5608690AB}" v="3" dt="2022-09-20T20:17:28.262"/>
    <p1510:client id="{42815C5B-5ABC-19EA-D16E-F27450631AEF}" v="621" dt="2022-09-27T15:12:03.829"/>
    <p1510:client id="{48CF8B10-471D-E54B-8ED4-6919F848F229}" v="1" dt="2022-08-23T18:23:54.041"/>
    <p1510:client id="{4C6E562B-80BE-00A9-1327-E4709E92FB62}" v="18" dt="2022-09-09T20:04:48.314"/>
    <p1510:client id="{5294E809-3BE6-E468-1301-00B5051B3D66}" v="10" dt="2022-09-09T16:11:01.466"/>
    <p1510:client id="{57AFC49B-30E4-BCC6-19BF-A644F763D3AB}" v="7" dt="2022-09-06T22:43:10.406"/>
    <p1510:client id="{6A7E1DBF-551F-15DF-72E3-0F3A453EDB82}" v="39" dt="2022-09-27T02:19:52.267"/>
    <p1510:client id="{70EC3EB0-E858-039E-546F-9696649DF7EB}" v="18" dt="2022-09-01T20:17:44.837"/>
    <p1510:client id="{8666E712-3B44-4778-B727-29F210D193DF}" v="28" dt="2022-09-27T17:54:35.309"/>
    <p1510:client id="{866E0E34-E742-B383-269D-0DBF0F3CC9DE}" v="35" dt="2022-09-27T17:07:13.422"/>
    <p1510:client id="{8A05A3EE-4DB2-22D1-ED31-A5BA32037D12}" v="29" dt="2022-09-13T21:05:40.252"/>
    <p1510:client id="{9995C3B3-2BA2-684A-7E60-DA14BD242E34}" v="62" dt="2022-09-27T17:34:27.407"/>
    <p1510:client id="{A153938E-4B61-10C8-3D5B-0FB54D012DDE}" v="8" dt="2022-09-27T18:29:52.400"/>
    <p1510:client id="{A698491D-0151-6F02-F39A-9AE6F3A42B96}" v="1" dt="2022-09-13T02:17:29.216"/>
    <p1510:client id="{B6C33131-F1B8-FC9C-40E7-DD2C0ABD9206}" v="6" dt="2022-09-27T17:39:10.085"/>
    <p1510:client id="{B8EBD373-F095-AE58-D3C7-2C3701EB5CAE}" v="1" dt="2022-08-23T18:21:43.543"/>
    <p1510:client id="{E7DAF715-D7EB-B544-B6C4-FDE745AE9862}" v="2" dt="2022-08-24T00:10:06.655"/>
    <p1510:client id="{F0BB5BAE-952D-B306-AA26-43B20C2ECF0C}" v="1" dt="2022-09-22T12:46:42.459"/>
    <p1510:client id="{F513F7C4-0403-0AD0-60FD-E3647B4EFE9B}" v="6" dt="2022-09-27T17:16:19.533"/>
    <p1510:client id="{FEEC8B6C-0B88-4AE6-7F01-46D1B70EFB59}" v="9" dt="2022-09-06T22:37:50.1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52"/>
    <p:restoredTop sz="94694"/>
  </p:normalViewPr>
  <p:slideViewPr>
    <p:cSldViewPr snapToGrid="0">
      <p:cViewPr varScale="1">
        <p:scale>
          <a:sx n="156" d="100"/>
          <a:sy n="156" d="100"/>
        </p:scale>
        <p:origin x="480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heme" Target="theme/theme1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Khashabi" userId="S::dkhasha1@jh.edu::62390808-c838-45e6-be59-d6fd0d208bc8" providerId="AD" clId="Web-{23153A8F-E10C-C8FF-9E39-A068F7C8570F}"/>
    <pc:docChg chg="modSld">
      <pc:chgData name="Daniel Khashabi" userId="S::dkhasha1@jh.edu::62390808-c838-45e6-be59-d6fd0d208bc8" providerId="AD" clId="Web-{23153A8F-E10C-C8FF-9E39-A068F7C8570F}" dt="2023-02-21T03:02:31.281" v="1" actId="1076"/>
      <pc:docMkLst>
        <pc:docMk/>
      </pc:docMkLst>
      <pc:sldChg chg="modSp">
        <pc:chgData name="Daniel Khashabi" userId="S::dkhasha1@jh.edu::62390808-c838-45e6-be59-d6fd0d208bc8" providerId="AD" clId="Web-{23153A8F-E10C-C8FF-9E39-A068F7C8570F}" dt="2023-02-21T03:02:31.281" v="1" actId="1076"/>
        <pc:sldMkLst>
          <pc:docMk/>
          <pc:sldMk cId="0" sldId="301"/>
        </pc:sldMkLst>
        <pc:spChg chg="mod">
          <ac:chgData name="Daniel Khashabi" userId="S::dkhasha1@jh.edu::62390808-c838-45e6-be59-d6fd0d208bc8" providerId="AD" clId="Web-{23153A8F-E10C-C8FF-9E39-A068F7C8570F}" dt="2023-02-21T03:02:31.281" v="1" actId="1076"/>
          <ac:spMkLst>
            <pc:docMk/>
            <pc:sldMk cId="0" sldId="301"/>
            <ac:spMk id="60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" name="Google Shape;1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14987" y="4176500"/>
            <a:ext cx="2914028" cy="71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189" lvl="0" indent="-342892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189" lvl="0" indent="-22859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42892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31513-21BA-69D9-46B3-4288DF1F8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9FC8F-EFCF-946C-FB4F-829BDABC1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B3578-F61A-3D71-7DF9-7749DF4EA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4F993-25E2-634E-BAAE-979470ED3484}" type="datetimeFigureOut">
              <a:rPr lang="en-CN" smtClean="0"/>
              <a:t>02/20/2023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F369B4-94DC-374C-B891-76485760F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622DF6-B9CC-948D-B599-46DBCBE95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4AF8F-34DA-FD49-A130-D0820373235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45179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17492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78" lvl="1" indent="-304793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17492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78" lvl="1" indent="-304793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3"/>
          </p:nvPr>
        </p:nvSpPr>
        <p:spPr>
          <a:xfrm>
            <a:off x="16955" y="4695967"/>
            <a:ext cx="3155100" cy="45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17492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78" lvl="1" indent="-292093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566" lvl="2" indent="-292093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754" lvl="3" indent="-292093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5943" lvl="4" indent="-292093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132" lvl="5" indent="-292093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320" lvl="6" indent="-292093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509" lvl="7" indent="-292093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697" lvl="8" indent="-292093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16955" y="4695967"/>
            <a:ext cx="3155100" cy="45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17492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78" lvl="1" indent="-292093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566" lvl="2" indent="-292093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754" lvl="3" indent="-292093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5943" lvl="4" indent="-292093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132" lvl="5" indent="-292093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320" lvl="6" indent="-292093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509" lvl="7" indent="-292093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697" lvl="8" indent="-292093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04793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378" lvl="1" indent="-304793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2"/>
          </p:nvPr>
        </p:nvSpPr>
        <p:spPr>
          <a:xfrm>
            <a:off x="16955" y="4695967"/>
            <a:ext cx="3155100" cy="45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17492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78" lvl="1" indent="-292093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566" lvl="2" indent="-292093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754" lvl="3" indent="-292093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5943" lvl="4" indent="-292093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132" lvl="5" indent="-292093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320" lvl="6" indent="-292093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509" lvl="7" indent="-292093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697" lvl="8" indent="-292093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3"/>
          </p:nvPr>
        </p:nvSpPr>
        <p:spPr>
          <a:xfrm>
            <a:off x="16955" y="4695967"/>
            <a:ext cx="3155100" cy="45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16955" y="4695967"/>
            <a:ext cx="3155100" cy="45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2"/>
          </p:nvPr>
        </p:nvSpPr>
        <p:spPr>
          <a:xfrm>
            <a:off x="16955" y="4695967"/>
            <a:ext cx="3155100" cy="45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bel"/>
              <a:buNone/>
              <a:defRPr sz="2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rbel"/>
              <a:buChar char="●"/>
              <a:defRPr sz="1800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rbel"/>
              <a:buChar char="○"/>
              <a:defRPr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rbel"/>
              <a:buChar char="■"/>
              <a:defRPr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rbel"/>
              <a:buChar char="●"/>
              <a:defRPr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rbel"/>
              <a:buChar char="○"/>
              <a:defRPr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rbel"/>
              <a:buChar char="■"/>
              <a:defRPr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rbel"/>
              <a:buChar char="●"/>
              <a:defRPr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rbel"/>
              <a:buChar char="○"/>
              <a:defRPr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rbel"/>
              <a:buChar char="■"/>
              <a:defRPr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51" r:id="rId3"/>
    <p:sldLayoutId id="2147483652" r:id="rId4"/>
    <p:sldLayoutId id="2147483653" r:id="rId5"/>
    <p:sldLayoutId id="2147483676" r:id="rId6"/>
    <p:sldLayoutId id="2147483677" r:id="rId7"/>
    <p:sldLayoutId id="2147483678" r:id="rId8"/>
    <p:sldLayoutId id="2147483679" r:id="rId9"/>
    <p:sldLayoutId id="2147483655" r:id="rId10"/>
    <p:sldLayoutId id="2147483656" r:id="rId11"/>
    <p:sldLayoutId id="2147483657" r:id="rId12"/>
    <p:sldLayoutId id="2147483680" r:id="rId13"/>
    <p:sldLayoutId id="2147483681" r:id="rId14"/>
    <p:sldLayoutId id="2147483682" r:id="rId15"/>
    <p:sldLayoutId id="2147483683" r:id="rId16"/>
    <p:sldLayoutId id="2147483672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311708" y="53230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r>
              <a:rPr lang="en" dirty="0"/>
              <a:t>Memorization-Privacy in </a:t>
            </a:r>
            <a:br>
              <a:rPr lang="en"/>
            </a:br>
            <a:r>
              <a:rPr lang="en"/>
              <a:t>Self-Supervised Models</a:t>
            </a:r>
            <a:endParaRPr lang="en"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311700" y="2744321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/>
              <a:t>CSCI 601 471/671 </a:t>
            </a: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/>
              <a:t>NLP: Self-Supervised Models</a:t>
            </a:r>
            <a:endParaRPr sz="2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602E3B-62E7-EEAE-E8F3-5972D2C26242}"/>
              </a:ext>
            </a:extLst>
          </p:cNvPr>
          <p:cNvSpPr txBox="1"/>
          <p:nvPr/>
        </p:nvSpPr>
        <p:spPr>
          <a:xfrm>
            <a:off x="1134208" y="3472836"/>
            <a:ext cx="68755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https://self-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supervised.cs.jhu.edu</a:t>
            </a:r>
            <a:r>
              <a:rPr lang="en-US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/sp2023/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E2ECF-073E-E04B-C660-2FC94FB7E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24433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Microsoft Office PowerPoint</Application>
  <PresentationFormat>On-screen Show (16:9)</PresentationFormat>
  <Paragraphs>4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Simple Light</vt:lpstr>
      <vt:lpstr>Memorization-Privacy in  Self-Supervised Models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cp:lastModifiedBy>Daniel Khashabi</cp:lastModifiedBy>
  <cp:revision>9</cp:revision>
  <dcterms:modified xsi:type="dcterms:W3CDTF">2023-02-21T03:02:39Z</dcterms:modified>
</cp:coreProperties>
</file>