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rbe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zThoYDcTnH1iAhZ2otUVCGXDN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61f32c76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1761f32c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61f32c76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761f32c76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61f32c76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761f32c7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61f32c7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61f32c7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61f32c76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761f32c76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61f32c7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761f32c7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61f32c76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761f32c76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61f32c76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761f32c76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61f32c76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761f32c76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61f32c76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761f32c76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4987" y="4176500"/>
            <a:ext cx="2914028" cy="7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026c94440_0_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g10026c94440_0_2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g10026c94440_0_2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g10026c94440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9"/>
          <p:cNvSpPr txBox="1"/>
          <p:nvPr>
            <p:ph idx="2" type="body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13"/>
          <p:cNvSpPr txBox="1"/>
          <p:nvPr>
            <p:ph idx="3" type="body"/>
          </p:nvPr>
        </p:nvSpPr>
        <p:spPr>
          <a:xfrm>
            <a:off x="169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169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169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●"/>
              <a:defRPr b="0" i="0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 b="0" i="0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61f32c767_0_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en" sz="4800"/>
              <a:t>Session #17: ​ Self-Supervised Vision-Lang Models​</a:t>
            </a:r>
            <a:endParaRPr/>
          </a:p>
        </p:txBody>
      </p:sp>
      <p:sp>
        <p:nvSpPr>
          <p:cNvPr id="71" name="Google Shape;71;g1761f32c767_0_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/>
              <a:t>Thursday, October 25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/>
              <a:t>CSCI 601.771: Self-supervised Statistical Models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61f32c767_0_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2" name="Google Shape;142;g1761f32c767_0_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Figure: Question how visualize the line? Interpolation?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3" name="Google Shape;143;g1761f32c767_0_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g1761f32c767_0_62"/>
          <p:cNvSpPr txBox="1"/>
          <p:nvPr>
            <p:ph idx="2" type="body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🔎:  Ha, Elisée</a:t>
            </a:r>
            <a:endParaRPr/>
          </a:p>
        </p:txBody>
      </p:sp>
      <p:pic>
        <p:nvPicPr>
          <p:cNvPr id="145" name="Google Shape;145;g1761f32c767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9875" y="1623100"/>
            <a:ext cx="2844250" cy="3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61f32c767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77" name="Google Shape;77;g1761f32c767_0_5"/>
          <p:cNvSpPr txBox="1"/>
          <p:nvPr>
            <p:ph idx="2" type="body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000"/>
              <a:buNone/>
            </a:pPr>
            <a:r>
              <a:rPr lang="en"/>
              <a:t>🔎:  Ha, Elisée</a:t>
            </a:r>
            <a:endParaRPr/>
          </a:p>
        </p:txBody>
      </p:sp>
      <p:sp>
        <p:nvSpPr>
          <p:cNvPr id="78" name="Google Shape;78;g1761f32c767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g1761f32c767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Personally think this is a </a:t>
            </a:r>
            <a:r>
              <a:rPr b="1" lang="en"/>
              <a:t>impactful</a:t>
            </a:r>
            <a:r>
              <a:rPr lang="en"/>
              <a:t> paper</a:t>
            </a:r>
            <a:endParaRPr/>
          </a:p>
          <a:p>
            <a:pPr indent="-317500" lvl="1" marL="9144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Tackle an important problem in </a:t>
            </a:r>
            <a:r>
              <a:rPr lang="en">
                <a:solidFill>
                  <a:schemeClr val="accent1"/>
                </a:solidFill>
              </a:rPr>
              <a:t>zero-shot learning</a:t>
            </a:r>
            <a:r>
              <a:rPr lang="en"/>
              <a:t> (no need retraining, labeling new dataset)</a:t>
            </a:r>
            <a:endParaRPr/>
          </a:p>
          <a:p>
            <a:pPr indent="-3429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well written paper</a:t>
            </a:r>
            <a:endParaRPr/>
          </a:p>
          <a:p>
            <a:pPr indent="-3429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Provided detailed experiment settings</a:t>
            </a:r>
            <a:endParaRPr/>
          </a:p>
          <a:p>
            <a:pPr indent="-3429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access to additional resources: slides, source-code, talk after publication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61f32c767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Strengths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761f32c767_0_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Broader Impact of paper: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CLIP allows for easy classification for categorization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 promise of varied task handling such as Image search and retrieval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Addresses Bias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Addresses acknowledgement of data gathering source, participants and researchers involved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761f32c767_0_12"/>
          <p:cNvSpPr txBox="1"/>
          <p:nvPr>
            <p:ph idx="2" type="body"/>
          </p:nvPr>
        </p:nvSpPr>
        <p:spPr>
          <a:xfrm>
            <a:off x="93155" y="4695967"/>
            <a:ext cx="31551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🔎:  Ha, Elisée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61f32c767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92" name="Google Shape;92;g1761f32c767_0_18"/>
          <p:cNvSpPr txBox="1"/>
          <p:nvPr>
            <p:ph idx="2" type="body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🔎:  Ha, Elisée</a:t>
            </a:r>
            <a:endParaRPr/>
          </a:p>
        </p:txBody>
      </p:sp>
      <p:pic>
        <p:nvPicPr>
          <p:cNvPr id="93" name="Google Shape;93;g1761f32c767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251" y="1070050"/>
            <a:ext cx="8345500" cy="35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61f32c767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99" name="Google Shape;99;g1761f32c767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Often require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prompt engineering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Detail paper, but also too many words in arXiv version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Lack of notation clarification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Personally expect more theoretical analysis for a ICML paper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Contrastive Learning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Uncertainty under Distributional-Shift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Personally expect more investigation on distributional shift experiment</a:t>
            </a:r>
            <a:endParaRPr/>
          </a:p>
        </p:txBody>
      </p:sp>
      <p:sp>
        <p:nvSpPr>
          <p:cNvPr id="100" name="Google Shape;100;g1761f32c767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g1761f32c767_0_24"/>
          <p:cNvSpPr txBox="1"/>
          <p:nvPr>
            <p:ph idx="2" type="body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🔎:  Ha, Elisée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61f32c767_0_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Weaknesses - notation</a:t>
            </a:r>
            <a:endParaRPr/>
          </a:p>
        </p:txBody>
      </p:sp>
      <p:sp>
        <p:nvSpPr>
          <p:cNvPr id="107" name="Google Shape;107;g1761f32c767_0_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Misunderstand the number of probability spaces, definition clarification: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 N need to be the same as test and train?</a:t>
            </a:r>
            <a:endParaRPr b="1"/>
          </a:p>
        </p:txBody>
      </p:sp>
      <p:sp>
        <p:nvSpPr>
          <p:cNvPr id="108" name="Google Shape;108;g1761f32c767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g1761f32c767_0_31"/>
          <p:cNvSpPr txBox="1"/>
          <p:nvPr>
            <p:ph idx="2" type="body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🔎:  Ha, Elisée</a:t>
            </a:r>
            <a:endParaRPr/>
          </a:p>
        </p:txBody>
      </p:sp>
      <p:pic>
        <p:nvPicPr>
          <p:cNvPr id="110" name="Google Shape;110;g1761f32c767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050" y="1919225"/>
            <a:ext cx="6265900" cy="296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61f32c767_0_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Weaknesses - distributional shift experiment </a:t>
            </a:r>
            <a:endParaRPr/>
          </a:p>
        </p:txBody>
      </p:sp>
      <p:sp>
        <p:nvSpPr>
          <p:cNvPr id="116" name="Google Shape;116;g1761f32c767_0_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Distributional-shift experiment: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Expect shift intensity by ImageNet-C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Adapt to ImageNet: There is still </a:t>
            </a:r>
            <a:r>
              <a:rPr lang="en">
                <a:solidFill>
                  <a:srgbClr val="FF0000"/>
                </a:solidFill>
              </a:rPr>
              <a:t>unsolved question</a:t>
            </a:r>
            <a:r>
              <a:rPr lang="en"/>
              <a:t> like “How is it possible to improve accuracy by 9.2% on the ImageNet dataset with little to no increase in accuracy under distribution shift?”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Adapt to class shift is look obvious</a:t>
            </a:r>
            <a:endParaRPr/>
          </a:p>
        </p:txBody>
      </p:sp>
      <p:sp>
        <p:nvSpPr>
          <p:cNvPr id="117" name="Google Shape;117;g1761f32c767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g1761f32c767_0_39"/>
          <p:cNvSpPr txBox="1"/>
          <p:nvPr>
            <p:ph idx="2" type="body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🔎:  Ha, Elisée</a:t>
            </a:r>
            <a:endParaRPr/>
          </a:p>
        </p:txBody>
      </p:sp>
      <p:pic>
        <p:nvPicPr>
          <p:cNvPr id="119" name="Google Shape;119;g1761f32c767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0724" y="2622125"/>
            <a:ext cx="4314751" cy="215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1761f32c767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100" y="2698850"/>
            <a:ext cx="2689206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61f32c767_0_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6" name="Google Shape;126;g1761f32c767_0_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Personally think: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impactful paper: very well written and experiments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Expect more theoretical analysis and notation elaboration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=&gt; Strongly accept.</a:t>
            </a:r>
            <a:endParaRPr/>
          </a:p>
        </p:txBody>
      </p:sp>
      <p:sp>
        <p:nvSpPr>
          <p:cNvPr id="127" name="Google Shape;127;g1761f32c767_0_48"/>
          <p:cNvSpPr txBox="1"/>
          <p:nvPr>
            <p:ph idx="2" type="body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🔎:  Ha, Elisée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61f32c767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33" name="Google Shape;133;g1761f32c767_0_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Figure: Why does zero-shot perform better than 1 and 2 few-shot?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4" name="Google Shape;134;g1761f32c767_0_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g1761f32c767_0_54"/>
          <p:cNvSpPr txBox="1"/>
          <p:nvPr>
            <p:ph idx="2" type="body"/>
          </p:nvPr>
        </p:nvSpPr>
        <p:spPr>
          <a:xfrm>
            <a:off x="93155" y="4695967"/>
            <a:ext cx="3155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🔎:  Ha, Elisée</a:t>
            </a:r>
            <a:endParaRPr/>
          </a:p>
        </p:txBody>
      </p:sp>
      <p:pic>
        <p:nvPicPr>
          <p:cNvPr id="136" name="Google Shape;136;g1761f32c767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4588" y="1763425"/>
            <a:ext cx="4214826" cy="28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