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65" r:id="rId5"/>
    <p:sldId id="263" r:id="rId6"/>
    <p:sldId id="258" r:id="rId7"/>
    <p:sldId id="259" r:id="rId8"/>
    <p:sldId id="264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9"/>
    <p:restoredTop sz="94651"/>
  </p:normalViewPr>
  <p:slideViewPr>
    <p:cSldViewPr snapToGrid="0" snapToObjects="1">
      <p:cViewPr varScale="1">
        <p:scale>
          <a:sx n="145" d="100"/>
          <a:sy n="145" d="100"/>
        </p:scale>
        <p:origin x="2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D554-18FA-83BD-177C-A8B3328EC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9A538-E865-2CC5-D42A-B95D10F00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5B88F-A16B-089D-AADA-380E4339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AD6B-9FD8-6D4C-B7DE-34222C5A36B0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D6227-C9DD-C482-A955-47CFE44A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59384-FF69-3863-E2C7-F12E26E1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E6AD-53FA-324F-94AC-A79D2E6F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2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48F4-7C12-9AD9-1938-DCB8BDCB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283B3-1EE3-A987-36C4-A5A11C7DD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D6614-2E12-7BF6-AEC7-78E95835F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AD6B-9FD8-6D4C-B7DE-34222C5A36B0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7D02E-1EC1-4004-B94F-F959E880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E62F-EA27-0FFD-58F8-9507D499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E6AD-53FA-324F-94AC-A79D2E6F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6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FDED19-5A1E-E85A-1029-935E9A20D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C36D1-4361-A28A-0FE0-A4E145A2B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E5E80-7FB8-7631-B752-49EED08B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AD6B-9FD8-6D4C-B7DE-34222C5A36B0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A62B7-EDC4-A2E0-2AE7-E84F04D1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3CFD7-6C25-A7D8-12E0-94ED2303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E6AD-53FA-324F-94AC-A79D2E6F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6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A2E9-9CA1-72EF-93A2-878A518C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3FAF-DE2D-DAB9-00BF-E1814FAAA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AC575-3D0A-6715-F1AE-EC0D8060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AD6B-9FD8-6D4C-B7DE-34222C5A36B0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2DE3D-841F-BE59-86E1-670E3E34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BF7DE-F9C3-8A5B-C2DA-E755055B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E6AD-53FA-324F-94AC-A79D2E6F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8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8F6C-20C6-1040-9BE1-9CEA511D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EC009-74EF-E9B3-1269-E04D0C76C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EFAC4-7248-8E10-D6E4-A682C7B99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AD6B-9FD8-6D4C-B7DE-34222C5A36B0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EF293-3A68-6136-7562-74C407B0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59489-F244-1A88-B0F8-76E9C5A2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E6AD-53FA-324F-94AC-A79D2E6F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F8CEF-18BD-D837-2D31-B2D8D829C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32A44-1E1C-CEC3-9E30-C932DC8F6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0C47F-89E5-B6FE-2471-BA99EDE1D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764E5-F365-ADDD-9B5D-A29EA682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AD6B-9FD8-6D4C-B7DE-34222C5A36B0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F393F-CA21-2D02-D3E3-880469D5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EABC7-C521-EF28-937D-A15EFF19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E6AD-53FA-324F-94AC-A79D2E6F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9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C0733-B23B-D31C-5E73-8377B64D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7B69C-7D9D-4DA6-83F6-47893786B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AE4DC-D95B-B000-A277-2D3FF0522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7090A-47AE-F2B5-9515-7DEEE9D86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BE4FDE-8647-582E-3E72-26D9C4D25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1CF3D7-D31D-5B64-6066-335763FDC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AD6B-9FD8-6D4C-B7DE-34222C5A36B0}" type="datetimeFigureOut">
              <a:rPr lang="en-US" smtClean="0"/>
              <a:t>1/26/23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D41C6-AF69-FBCF-AF5B-75A28E2C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4CCDF-9BB7-7814-91FA-3B37C884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E6AD-53FA-324F-94AC-A79D2E6F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5666-DE8A-D722-4920-C279A8B4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5CCC43-A310-629A-859F-2CBC8441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AD6B-9FD8-6D4C-B7DE-34222C5A36B0}" type="datetimeFigureOut">
              <a:rPr lang="en-US" smtClean="0"/>
              <a:t>1/26/23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7005D-8801-9194-F991-0719FDA5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FB062-DEAA-DAEE-A047-BBCFDFDB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E6AD-53FA-324F-94AC-A79D2E6F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9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F171CF-31E0-47EC-4A47-357E3517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AD6B-9FD8-6D4C-B7DE-34222C5A36B0}" type="datetimeFigureOut">
              <a:rPr lang="en-US" smtClean="0"/>
              <a:t>1/26/23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9C7A3C-986D-7046-2378-D0B17532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EAF90-0F0A-2BE0-DC95-A3AE3488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E6AD-53FA-324F-94AC-A79D2E6F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5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4A35-24D1-BD3A-AA1B-5F15A168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FDDE5-648A-0C61-4877-3ABDC1851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EECCC-FF66-46FD-5CE0-37689B8AA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A9627-7298-F707-88D0-8F470494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AD6B-9FD8-6D4C-B7DE-34222C5A36B0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DE8BB-2978-3C16-2D03-977D4901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52EFD-95EC-84BB-FA23-7FACB704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E6AD-53FA-324F-94AC-A79D2E6F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9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14EB-1AEF-4D24-24E3-C60DC808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5B9CF-4799-8BF8-26C0-C6D2E6C02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5F216-C3FC-589D-7AE7-58F74CA9D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3AF39-7019-BE50-48DE-01859580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AD6B-9FD8-6D4C-B7DE-34222C5A36B0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2BE02-7486-F86C-FE5C-9606F434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9F207-CE7B-4BC2-86FD-402E59C0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E6AD-53FA-324F-94AC-A79D2E6F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546C5E-FFC0-2302-0ED8-D4B56965E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FA31B-4C0F-E9E0-94DE-2A73C3C70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3AE21-40DE-27B3-2C6C-EBB896A5D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8AD6B-9FD8-6D4C-B7DE-34222C5A36B0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3C4D8-3FE3-CECF-AA7F-165CBC51F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EB5C1-BA34-E3C6-C330-96464444C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3E6AD-53FA-324F-94AC-A79D2E6F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5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BC1F-B5BE-F3D1-FD0B-092522E01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CS.601.471/671</a:t>
            </a:r>
            <a:br>
              <a:rPr lang="en-US" dirty="0"/>
            </a:br>
            <a:r>
              <a:rPr lang="en-US" dirty="0"/>
              <a:t>Natural Language Processing: Self-Supervised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0953D-B70A-CA0B-F10A-CFE043E51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Mathematics Background Review</a:t>
            </a:r>
          </a:p>
          <a:p>
            <a:endParaRPr lang="en-US" dirty="0"/>
          </a:p>
          <a:p>
            <a:r>
              <a:rPr lang="en-US" dirty="0"/>
              <a:t>27 January 2023</a:t>
            </a:r>
          </a:p>
          <a:p>
            <a:r>
              <a:rPr lang="en-US" dirty="0"/>
              <a:t>Adam Byerly (Course TA)</a:t>
            </a:r>
          </a:p>
        </p:txBody>
      </p:sp>
    </p:spTree>
    <p:extLst>
      <p:ext uri="{BB962C8B-B14F-4D97-AF65-F5344CB8AC3E}">
        <p14:creationId xmlns:p14="http://schemas.microsoft.com/office/powerpoint/2010/main" val="2382257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EFB3-80DF-CFF8-6BC1-98DA6258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– Big 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75304-B0EF-1AB8-8F12-C2DF69F25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Find the largest number in an </a:t>
            </a:r>
            <a:r>
              <a:rPr lang="en-US" i="1" dirty="0"/>
              <a:t>unsorted</a:t>
            </a:r>
            <a:r>
              <a:rPr lang="en-US" dirty="0"/>
              <a:t> list of n numbers:</a:t>
            </a:r>
          </a:p>
          <a:p>
            <a:r>
              <a:rPr lang="en-US" dirty="0"/>
              <a:t>No additional information</a:t>
            </a:r>
          </a:p>
          <a:p>
            <a:r>
              <a:rPr lang="en-US" dirty="0"/>
              <a:t>Need to traverse entire list</a:t>
            </a:r>
          </a:p>
          <a:p>
            <a:r>
              <a:rPr lang="en-US" dirty="0"/>
              <a:t>Algorithm scales with list size n</a:t>
            </a:r>
          </a:p>
          <a:p>
            <a:r>
              <a:rPr lang="en-US" dirty="0"/>
              <a:t>O(n)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Find the largest number in an </a:t>
            </a:r>
            <a:r>
              <a:rPr lang="en-US" i="1" dirty="0"/>
              <a:t>sorted</a:t>
            </a:r>
            <a:r>
              <a:rPr lang="en-US" dirty="0"/>
              <a:t> list of n numbers:</a:t>
            </a:r>
          </a:p>
          <a:p>
            <a:r>
              <a:rPr lang="en-US" dirty="0"/>
              <a:t>Additional information – list is sorted</a:t>
            </a:r>
          </a:p>
          <a:p>
            <a:r>
              <a:rPr lang="en-US" dirty="0"/>
              <a:t>Only need the last element</a:t>
            </a:r>
          </a:p>
          <a:p>
            <a:r>
              <a:rPr lang="en-US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61721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EFB3-80DF-CFF8-6BC1-98DA6258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775304-B0EF-1AB8-8F12-C2DF69F259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Transpose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Addition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775304-B0EF-1AB8-8F12-C2DF69F259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3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EFB3-80DF-CFF8-6BC1-98DA6258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775304-B0EF-1AB8-8F12-C2DF69F259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Scalar Multiplication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Vector Multiplication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775304-B0EF-1AB8-8F12-C2DF69F259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74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EFB3-80DF-CFF8-6BC1-98DA6258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775304-B0EF-1AB8-8F12-C2DF69F259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denote the probability of an event A occurring as P(A)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probability of A and B both occurring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probability of A or B both occurring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I</a:t>
                </a:r>
                <a:r>
                  <a:rPr lang="en-US" dirty="0"/>
                  <a:t>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we say that A and B are </a:t>
                </a:r>
                <a:r>
                  <a:rPr lang="en-US" i="1" dirty="0"/>
                  <a:t>mutually-exclusive</a:t>
                </a:r>
              </a:p>
              <a:p>
                <a:pPr marL="0" indent="0">
                  <a:buNone/>
                </a:pPr>
                <a:r>
                  <a:rPr lang="en-US" b="0" dirty="0"/>
                  <a:t>I</a:t>
                </a:r>
                <a:r>
                  <a:rPr lang="en-US" dirty="0"/>
                  <a:t>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we say that A and B are </a:t>
                </a:r>
                <a:r>
                  <a:rPr lang="en-US" i="1" dirty="0"/>
                  <a:t>independent</a:t>
                </a:r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775304-B0EF-1AB8-8F12-C2DF69F259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661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EFB3-80DF-CFF8-6BC1-98DA6258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Calculus – Simple Derivatives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775304-B0EF-1AB8-8F12-C2DF69F259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numCol="1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Constant Rule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Powers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775304-B0EF-1AB8-8F12-C2DF69F259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41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EFB3-80DF-CFF8-6BC1-98DA6258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Calculus – Simple Derivatives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775304-B0EF-1AB8-8F12-C2DF69F259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numCol="1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Exponents &amp; Logarithms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→ 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Trigonometric Functions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775304-B0EF-1AB8-8F12-C2DF69F259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26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EFB3-80DF-CFF8-6BC1-98DA6258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Calculus – Combined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775304-B0EF-1AB8-8F12-C2DF69F259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Addition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Product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Quotient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𝑑𝑔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775304-B0EF-1AB8-8F12-C2DF69F259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22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EFB3-80DF-CFF8-6BC1-98DA6258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Calculus – Chain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775304-B0EF-1AB8-8F12-C2DF69F259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Chain Rule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775304-B0EF-1AB8-8F12-C2DF69F259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67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EFB3-80DF-CFF8-6BC1-98DA6258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Calculus – Multivariate Derivative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775304-B0EF-1AB8-8F12-C2DF69F259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Multivariate Functions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Gradient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d>
                        <m:dPr>
                          <m:begChr m:val="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775304-B0EF-1AB8-8F12-C2DF69F259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 b="-5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94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362</Words>
  <Application>Microsoft Macintosh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 2013 - 2022</vt:lpstr>
      <vt:lpstr>CS.601.471/671 Natural Language Processing: Self-Supervised Models</vt:lpstr>
      <vt:lpstr>Matrix Operations</vt:lpstr>
      <vt:lpstr>Matrix Operations</vt:lpstr>
      <vt:lpstr>Probability</vt:lpstr>
      <vt:lpstr>Calculus – Simple Derivatives</vt:lpstr>
      <vt:lpstr>Calculus – Simple Derivatives</vt:lpstr>
      <vt:lpstr>Calculus – Combined Functions</vt:lpstr>
      <vt:lpstr>Calculus – Chain Rule</vt:lpstr>
      <vt:lpstr>Calculus – Multivariate Derivative</vt:lpstr>
      <vt:lpstr>Algorithms – Big 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Processing: Self-Supervised Models</dc:title>
  <dc:creator>Byerly, Adam B.</dc:creator>
  <cp:lastModifiedBy>Byerly, Adam B.</cp:lastModifiedBy>
  <cp:revision>24</cp:revision>
  <dcterms:created xsi:type="dcterms:W3CDTF">2023-01-12T14:38:44Z</dcterms:created>
  <dcterms:modified xsi:type="dcterms:W3CDTF">2023-01-27T03:01:15Z</dcterms:modified>
</cp:coreProperties>
</file>