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6"/>
  </p:notesMasterIdLst>
  <p:sldIdLst>
    <p:sldId id="301" r:id="rId2"/>
    <p:sldId id="1600" r:id="rId3"/>
    <p:sldId id="1601" r:id="rId4"/>
    <p:sldId id="160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A64D7-D2C7-8783-4D43-1AB5E559BCD7}" v="13" dt="2022-08-29T20:43:13.307"/>
    <p1510:client id="{0B51FA72-65B5-D8F0-5973-1B781EEFC77C}" v="3" dt="2023-02-17T02:42:44.786"/>
    <p1510:client id="{1FFF5F2D-0450-E84E-4A60-0D02ABBD41DD}" v="59" dt="2023-02-08T19:47:34.826"/>
    <p1510:client id="{28CBA29A-B1D0-375D-2847-B430BA5AA188}" v="2" dt="2022-09-13T02:12:24.571"/>
    <p1510:client id="{316F054B-6F27-1795-A025-A8D5608690AB}" v="3" dt="2022-09-20T20:17:28.262"/>
    <p1510:client id="{42815C5B-5ABC-19EA-D16E-F27450631AEF}" v="621" dt="2022-09-27T15:12:03.829"/>
    <p1510:client id="{48CF8B10-471D-E54B-8ED4-6919F848F229}" v="1" dt="2022-08-23T18:23:54.041"/>
    <p1510:client id="{4C6E562B-80BE-00A9-1327-E4709E92FB62}" v="18" dt="2022-09-09T20:04:48.314"/>
    <p1510:client id="{5294E809-3BE6-E468-1301-00B5051B3D66}" v="10" dt="2022-09-09T16:11:01.466"/>
    <p1510:client id="{57AFC49B-30E4-BCC6-19BF-A644F763D3AB}" v="7" dt="2022-09-06T22:43:10.406"/>
    <p1510:client id="{6A7E1DBF-551F-15DF-72E3-0F3A453EDB82}" v="39" dt="2022-09-27T02:19:52.267"/>
    <p1510:client id="{70EC3EB0-E858-039E-546F-9696649DF7EB}" v="18" dt="2022-09-01T20:17:44.837"/>
    <p1510:client id="{8666E712-3B44-4778-B727-29F210D193DF}" v="28" dt="2022-09-27T17:54:35.309"/>
    <p1510:client id="{866E0E34-E742-B383-269D-0DBF0F3CC9DE}" v="35" dt="2022-09-27T17:07:13.422"/>
    <p1510:client id="{8A05A3EE-4DB2-22D1-ED31-A5BA32037D12}" v="29" dt="2022-09-13T21:05:40.252"/>
    <p1510:client id="{9995C3B3-2BA2-684A-7E60-DA14BD242E34}" v="62" dt="2022-09-27T17:34:27.407"/>
    <p1510:client id="{A153938E-4B61-10C8-3D5B-0FB54D012DDE}" v="8" dt="2022-09-27T18:29:52.400"/>
    <p1510:client id="{A698491D-0151-6F02-F39A-9AE6F3A42B96}" v="1" dt="2022-09-13T02:17:29.216"/>
    <p1510:client id="{B6C33131-F1B8-FC9C-40E7-DD2C0ABD9206}" v="6" dt="2022-09-27T17:39:10.085"/>
    <p1510:client id="{B8EBD373-F095-AE58-D3C7-2C3701EB5CAE}" v="1" dt="2022-08-23T18:21:43.543"/>
    <p1510:client id="{E7DAF715-D7EB-B544-B6C4-FDE745AE9862}" v="2" dt="2022-08-24T00:10:06.655"/>
    <p1510:client id="{F0BB5BAE-952D-B306-AA26-43B20C2ECF0C}" v="1" dt="2022-09-22T12:46:42.459"/>
    <p1510:client id="{F513F7C4-0403-0AD0-60FD-E3647B4EFE9B}" v="6" dt="2022-09-27T17:16:19.533"/>
    <p1510:client id="{FEEC8B6C-0B88-4AE6-7F01-46D1B70EFB59}" v="9" dt="2022-09-06T22:37:5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3"/>
    <p:restoredTop sz="94694"/>
  </p:normalViewPr>
  <p:slideViewPr>
    <p:cSldViewPr snapToGrid="0">
      <p:cViewPr varScale="1">
        <p:scale>
          <a:sx n="156" d="100"/>
          <a:sy n="156" d="100"/>
        </p:scale>
        <p:origin x="9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hashabi" userId="S::dkhasha1@jh.edu::62390808-c838-45e6-be59-d6fd0d208bc8" providerId="AD" clId="Web-{1FFF5F2D-0450-E84E-4A60-0D02ABBD41DD}"/>
    <pc:docChg chg="addSld delSld modSld">
      <pc:chgData name="Daniel Khashabi" userId="S::dkhasha1@jh.edu::62390808-c838-45e6-be59-d6fd0d208bc8" providerId="AD" clId="Web-{1FFF5F2D-0450-E84E-4A60-0D02ABBD41DD}" dt="2023-02-08T19:47:34.826" v="58" actId="20577"/>
      <pc:docMkLst>
        <pc:docMk/>
      </pc:docMkLst>
      <pc:sldChg chg="del">
        <pc:chgData name="Daniel Khashabi" userId="S::dkhasha1@jh.edu::62390808-c838-45e6-be59-d6fd0d208bc8" providerId="AD" clId="Web-{1FFF5F2D-0450-E84E-4A60-0D02ABBD41DD}" dt="2023-02-08T19:47:10.294" v="21"/>
        <pc:sldMkLst>
          <pc:docMk/>
          <pc:sldMk cId="2643683087" sldId="261"/>
        </pc:sldMkLst>
      </pc:sldChg>
      <pc:sldChg chg="del">
        <pc:chgData name="Daniel Khashabi" userId="S::dkhasha1@jh.edu::62390808-c838-45e6-be59-d6fd0d208bc8" providerId="AD" clId="Web-{1FFF5F2D-0450-E84E-4A60-0D02ABBD41DD}" dt="2023-02-08T19:47:10.294" v="17"/>
        <pc:sldMkLst>
          <pc:docMk/>
          <pc:sldMk cId="3371115636" sldId="267"/>
        </pc:sldMkLst>
      </pc:sldChg>
      <pc:sldChg chg="del">
        <pc:chgData name="Daniel Khashabi" userId="S::dkhasha1@jh.edu::62390808-c838-45e6-be59-d6fd0d208bc8" providerId="AD" clId="Web-{1FFF5F2D-0450-E84E-4A60-0D02ABBD41DD}" dt="2023-02-08T19:47:10.278" v="14"/>
        <pc:sldMkLst>
          <pc:docMk/>
          <pc:sldMk cId="3162343260" sldId="275"/>
        </pc:sldMkLst>
      </pc:sldChg>
      <pc:sldChg chg="del">
        <pc:chgData name="Daniel Khashabi" userId="S::dkhasha1@jh.edu::62390808-c838-45e6-be59-d6fd0d208bc8" providerId="AD" clId="Web-{1FFF5F2D-0450-E84E-4A60-0D02ABBD41DD}" dt="2023-02-08T19:47:10.278" v="11"/>
        <pc:sldMkLst>
          <pc:docMk/>
          <pc:sldMk cId="2557620131" sldId="276"/>
        </pc:sldMkLst>
      </pc:sldChg>
      <pc:sldChg chg="del">
        <pc:chgData name="Daniel Khashabi" userId="S::dkhasha1@jh.edu::62390808-c838-45e6-be59-d6fd0d208bc8" providerId="AD" clId="Web-{1FFF5F2D-0450-E84E-4A60-0D02ABBD41DD}" dt="2023-02-08T19:47:10.278" v="10"/>
        <pc:sldMkLst>
          <pc:docMk/>
          <pc:sldMk cId="2720002425" sldId="277"/>
        </pc:sldMkLst>
      </pc:sldChg>
      <pc:sldChg chg="del">
        <pc:chgData name="Daniel Khashabi" userId="S::dkhasha1@jh.edu::62390808-c838-45e6-be59-d6fd0d208bc8" providerId="AD" clId="Web-{1FFF5F2D-0450-E84E-4A60-0D02ABBD41DD}" dt="2023-02-08T19:47:10.200" v="9"/>
        <pc:sldMkLst>
          <pc:docMk/>
          <pc:sldMk cId="1548355041" sldId="278"/>
        </pc:sldMkLst>
      </pc:sldChg>
      <pc:sldChg chg="del">
        <pc:chgData name="Daniel Khashabi" userId="S::dkhasha1@jh.edu::62390808-c838-45e6-be59-d6fd0d208bc8" providerId="AD" clId="Web-{1FFF5F2D-0450-E84E-4A60-0D02ABBD41DD}" dt="2023-02-08T19:47:09.981" v="5"/>
        <pc:sldMkLst>
          <pc:docMk/>
          <pc:sldMk cId="1136462593" sldId="282"/>
        </pc:sldMkLst>
      </pc:sldChg>
      <pc:sldChg chg="del">
        <pc:chgData name="Daniel Khashabi" userId="S::dkhasha1@jh.edu::62390808-c838-45e6-be59-d6fd0d208bc8" providerId="AD" clId="Web-{1FFF5F2D-0450-E84E-4A60-0D02ABBD41DD}" dt="2023-02-08T19:47:09.966" v="3"/>
        <pc:sldMkLst>
          <pc:docMk/>
          <pc:sldMk cId="3444228450" sldId="284"/>
        </pc:sldMkLst>
      </pc:sldChg>
      <pc:sldChg chg="del">
        <pc:chgData name="Daniel Khashabi" userId="S::dkhasha1@jh.edu::62390808-c838-45e6-be59-d6fd0d208bc8" providerId="AD" clId="Web-{1FFF5F2D-0450-E84E-4A60-0D02ABBD41DD}" dt="2023-02-08T19:47:09.966" v="2"/>
        <pc:sldMkLst>
          <pc:docMk/>
          <pc:sldMk cId="603935722" sldId="285"/>
        </pc:sldMkLst>
      </pc:sldChg>
      <pc:sldChg chg="del">
        <pc:chgData name="Daniel Khashabi" userId="S::dkhasha1@jh.edu::62390808-c838-45e6-be59-d6fd0d208bc8" providerId="AD" clId="Web-{1FFF5F2D-0450-E84E-4A60-0D02ABBD41DD}" dt="2023-02-08T19:47:09.966" v="1"/>
        <pc:sldMkLst>
          <pc:docMk/>
          <pc:sldMk cId="1253874449" sldId="286"/>
        </pc:sldMkLst>
      </pc:sldChg>
      <pc:sldChg chg="del">
        <pc:chgData name="Daniel Khashabi" userId="S::dkhasha1@jh.edu::62390808-c838-45e6-be59-d6fd0d208bc8" providerId="AD" clId="Web-{1FFF5F2D-0450-E84E-4A60-0D02ABBD41DD}" dt="2023-02-08T19:47:09.966" v="0"/>
        <pc:sldMkLst>
          <pc:docMk/>
          <pc:sldMk cId="891151300" sldId="287"/>
        </pc:sldMkLst>
      </pc:sldChg>
      <pc:sldChg chg="del">
        <pc:chgData name="Daniel Khashabi" userId="S::dkhasha1@jh.edu::62390808-c838-45e6-be59-d6fd0d208bc8" providerId="AD" clId="Web-{1FFF5F2D-0450-E84E-4A60-0D02ABBD41DD}" dt="2023-02-08T19:47:18.591" v="38"/>
        <pc:sldMkLst>
          <pc:docMk/>
          <pc:sldMk cId="970847838" sldId="291"/>
        </pc:sldMkLst>
      </pc:sldChg>
      <pc:sldChg chg="del">
        <pc:chgData name="Daniel Khashabi" userId="S::dkhasha1@jh.edu::62390808-c838-45e6-be59-d6fd0d208bc8" providerId="AD" clId="Web-{1FFF5F2D-0450-E84E-4A60-0D02ABBD41DD}" dt="2023-02-08T19:47:18.591" v="37"/>
        <pc:sldMkLst>
          <pc:docMk/>
          <pc:sldMk cId="3602975471" sldId="292"/>
        </pc:sldMkLst>
      </pc:sldChg>
      <pc:sldChg chg="del">
        <pc:chgData name="Daniel Khashabi" userId="S::dkhasha1@jh.edu::62390808-c838-45e6-be59-d6fd0d208bc8" providerId="AD" clId="Web-{1FFF5F2D-0450-E84E-4A60-0D02ABBD41DD}" dt="2023-02-08T19:47:18.591" v="36"/>
        <pc:sldMkLst>
          <pc:docMk/>
          <pc:sldMk cId="4037880269" sldId="293"/>
        </pc:sldMkLst>
      </pc:sldChg>
      <pc:sldChg chg="del">
        <pc:chgData name="Daniel Khashabi" userId="S::dkhasha1@jh.edu::62390808-c838-45e6-be59-d6fd0d208bc8" providerId="AD" clId="Web-{1FFF5F2D-0450-E84E-4A60-0D02ABBD41DD}" dt="2023-02-08T19:47:18.575" v="35"/>
        <pc:sldMkLst>
          <pc:docMk/>
          <pc:sldMk cId="1177175372" sldId="294"/>
        </pc:sldMkLst>
      </pc:sldChg>
      <pc:sldChg chg="del">
        <pc:chgData name="Daniel Khashabi" userId="S::dkhasha1@jh.edu::62390808-c838-45e6-be59-d6fd0d208bc8" providerId="AD" clId="Web-{1FFF5F2D-0450-E84E-4A60-0D02ABBD41DD}" dt="2023-02-08T19:47:18.575" v="34"/>
        <pc:sldMkLst>
          <pc:docMk/>
          <pc:sldMk cId="2910891770" sldId="295"/>
        </pc:sldMkLst>
      </pc:sldChg>
      <pc:sldChg chg="del">
        <pc:chgData name="Daniel Khashabi" userId="S::dkhasha1@jh.edu::62390808-c838-45e6-be59-d6fd0d208bc8" providerId="AD" clId="Web-{1FFF5F2D-0450-E84E-4A60-0D02ABBD41DD}" dt="2023-02-08T19:47:18.575" v="33"/>
        <pc:sldMkLst>
          <pc:docMk/>
          <pc:sldMk cId="877838438" sldId="296"/>
        </pc:sldMkLst>
      </pc:sldChg>
      <pc:sldChg chg="del">
        <pc:chgData name="Daniel Khashabi" userId="S::dkhasha1@jh.edu::62390808-c838-45e6-be59-d6fd0d208bc8" providerId="AD" clId="Web-{1FFF5F2D-0450-E84E-4A60-0D02ABBD41DD}" dt="2023-02-08T19:47:18.575" v="32"/>
        <pc:sldMkLst>
          <pc:docMk/>
          <pc:sldMk cId="3599306960" sldId="297"/>
        </pc:sldMkLst>
      </pc:sldChg>
      <pc:sldChg chg="del">
        <pc:chgData name="Daniel Khashabi" userId="S::dkhasha1@jh.edu::62390808-c838-45e6-be59-d6fd0d208bc8" providerId="AD" clId="Web-{1FFF5F2D-0450-E84E-4A60-0D02ABBD41DD}" dt="2023-02-08T19:47:10.309" v="27"/>
        <pc:sldMkLst>
          <pc:docMk/>
          <pc:sldMk cId="2458244337" sldId="300"/>
        </pc:sldMkLst>
      </pc:sldChg>
      <pc:sldChg chg="modSp new">
        <pc:chgData name="Daniel Khashabi" userId="S::dkhasha1@jh.edu::62390808-c838-45e6-be59-d6fd0d208bc8" providerId="AD" clId="Web-{1FFF5F2D-0450-E84E-4A60-0D02ABBD41DD}" dt="2023-02-08T19:47:34.826" v="58" actId="20577"/>
        <pc:sldMkLst>
          <pc:docMk/>
          <pc:sldMk cId="502797064" sldId="1601"/>
        </pc:sldMkLst>
        <pc:spChg chg="mod">
          <ac:chgData name="Daniel Khashabi" userId="S::dkhasha1@jh.edu::62390808-c838-45e6-be59-d6fd0d208bc8" providerId="AD" clId="Web-{1FFF5F2D-0450-E84E-4A60-0D02ABBD41DD}" dt="2023-02-08T19:47:34.826" v="58" actId="20577"/>
          <ac:spMkLst>
            <pc:docMk/>
            <pc:sldMk cId="502797064" sldId="1601"/>
            <ac:spMk id="3" creationId="{6B1BFD43-CFD5-A6BA-1CB5-3CF675F09062}"/>
          </ac:spMkLst>
        </pc:spChg>
      </pc:sldChg>
      <pc:sldChg chg="del">
        <pc:chgData name="Daniel Khashabi" userId="S::dkhasha1@jh.edu::62390808-c838-45e6-be59-d6fd0d208bc8" providerId="AD" clId="Web-{1FFF5F2D-0450-E84E-4A60-0D02ABBD41DD}" dt="2023-02-08T19:47:10.294" v="16"/>
        <pc:sldMkLst>
          <pc:docMk/>
          <pc:sldMk cId="3780837386" sldId="1602"/>
        </pc:sldMkLst>
      </pc:sldChg>
      <pc:sldChg chg="del">
        <pc:chgData name="Daniel Khashabi" userId="S::dkhasha1@jh.edu::62390808-c838-45e6-be59-d6fd0d208bc8" providerId="AD" clId="Web-{1FFF5F2D-0450-E84E-4A60-0D02ABBD41DD}" dt="2023-02-08T19:47:10.294" v="15"/>
        <pc:sldMkLst>
          <pc:docMk/>
          <pc:sldMk cId="220304913" sldId="1603"/>
        </pc:sldMkLst>
      </pc:sldChg>
      <pc:sldChg chg="del">
        <pc:chgData name="Daniel Khashabi" userId="S::dkhasha1@jh.edu::62390808-c838-45e6-be59-d6fd0d208bc8" providerId="AD" clId="Web-{1FFF5F2D-0450-E84E-4A60-0D02ABBD41DD}" dt="2023-02-08T19:47:18.575" v="31"/>
        <pc:sldMkLst>
          <pc:docMk/>
          <pc:sldMk cId="779141571" sldId="1604"/>
        </pc:sldMkLst>
      </pc:sldChg>
      <pc:sldChg chg="del">
        <pc:chgData name="Daniel Khashabi" userId="S::dkhasha1@jh.edu::62390808-c838-45e6-be59-d6fd0d208bc8" providerId="AD" clId="Web-{1FFF5F2D-0450-E84E-4A60-0D02ABBD41DD}" dt="2023-02-08T19:47:18.575" v="30"/>
        <pc:sldMkLst>
          <pc:docMk/>
          <pc:sldMk cId="1381461334" sldId="1605"/>
        </pc:sldMkLst>
      </pc:sldChg>
      <pc:sldChg chg="del">
        <pc:chgData name="Daniel Khashabi" userId="S::dkhasha1@jh.edu::62390808-c838-45e6-be59-d6fd0d208bc8" providerId="AD" clId="Web-{1FFF5F2D-0450-E84E-4A60-0D02ABBD41DD}" dt="2023-02-08T19:47:18.575" v="29"/>
        <pc:sldMkLst>
          <pc:docMk/>
          <pc:sldMk cId="331416185" sldId="1606"/>
        </pc:sldMkLst>
      </pc:sldChg>
      <pc:sldChg chg="del">
        <pc:chgData name="Daniel Khashabi" userId="S::dkhasha1@jh.edu::62390808-c838-45e6-be59-d6fd0d208bc8" providerId="AD" clId="Web-{1FFF5F2D-0450-E84E-4A60-0D02ABBD41DD}" dt="2023-02-08T19:47:18.575" v="28"/>
        <pc:sldMkLst>
          <pc:docMk/>
          <pc:sldMk cId="1871217979" sldId="1607"/>
        </pc:sldMkLst>
      </pc:sldChg>
      <pc:sldChg chg="del">
        <pc:chgData name="Daniel Khashabi" userId="S::dkhasha1@jh.edu::62390808-c838-45e6-be59-d6fd0d208bc8" providerId="AD" clId="Web-{1FFF5F2D-0450-E84E-4A60-0D02ABBD41DD}" dt="2023-02-08T19:47:24.154" v="53"/>
        <pc:sldMkLst>
          <pc:docMk/>
          <pc:sldMk cId="2642322118" sldId="1608"/>
        </pc:sldMkLst>
      </pc:sldChg>
      <pc:sldChg chg="del">
        <pc:chgData name="Daniel Khashabi" userId="S::dkhasha1@jh.edu::62390808-c838-45e6-be59-d6fd0d208bc8" providerId="AD" clId="Web-{1FFF5F2D-0450-E84E-4A60-0D02ABBD41DD}" dt="2023-02-08T19:47:24.154" v="52"/>
        <pc:sldMkLst>
          <pc:docMk/>
          <pc:sldMk cId="3325843292" sldId="1609"/>
        </pc:sldMkLst>
      </pc:sldChg>
      <pc:sldChg chg="del">
        <pc:chgData name="Daniel Khashabi" userId="S::dkhasha1@jh.edu::62390808-c838-45e6-be59-d6fd0d208bc8" providerId="AD" clId="Web-{1FFF5F2D-0450-E84E-4A60-0D02ABBD41DD}" dt="2023-02-08T19:47:24.154" v="51"/>
        <pc:sldMkLst>
          <pc:docMk/>
          <pc:sldMk cId="4110031591" sldId="1610"/>
        </pc:sldMkLst>
      </pc:sldChg>
      <pc:sldChg chg="del">
        <pc:chgData name="Daniel Khashabi" userId="S::dkhasha1@jh.edu::62390808-c838-45e6-be59-d6fd0d208bc8" providerId="AD" clId="Web-{1FFF5F2D-0450-E84E-4A60-0D02ABBD41DD}" dt="2023-02-08T19:47:24.154" v="50"/>
        <pc:sldMkLst>
          <pc:docMk/>
          <pc:sldMk cId="1245968332" sldId="1611"/>
        </pc:sldMkLst>
      </pc:sldChg>
      <pc:sldChg chg="del">
        <pc:chgData name="Daniel Khashabi" userId="S::dkhasha1@jh.edu::62390808-c838-45e6-be59-d6fd0d208bc8" providerId="AD" clId="Web-{1FFF5F2D-0450-E84E-4A60-0D02ABBD41DD}" dt="2023-02-08T19:47:24.154" v="49"/>
        <pc:sldMkLst>
          <pc:docMk/>
          <pc:sldMk cId="2266478331" sldId="1612"/>
        </pc:sldMkLst>
      </pc:sldChg>
      <pc:sldChg chg="del">
        <pc:chgData name="Daniel Khashabi" userId="S::dkhasha1@jh.edu::62390808-c838-45e6-be59-d6fd0d208bc8" providerId="AD" clId="Web-{1FFF5F2D-0450-E84E-4A60-0D02ABBD41DD}" dt="2023-02-08T19:47:24.154" v="48"/>
        <pc:sldMkLst>
          <pc:docMk/>
          <pc:sldMk cId="2589136931" sldId="1613"/>
        </pc:sldMkLst>
      </pc:sldChg>
      <pc:sldChg chg="del">
        <pc:chgData name="Daniel Khashabi" userId="S::dkhasha1@jh.edu::62390808-c838-45e6-be59-d6fd0d208bc8" providerId="AD" clId="Web-{1FFF5F2D-0450-E84E-4A60-0D02ABBD41DD}" dt="2023-02-08T19:47:24.154" v="47"/>
        <pc:sldMkLst>
          <pc:docMk/>
          <pc:sldMk cId="2899262738" sldId="1614"/>
        </pc:sldMkLst>
      </pc:sldChg>
      <pc:sldChg chg="del">
        <pc:chgData name="Daniel Khashabi" userId="S::dkhasha1@jh.edu::62390808-c838-45e6-be59-d6fd0d208bc8" providerId="AD" clId="Web-{1FFF5F2D-0450-E84E-4A60-0D02ABBD41DD}" dt="2023-02-08T19:47:24.154" v="46"/>
        <pc:sldMkLst>
          <pc:docMk/>
          <pc:sldMk cId="2473938736" sldId="1615"/>
        </pc:sldMkLst>
      </pc:sldChg>
      <pc:sldChg chg="del">
        <pc:chgData name="Daniel Khashabi" userId="S::dkhasha1@jh.edu::62390808-c838-45e6-be59-d6fd0d208bc8" providerId="AD" clId="Web-{1FFF5F2D-0450-E84E-4A60-0D02ABBD41DD}" dt="2023-02-08T19:47:24.154" v="45"/>
        <pc:sldMkLst>
          <pc:docMk/>
          <pc:sldMk cId="3029489374" sldId="1616"/>
        </pc:sldMkLst>
      </pc:sldChg>
      <pc:sldChg chg="del">
        <pc:chgData name="Daniel Khashabi" userId="S::dkhasha1@jh.edu::62390808-c838-45e6-be59-d6fd0d208bc8" providerId="AD" clId="Web-{1FFF5F2D-0450-E84E-4A60-0D02ABBD41DD}" dt="2023-02-08T19:47:24.138" v="44"/>
        <pc:sldMkLst>
          <pc:docMk/>
          <pc:sldMk cId="1821203423" sldId="1617"/>
        </pc:sldMkLst>
      </pc:sldChg>
      <pc:sldChg chg="del">
        <pc:chgData name="Daniel Khashabi" userId="S::dkhasha1@jh.edu::62390808-c838-45e6-be59-d6fd0d208bc8" providerId="AD" clId="Web-{1FFF5F2D-0450-E84E-4A60-0D02ABBD41DD}" dt="2023-02-08T19:47:24.138" v="43"/>
        <pc:sldMkLst>
          <pc:docMk/>
          <pc:sldMk cId="1471515983" sldId="1618"/>
        </pc:sldMkLst>
      </pc:sldChg>
      <pc:sldChg chg="del">
        <pc:chgData name="Daniel Khashabi" userId="S::dkhasha1@jh.edu::62390808-c838-45e6-be59-d6fd0d208bc8" providerId="AD" clId="Web-{1FFF5F2D-0450-E84E-4A60-0D02ABBD41DD}" dt="2023-02-08T19:47:24.138" v="42"/>
        <pc:sldMkLst>
          <pc:docMk/>
          <pc:sldMk cId="1807003191" sldId="1619"/>
        </pc:sldMkLst>
      </pc:sldChg>
      <pc:sldChg chg="del">
        <pc:chgData name="Daniel Khashabi" userId="S::dkhasha1@jh.edu::62390808-c838-45e6-be59-d6fd0d208bc8" providerId="AD" clId="Web-{1FFF5F2D-0450-E84E-4A60-0D02ABBD41DD}" dt="2023-02-08T19:47:10.309" v="26"/>
        <pc:sldMkLst>
          <pc:docMk/>
          <pc:sldMk cId="1131622899" sldId="1622"/>
        </pc:sldMkLst>
      </pc:sldChg>
      <pc:sldChg chg="del">
        <pc:chgData name="Daniel Khashabi" userId="S::dkhasha1@jh.edu::62390808-c838-45e6-be59-d6fd0d208bc8" providerId="AD" clId="Web-{1FFF5F2D-0450-E84E-4A60-0D02ABBD41DD}" dt="2023-02-08T19:47:10.278" v="12"/>
        <pc:sldMkLst>
          <pc:docMk/>
          <pc:sldMk cId="3413249514" sldId="1623"/>
        </pc:sldMkLst>
      </pc:sldChg>
      <pc:sldChg chg="del">
        <pc:chgData name="Daniel Khashabi" userId="S::dkhasha1@jh.edu::62390808-c838-45e6-be59-d6fd0d208bc8" providerId="AD" clId="Web-{1FFF5F2D-0450-E84E-4A60-0D02ABBD41DD}" dt="2023-02-08T19:47:10.278" v="13"/>
        <pc:sldMkLst>
          <pc:docMk/>
          <pc:sldMk cId="3990034237" sldId="1624"/>
        </pc:sldMkLst>
      </pc:sldChg>
      <pc:sldChg chg="del">
        <pc:chgData name="Daniel Khashabi" userId="S::dkhasha1@jh.edu::62390808-c838-45e6-be59-d6fd0d208bc8" providerId="AD" clId="Web-{1FFF5F2D-0450-E84E-4A60-0D02ABBD41DD}" dt="2023-02-08T19:47:10.309" v="25"/>
        <pc:sldMkLst>
          <pc:docMk/>
          <pc:sldMk cId="3237005828" sldId="1625"/>
        </pc:sldMkLst>
      </pc:sldChg>
      <pc:sldChg chg="del">
        <pc:chgData name="Daniel Khashabi" userId="S::dkhasha1@jh.edu::62390808-c838-45e6-be59-d6fd0d208bc8" providerId="AD" clId="Web-{1FFF5F2D-0450-E84E-4A60-0D02ABBD41DD}" dt="2023-02-08T19:47:10.294" v="24"/>
        <pc:sldMkLst>
          <pc:docMk/>
          <pc:sldMk cId="722578782" sldId="1626"/>
        </pc:sldMkLst>
      </pc:sldChg>
      <pc:sldChg chg="del">
        <pc:chgData name="Daniel Khashabi" userId="S::dkhasha1@jh.edu::62390808-c838-45e6-be59-d6fd0d208bc8" providerId="AD" clId="Web-{1FFF5F2D-0450-E84E-4A60-0D02ABBD41DD}" dt="2023-02-08T19:47:10.294" v="23"/>
        <pc:sldMkLst>
          <pc:docMk/>
          <pc:sldMk cId="6405746" sldId="1627"/>
        </pc:sldMkLst>
      </pc:sldChg>
      <pc:sldChg chg="del">
        <pc:chgData name="Daniel Khashabi" userId="S::dkhasha1@jh.edu::62390808-c838-45e6-be59-d6fd0d208bc8" providerId="AD" clId="Web-{1FFF5F2D-0450-E84E-4A60-0D02ABBD41DD}" dt="2023-02-08T19:47:10.294" v="22"/>
        <pc:sldMkLst>
          <pc:docMk/>
          <pc:sldMk cId="3630606739" sldId="1628"/>
        </pc:sldMkLst>
      </pc:sldChg>
      <pc:sldChg chg="del">
        <pc:chgData name="Daniel Khashabi" userId="S::dkhasha1@jh.edu::62390808-c838-45e6-be59-d6fd0d208bc8" providerId="AD" clId="Web-{1FFF5F2D-0450-E84E-4A60-0D02ABBD41DD}" dt="2023-02-08T19:47:10.294" v="19"/>
        <pc:sldMkLst>
          <pc:docMk/>
          <pc:sldMk cId="2319253272" sldId="1629"/>
        </pc:sldMkLst>
      </pc:sldChg>
      <pc:sldChg chg="del">
        <pc:chgData name="Daniel Khashabi" userId="S::dkhasha1@jh.edu::62390808-c838-45e6-be59-d6fd0d208bc8" providerId="AD" clId="Web-{1FFF5F2D-0450-E84E-4A60-0D02ABBD41DD}" dt="2023-02-08T19:47:10.294" v="18"/>
        <pc:sldMkLst>
          <pc:docMk/>
          <pc:sldMk cId="70508132" sldId="1630"/>
        </pc:sldMkLst>
      </pc:sldChg>
      <pc:sldChg chg="del">
        <pc:chgData name="Daniel Khashabi" userId="S::dkhasha1@jh.edu::62390808-c838-45e6-be59-d6fd0d208bc8" providerId="AD" clId="Web-{1FFF5F2D-0450-E84E-4A60-0D02ABBD41DD}" dt="2023-02-08T19:47:10.091" v="8"/>
        <pc:sldMkLst>
          <pc:docMk/>
          <pc:sldMk cId="4222524964" sldId="1631"/>
        </pc:sldMkLst>
      </pc:sldChg>
      <pc:sldChg chg="del">
        <pc:chgData name="Daniel Khashabi" userId="S::dkhasha1@jh.edu::62390808-c838-45e6-be59-d6fd0d208bc8" providerId="AD" clId="Web-{1FFF5F2D-0450-E84E-4A60-0D02ABBD41DD}" dt="2023-02-08T19:47:10.091" v="7"/>
        <pc:sldMkLst>
          <pc:docMk/>
          <pc:sldMk cId="2392274875" sldId="1632"/>
        </pc:sldMkLst>
      </pc:sldChg>
      <pc:sldChg chg="del">
        <pc:chgData name="Daniel Khashabi" userId="S::dkhasha1@jh.edu::62390808-c838-45e6-be59-d6fd0d208bc8" providerId="AD" clId="Web-{1FFF5F2D-0450-E84E-4A60-0D02ABBD41DD}" dt="2023-02-08T19:47:10.091" v="6"/>
        <pc:sldMkLst>
          <pc:docMk/>
          <pc:sldMk cId="2560645910" sldId="1633"/>
        </pc:sldMkLst>
      </pc:sldChg>
      <pc:sldChg chg="del">
        <pc:chgData name="Daniel Khashabi" userId="S::dkhasha1@jh.edu::62390808-c838-45e6-be59-d6fd0d208bc8" providerId="AD" clId="Web-{1FFF5F2D-0450-E84E-4A60-0D02ABBD41DD}" dt="2023-02-08T19:47:09.966" v="4"/>
        <pc:sldMkLst>
          <pc:docMk/>
          <pc:sldMk cId="541614149" sldId="1634"/>
        </pc:sldMkLst>
      </pc:sldChg>
      <pc:sldChg chg="del">
        <pc:chgData name="Daniel Khashabi" userId="S::dkhasha1@jh.edu::62390808-c838-45e6-be59-d6fd0d208bc8" providerId="AD" clId="Web-{1FFF5F2D-0450-E84E-4A60-0D02ABBD41DD}" dt="2023-02-08T19:47:18.591" v="41"/>
        <pc:sldMkLst>
          <pc:docMk/>
          <pc:sldMk cId="422917131" sldId="1635"/>
        </pc:sldMkLst>
      </pc:sldChg>
      <pc:sldChg chg="del">
        <pc:chgData name="Daniel Khashabi" userId="S::dkhasha1@jh.edu::62390808-c838-45e6-be59-d6fd0d208bc8" providerId="AD" clId="Web-{1FFF5F2D-0450-E84E-4A60-0D02ABBD41DD}" dt="2023-02-08T19:47:18.591" v="40"/>
        <pc:sldMkLst>
          <pc:docMk/>
          <pc:sldMk cId="3454220217" sldId="1636"/>
        </pc:sldMkLst>
      </pc:sldChg>
      <pc:sldChg chg="del">
        <pc:chgData name="Daniel Khashabi" userId="S::dkhasha1@jh.edu::62390808-c838-45e6-be59-d6fd0d208bc8" providerId="AD" clId="Web-{1FFF5F2D-0450-E84E-4A60-0D02ABBD41DD}" dt="2023-02-08T19:47:18.591" v="39"/>
        <pc:sldMkLst>
          <pc:docMk/>
          <pc:sldMk cId="3562806377" sldId="1637"/>
        </pc:sldMkLst>
      </pc:sldChg>
      <pc:sldChg chg="del">
        <pc:chgData name="Daniel Khashabi" userId="S::dkhasha1@jh.edu::62390808-c838-45e6-be59-d6fd0d208bc8" providerId="AD" clId="Web-{1FFF5F2D-0450-E84E-4A60-0D02ABBD41DD}" dt="2023-02-08T19:47:10.294" v="20"/>
        <pc:sldMkLst>
          <pc:docMk/>
          <pc:sldMk cId="1553783396" sldId="1638"/>
        </pc:sldMkLst>
      </pc:sldChg>
    </pc:docChg>
  </pc:docChgLst>
  <pc:docChgLst>
    <pc:chgData name="Daniel Khashabi" userId="S::dkhasha1@jh.edu::62390808-c838-45e6-be59-d6fd0d208bc8" providerId="AD" clId="Web-{0B51FA72-65B5-D8F0-5973-1B781EEFC77C}"/>
    <pc:docChg chg="addSld modSld">
      <pc:chgData name="Daniel Khashabi" userId="S::dkhasha1@jh.edu::62390808-c838-45e6-be59-d6fd0d208bc8" providerId="AD" clId="Web-{0B51FA72-65B5-D8F0-5973-1B781EEFC77C}" dt="2023-02-17T02:42:44.786" v="2" actId="20577"/>
      <pc:docMkLst>
        <pc:docMk/>
      </pc:docMkLst>
      <pc:sldChg chg="modSp new">
        <pc:chgData name="Daniel Khashabi" userId="S::dkhasha1@jh.edu::62390808-c838-45e6-be59-d6fd0d208bc8" providerId="AD" clId="Web-{0B51FA72-65B5-D8F0-5973-1B781EEFC77C}" dt="2023-02-17T02:42:44.786" v="2" actId="20577"/>
        <pc:sldMkLst>
          <pc:docMk/>
          <pc:sldMk cId="326360926" sldId="1602"/>
        </pc:sldMkLst>
        <pc:spChg chg="mod">
          <ac:chgData name="Daniel Khashabi" userId="S::dkhasha1@jh.edu::62390808-c838-45e6-be59-d6fd0d208bc8" providerId="AD" clId="Web-{0B51FA72-65B5-D8F0-5973-1B781EEFC77C}" dt="2023-02-17T02:42:44.786" v="2" actId="20577"/>
          <ac:spMkLst>
            <pc:docMk/>
            <pc:sldMk cId="326360926" sldId="1602"/>
            <ac:spMk id="3" creationId="{0C87BF48-16B2-AB55-A146-A353C4C10F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4987" y="4176500"/>
            <a:ext cx="2914028" cy="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1513-21BA-69D9-46B3-4288DF1F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FC8F-EFCF-946C-FB4F-829BDABC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3578-F61A-3D71-7DF9-7749DF4E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F993-25E2-634E-BAAE-979470ED3484}" type="datetimeFigureOut">
              <a:rPr lang="en-CN" smtClean="0"/>
              <a:t>02/16/2023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69B4-94DC-374C-B891-7648576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2DF6-B9CC-948D-B599-46DBCBE9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AF8F-34DA-FD49-A130-D08203732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517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8575">
              <a:spcBef>
                <a:spcPts val="23"/>
              </a:spcBef>
            </a:pPr>
            <a:fld id="{81D60167-4931-47E6-BA6A-407CBD079E47}" type="slidenum">
              <a:rPr lang="en-US" smtClean="0"/>
              <a:pPr marL="28575">
                <a:spcBef>
                  <a:spcPts val="23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51" r:id="rId3"/>
    <p:sldLayoutId id="2147483652" r:id="rId4"/>
    <p:sldLayoutId id="2147483653" r:id="rId5"/>
    <p:sldLayoutId id="2147483676" r:id="rId6"/>
    <p:sldLayoutId id="2147483677" r:id="rId7"/>
    <p:sldLayoutId id="2147483678" r:id="rId8"/>
    <p:sldLayoutId id="2147483679" r:id="rId9"/>
    <p:sldLayoutId id="2147483655" r:id="rId10"/>
    <p:sldLayoutId id="2147483656" r:id="rId11"/>
    <p:sldLayoutId id="2147483657" r:id="rId12"/>
    <p:sldLayoutId id="2147483680" r:id="rId13"/>
    <p:sldLayoutId id="2147483681" r:id="rId14"/>
    <p:sldLayoutId id="2147483682" r:id="rId15"/>
    <p:sldLayoutId id="2147483672" r:id="rId16"/>
    <p:sldLayoutId id="214748368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hvo-MtkikdLhBOzGwb5W7gi3edoiLCSFcKhgRqdz26A/edit#slide=id.g188e6835ab6_0_63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7916.pdf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53230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/>
              <a:t>Self-Supervised Learning </a:t>
            </a:r>
            <a:br>
              <a:rPr lang="en" dirty="0"/>
            </a:br>
            <a:r>
              <a:rPr lang="en"/>
              <a:t>Word Representations</a:t>
            </a:r>
            <a:endParaRPr lang="en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74432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CSCI 601 471/671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NLP: Self-Supervised Models</a:t>
            </a:r>
            <a:endParaRPr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02E3B-62E7-EEAE-E8F3-5972D2C26242}"/>
              </a:ext>
            </a:extLst>
          </p:cNvPr>
          <p:cNvSpPr txBox="1"/>
          <p:nvPr/>
        </p:nvSpPr>
        <p:spPr>
          <a:xfrm>
            <a:off x="1134208" y="3472836"/>
            <a:ext cx="6875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https://self-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supervised.cs.jhu.edu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/spring2023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DCC-B06B-E984-B761-D292ABB9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1ADC-515D-3D38-5A09-E47EFCDD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libri"/>
                <a:cs typeface="Calibri"/>
              </a:rPr>
              <a:t>Human language</a:t>
            </a:r>
            <a:r>
              <a:rPr lang="en-US" sz="1800" dirty="0">
                <a:latin typeface="Calibri"/>
                <a:cs typeface="Calibri"/>
              </a:rPr>
              <a:t> and</a:t>
            </a:r>
            <a:r>
              <a:rPr lang="en-US" sz="1800" spc="-5" dirty="0">
                <a:latin typeface="Calibri"/>
                <a:cs typeface="Calibri"/>
              </a:rPr>
              <a:t> word meaning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(15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mins)</a:t>
            </a:r>
            <a:endParaRPr lang="en-US" sz="1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libri"/>
                <a:cs typeface="Calibri"/>
              </a:rPr>
              <a:t>Word2vec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introduction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(15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mins)</a:t>
            </a:r>
            <a:endParaRPr lang="en-US" sz="1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libri"/>
                <a:cs typeface="Calibri"/>
              </a:rPr>
              <a:t>Word2vec objective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function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gradients (25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mins)</a:t>
            </a:r>
            <a:endParaRPr lang="en-US" sz="1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libri"/>
                <a:cs typeface="Calibri"/>
              </a:rPr>
              <a:t>Optimization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basics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(5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mins)</a:t>
            </a:r>
            <a:endParaRPr lang="en-US" sz="1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libri"/>
                <a:cs typeface="Calibri"/>
              </a:rPr>
              <a:t>Looking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at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word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vectors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(10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mins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or less)</a:t>
            </a: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800" dirty="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lang="en-US" sz="1800" dirty="0">
                <a:latin typeface="Calibri"/>
                <a:cs typeface="Calibri"/>
              </a:rPr>
              <a:t>Key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learning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today: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(really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surprising!)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result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that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word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meaning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can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be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represented </a:t>
            </a:r>
            <a:r>
              <a:rPr lang="en-US" sz="1800" spc="-5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rather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well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by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</a:t>
            </a:r>
            <a:r>
              <a:rPr lang="en-US" sz="1800" spc="-5" dirty="0">
                <a:latin typeface="Calibri"/>
                <a:cs typeface="Calibri"/>
              </a:rPr>
              <a:t> (high-dimensional)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vector of</a:t>
            </a:r>
            <a:r>
              <a:rPr lang="en-US" sz="1800" dirty="0">
                <a:latin typeface="Calibri"/>
                <a:cs typeface="Calibri"/>
              </a:rPr>
              <a:t> real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72729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5834-942F-0024-ACE5-6DDD7267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FD43-CFD5-A6BA-1CB5-3CF675F0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Mor's analysis: </a:t>
            </a:r>
          </a:p>
          <a:p>
            <a:pPr>
              <a:lnSpc>
                <a:spcPct val="114999"/>
              </a:lnSpc>
            </a:pPr>
            <a:r>
              <a:rPr lang="en-US" dirty="0">
                <a:hlinkClick r:id="rId2"/>
              </a:rPr>
              <a:t>https://docs.google.com/presentation/d/1hvo-MtkikdLhBOzGwb5W7gi3edoiLCSFcKhgRqdz26A/edit#slide=id.g188e6835ab6_0_63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279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43D3-D9BD-60DB-A71F-C0EC48D8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BF48-16B2-AB55-A146-A353C4C1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https://arxiv.org/pdf/2112.07916.pdf</a:t>
            </a:r>
            <a:r>
              <a:rPr lang="en-US" dirty="0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2967</Words>
  <Application>Microsoft Office PowerPoint</Application>
  <PresentationFormat>On-screen Show (16:9)</PresentationFormat>
  <Paragraphs>397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Self-Supervised Learning  Word Representations</vt:lpstr>
      <vt:lpstr>Chapter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Daniel Khashabi</cp:lastModifiedBy>
  <cp:revision>17</cp:revision>
  <dcterms:modified xsi:type="dcterms:W3CDTF">2023-02-17T02:42:47Z</dcterms:modified>
</cp:coreProperties>
</file>