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06f209523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06f20952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06f20952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06f20952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06f20952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06f20952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1451269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1451269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16a598ff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16a598f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14512690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14512690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14512690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14512690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14512690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14512690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14512690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114512690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14512690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114512690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06f20952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06f20952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14512690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114512690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14512690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14512690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14512690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114512690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06f20952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06f20952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06f20952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06f20952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06f20952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06f20952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06f20952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06f20952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06f20952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06f20952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06f20952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06f20952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06f20952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06f20952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776450"/>
            <a:ext cx="76881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DoRA: Weight-Decomposed Low-Rank Adaptation</a:t>
            </a:r>
            <a:endParaRPr sz="58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4325" y="3925075"/>
            <a:ext cx="973274" cy="7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7650" y="560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motivation DoRA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Allows directional </a:t>
            </a:r>
            <a:r>
              <a:rPr lang="en" sz="1700"/>
              <a:t>adaptation</a:t>
            </a:r>
            <a:r>
              <a:rPr lang="en" sz="1700"/>
              <a:t> with LoRA and magnitude learning separately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Instead of together as in LoRA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Can be merged with pretrained weights before inference - no </a:t>
            </a:r>
            <a:r>
              <a:rPr lang="en" sz="1700"/>
              <a:t>overhead</a:t>
            </a:r>
            <a:r>
              <a:rPr lang="en" sz="1700"/>
              <a:t> latency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7650" y="542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Analysis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7650" y="1441200"/>
            <a:ext cx="4608000" cy="31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Can be shown that if directional update is lower, then magnitude update is higher (given difference norm is the same)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This is good for stability and optimization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Summary of proof: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If directional update is lower, cosine similarity of gradient and weight matrix is lower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But if gradient norm is the same, then this means that magnitude update is higher</a:t>
            </a:r>
            <a:endParaRPr sz="1700"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000" y="3086538"/>
            <a:ext cx="2847149" cy="100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1000" y="2376398"/>
            <a:ext cx="2847151" cy="541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27650" y="569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overhead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27650" y="1441200"/>
            <a:ext cx="4260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We don’t like to backpropagate to more things</a:t>
            </a:r>
            <a:br>
              <a:rPr lang="en" sz="1700"/>
            </a:b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This denominator is extra → let’s ignore it</a:t>
            </a:r>
            <a:br>
              <a:rPr lang="en" sz="1700"/>
            </a:b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It will still have actual norm, but won’t receive gradients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875" y="1521575"/>
            <a:ext cx="3559275" cy="62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275" y="3594600"/>
            <a:ext cx="3197275" cy="4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5750" y="3594600"/>
            <a:ext cx="2996649" cy="1016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4"/>
          <p:cNvCxnSpPr>
            <a:endCxn id="163" idx="1"/>
          </p:cNvCxnSpPr>
          <p:nvPr/>
        </p:nvCxnSpPr>
        <p:spPr>
          <a:xfrm>
            <a:off x="4106275" y="3816362"/>
            <a:ext cx="3240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- Commonsense Reasoning </a:t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021" y="2271925"/>
            <a:ext cx="3362999" cy="282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1945" y="2571750"/>
            <a:ext cx="4651232" cy="191554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1101200" y="18483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Datasets</a:t>
            </a:r>
            <a:endParaRPr sz="1000"/>
          </a:p>
        </p:txBody>
      </p:sp>
      <p:sp>
        <p:nvSpPr>
          <p:cNvPr id="174" name="Google Shape;174;p25"/>
          <p:cNvSpPr txBox="1"/>
          <p:nvPr/>
        </p:nvSpPr>
        <p:spPr>
          <a:xfrm>
            <a:off x="4388950" y="190932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BoolQ</a:t>
            </a:r>
            <a:endParaRPr sz="1000"/>
          </a:p>
        </p:txBody>
      </p:sp>
      <p:sp>
        <p:nvSpPr>
          <p:cNvPr id="175" name="Google Shape;175;p25"/>
          <p:cNvSpPr/>
          <p:nvPr/>
        </p:nvSpPr>
        <p:spPr>
          <a:xfrm>
            <a:off x="1004075" y="3391100"/>
            <a:ext cx="795600" cy="161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6" name="Google Shape;176;p25"/>
          <p:cNvCxnSpPr>
            <a:stCxn id="175" idx="6"/>
            <a:endCxn id="174" idx="1"/>
          </p:cNvCxnSpPr>
          <p:nvPr/>
        </p:nvCxnSpPr>
        <p:spPr>
          <a:xfrm flipH="1" rot="10800000">
            <a:off x="1799675" y="2170850"/>
            <a:ext cx="2589300" cy="13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- Commonsense Reasoning</a:t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5" y="1853850"/>
            <a:ext cx="6414688" cy="298484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/>
        </p:nvSpPr>
        <p:spPr>
          <a:xfrm>
            <a:off x="6462925" y="1853850"/>
            <a:ext cx="26211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DoRA outperforms all baselines across LLaMA variants (7B/13B/2-7B/3-8B), with standout gains on LLaMA-7B (+3.7% vs. LoRA, surpassing ChatGPT)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On LLaMA-13B, DoRA matches Parallel adapter's accuracy while using 75% fewer parameters and no extra inference overhead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DoRA† (using half parameters) still beats LoRA by 1-4.2% across all models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- Commonsense Reasoning</a:t>
            </a: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5408725" y="2090675"/>
            <a:ext cx="32964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Pre-trained weights were found to contain sufficient task knowledge - the authors hypothesized that subtle updates are optimal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Their analysis on LLaMA2-7B revealed an interesting pattern: DoRA maintains closer proximity to pre-trained weights vs. LoRA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explains DoRA's effectiveness: its fine-grained update mechanism enables precise adjustments while preserving model knowledge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1" y="2014875"/>
            <a:ext cx="4545977" cy="27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- </a:t>
            </a:r>
            <a:r>
              <a:rPr lang="en"/>
              <a:t>Image/Video-Text Understanding</a:t>
            </a:r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5406150" y="2571750"/>
            <a:ext cx="3012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DoRA not only outperformed LoRA (+1% on image tasks, +2% on video tasks), but also matched full fine-tuning accuracy with just a fraction of trainable parameters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550" y="1959250"/>
            <a:ext cx="4144349" cy="290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- </a:t>
            </a:r>
            <a:r>
              <a:rPr lang="en"/>
              <a:t>Visual Instruction Tuning</a:t>
            </a:r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244975"/>
            <a:ext cx="4669799" cy="195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9"/>
          <p:cNvSpPr txBox="1"/>
          <p:nvPr/>
        </p:nvSpPr>
        <p:spPr>
          <a:xfrm>
            <a:off x="5636075" y="2571750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Despite LoRA already outperforming full fine-tuning, DoRA still showed consistent gains (+0.7% over LoRA, +1.1% over FT)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729450" y="1318650"/>
            <a:ext cx="7899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Compatibility of DoRA with other LoRA variants</a:t>
            </a:r>
            <a:endParaRPr/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399" y="2119900"/>
            <a:ext cx="3439951" cy="225855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 txBox="1"/>
          <p:nvPr/>
        </p:nvSpPr>
        <p:spPr>
          <a:xfrm>
            <a:off x="5550800" y="2529125"/>
            <a:ext cx="3182700" cy="25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Test DoRA’s compatibility with VeRA by combining DoRA's directional updates with VeRA's low-parameter, shared-matrix approach for efficiency.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Outperforms LoRA and VeRA on LLaMA-7B and LLaMA2-7B (10K Alpaca dataset).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729450" y="1318650"/>
            <a:ext cx="7899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Robustness of DoRA towards different rank settings</a:t>
            </a:r>
            <a:endParaRPr/>
          </a:p>
        </p:txBody>
      </p:sp>
      <p:pic>
        <p:nvPicPr>
          <p:cNvPr id="217" name="Google Shape;2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650" y="2299900"/>
            <a:ext cx="3541249" cy="244574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 txBox="1"/>
          <p:nvPr/>
        </p:nvSpPr>
        <p:spPr>
          <a:xfrm>
            <a:off x="4510550" y="2651300"/>
            <a:ext cx="4025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DoRA consistently outperforms LoRA at all ranks.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Significant gap at lower ranks: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For r = 4, DoRA achieves 61.89% accuracy vs. LoRA’s 39.49%.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For r = 8, DoRA reaches 77.96% accuracy vs. LoRA’s 40.74%.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589550" y="532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74550" y="1402800"/>
            <a:ext cx="50007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Parameter efficient finetuning is great!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It lets us finetune efficiently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And has no overheads during inference 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But there’s a gap between FT and LoRA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This is attributed to fewer trainable parameters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But is that all there is to say about this?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Maybe LoRA has certain patterns of updates that are different from FT…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850" y="1517650"/>
            <a:ext cx="2842401" cy="320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729450" y="1318650"/>
            <a:ext cx="7899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Granularity Analysis</a:t>
            </a:r>
            <a:endParaRPr/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292350"/>
            <a:ext cx="3995725" cy="252905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 txBox="1"/>
          <p:nvPr/>
        </p:nvSpPr>
        <p:spPr>
          <a:xfrm>
            <a:off x="5332950" y="1612150"/>
            <a:ext cx="3744600" cy="3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DoRA can already achieve superior accuracy by updating only the directional and magnitude components of the multi-head layers and the magnitude of the MLP layers.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Method: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Selective updates: QKV (direction &amp; magnitude), MLP (magnitude only)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Key Results (Table 6):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LLaMA-7B: +2.8% accuracy over LoRA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LLaMA-13B: +0.8% accuracy over LoRA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Efficiency: Uses &lt;50% of LoRA’s parameters</a:t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729450" y="1318650"/>
            <a:ext cx="7899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Broader Impacts</a:t>
            </a:r>
            <a:endParaRPr/>
          </a:p>
        </p:txBody>
      </p:sp>
      <p:sp>
        <p:nvSpPr>
          <p:cNvPr id="231" name="Google Shape;231;p33"/>
          <p:cNvSpPr txBox="1"/>
          <p:nvPr/>
        </p:nvSpPr>
        <p:spPr>
          <a:xfrm>
            <a:off x="4745675" y="2207100"/>
            <a:ext cx="4110900" cy="22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QDoRA: Combines DoRA with QLoRA to improve memory efficiency in LLM fine-tuning, surpassing QLoRA by up to 0.23% and outperforming full fine-tuning with less GPU memory.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Text-to-Image: DoRA achieves more accurate and personalized results than LoRA, capturing unique features in generated images (e.g., frames, logos).</a:t>
            </a:r>
            <a:endParaRPr sz="12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2" name="Google Shape;2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25" y="1853850"/>
            <a:ext cx="4029549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/>
        </p:nvSpPr>
        <p:spPr>
          <a:xfrm>
            <a:off x="2169175" y="2379300"/>
            <a:ext cx="5456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Thanks</a:t>
            </a:r>
            <a:endParaRPr b="1" sz="5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569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5216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Introduce DoRA, which achieves a performance closer to FT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Weight decomposition analysis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Discover learning patterns for FT and LoRA that explains the difference in performance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Empirical results supporting the above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551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LoRA : Recap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Weight matrix has an intrinsic low rank</a:t>
            </a:r>
            <a:endParaRPr sz="17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600" y="2029675"/>
            <a:ext cx="3908901" cy="13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9988" y="1441200"/>
            <a:ext cx="2621760" cy="295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665500" y="58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DoRA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700" y="2256641"/>
            <a:ext cx="2487100" cy="58270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665500" y="1351600"/>
            <a:ext cx="4694100" cy="27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Let’s decompose the </a:t>
            </a:r>
            <a:r>
              <a:rPr lang="en" sz="1700"/>
              <a:t>weight</a:t>
            </a:r>
            <a:r>
              <a:rPr lang="en" sz="1700"/>
              <a:t> matrix into its magnitude and direction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Decomposition: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Train magnitude separately 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Direction is trained using LoRA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More parameters</a:t>
            </a:r>
            <a:endParaRPr sz="1700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4800" y="1247975"/>
            <a:ext cx="3889199" cy="3718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674625" y="569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Inspiration: Weight Normalization 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7650" y="16591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rgbClr val="434343"/>
                </a:solidFill>
              </a:rPr>
              <a:t>(Salimans &amp; Kingma, 2016)</a:t>
            </a:r>
            <a:br>
              <a:rPr lang="en" sz="1700">
                <a:solidFill>
                  <a:schemeClr val="dk2"/>
                </a:solidFill>
              </a:rPr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Reparametrization in this way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Magnitude and direction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Training from scratch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7650" y="57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 decomposition Analysis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738" y="1903325"/>
            <a:ext cx="2284335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232625" y="1903325"/>
            <a:ext cx="6160800" cy="28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Decomposition:</a:t>
            </a:r>
            <a:br>
              <a:rPr lang="en" sz="1700"/>
            </a:b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Magnitude and directional difference: </a:t>
            </a:r>
            <a:br>
              <a:rPr lang="en" sz="1700"/>
            </a:b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VL-BART model finetuned on 4 image-text tasks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Only query/value weight matrix in self-attention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Different checkpoints</a:t>
            </a:r>
            <a:endParaRPr sz="1700"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800" y="2571750"/>
            <a:ext cx="3119975" cy="101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50" y="1960450"/>
            <a:ext cx="8209224" cy="230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7650" y="633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7650" y="15216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FT slightly negative slope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Hypothesis: pretrained weights already know a lot. It’s enough to just change one thing</a:t>
            </a:r>
            <a:br>
              <a:rPr lang="en" sz="1700"/>
            </a:b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LoRA has a consistently positive slope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LoRA cannot learn more nuanced adjustments</a:t>
            </a:r>
            <a:br>
              <a:rPr lang="en" sz="1700"/>
            </a:b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DoRA also has a negative slope…</a:t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…yay?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