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 id="214748367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Tahoma"/>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Tahoma-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Tahoma-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4904b6153c_2_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34904b6153c_2_1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a:t>Tip: </a:t>
            </a:r>
            <a:r>
              <a:rPr lang="en"/>
              <a:t>If you want to update this template with your division or center logo, navigate to View &gt; Slide Master and edit the template from there. </a:t>
            </a:r>
            <a:endParaRPr/>
          </a:p>
        </p:txBody>
      </p:sp>
      <p:sp>
        <p:nvSpPr>
          <p:cNvPr id="201" name="Google Shape;201;g34904b6153c_2_1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84a636af2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84a636af2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Connect cognitive overload, C</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84a636af2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84a636af2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84a636af26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84a636af26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84a636af26_0_1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connect</a:t>
            </a:r>
            <a:endParaRPr/>
          </a:p>
        </p:txBody>
      </p:sp>
      <p:sp>
        <p:nvSpPr>
          <p:cNvPr id="321" name="Google Shape;321;g384a636af26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84a636af26_0_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g384a636af26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49086c236f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349086c236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49086c236f_0_2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349086c236f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49086c236f_0_2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g349086c236f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3839d4e4b7b_0_1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g3839d4e4b7b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84a5bf367e_0_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What kind of shoes do spies wear? Sneakers.</a:t>
            </a:r>
            <a:endParaRPr/>
          </a:p>
        </p:txBody>
      </p:sp>
      <p:sp>
        <p:nvSpPr>
          <p:cNvPr id="364" name="Google Shape;364;g384a5bf367e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4904b6153c_2_16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34904b6153c_2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84a5bf367e_0_3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g384a5bf367e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84a616535c_0_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This is difficult because there's no fixed order or "privileged token" to guide the generation step-by-step.</a:t>
            </a:r>
            <a:endParaRPr/>
          </a:p>
        </p:txBody>
      </p:sp>
      <p:sp>
        <p:nvSpPr>
          <p:cNvPr id="379" name="Google Shape;379;g384a616535c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384a5bf367e_0_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g384a5bf367e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84a5bf367e_0_4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Infer parent v.s. Pick parent first and output at last.</a:t>
            </a:r>
            <a:br>
              <a:rPr lang="en"/>
            </a:br>
            <a:r>
              <a:rPr lang="en"/>
              <a:t>Learn one combined v.s. Multiple seperate</a:t>
            </a:r>
            <a:endParaRPr/>
          </a:p>
        </p:txBody>
      </p:sp>
      <p:sp>
        <p:nvSpPr>
          <p:cNvPr id="395" name="Google Shape;395;g384a5bf367e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8228c99894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g38228c99894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84a5bf367e_0_5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g384a5bf367e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38228c99894_1_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g38228c99894_1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38228c99894_1_2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g38228c99894_1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38228c99894_1_3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g38228c99894_1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3839d4e4b7b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g3839d4e4b7b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84a636af26_0_4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Alignment as p[runing, callback</a:t>
            </a:r>
            <a:endParaRPr/>
          </a:p>
          <a:p>
            <a:pPr indent="0" lvl="0" marL="0" rtl="0" algn="l">
              <a:spcBef>
                <a:spcPts val="0"/>
              </a:spcBef>
              <a:spcAft>
                <a:spcPts val="0"/>
              </a:spcAft>
              <a:buNone/>
            </a:pPr>
            <a:r>
              <a:t/>
            </a:r>
            <a:endParaRPr/>
          </a:p>
        </p:txBody>
      </p:sp>
      <p:sp>
        <p:nvSpPr>
          <p:cNvPr id="216" name="Google Shape;216;g384a636af26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34904b6153c_2_2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8" name="Google Shape;448;g34904b6153c_2_28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a:t>Tip: </a:t>
            </a:r>
            <a:r>
              <a:rPr lang="en"/>
              <a:t>There’s no need to include WWW or HTTPS in front of your URL. </a:t>
            </a:r>
            <a:endParaRPr/>
          </a:p>
        </p:txBody>
      </p:sp>
      <p:sp>
        <p:nvSpPr>
          <p:cNvPr id="449" name="Google Shape;449;g34904b6153c_2_28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84a636af26_0_1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384a636af26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84a636af26_0_3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384a636af26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839d4e4b7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839d4e4b7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84a636af26_0_5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384a636af26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84a636af26_0_7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384a636af26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84a636af26_0_1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g384a636af26_0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7.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7.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p:cSld name="One Column">
    <p:spTree>
      <p:nvGrpSpPr>
        <p:cNvPr id="55" name="Shape 55"/>
        <p:cNvGrpSpPr/>
        <p:nvPr/>
      </p:nvGrpSpPr>
      <p:grpSpPr>
        <a:xfrm>
          <a:off x="0" y="0"/>
          <a:ext cx="0" cy="0"/>
          <a:chOff x="0" y="0"/>
          <a:chExt cx="0" cy="0"/>
        </a:xfrm>
      </p:grpSpPr>
      <p:sp>
        <p:nvSpPr>
          <p:cNvPr id="56" name="Google Shape;56;p14"/>
          <p:cNvSpPr txBox="1"/>
          <p:nvPr>
            <p:ph idx="1" type="body"/>
          </p:nvPr>
        </p:nvSpPr>
        <p:spPr>
          <a:xfrm>
            <a:off x="200026" y="714375"/>
            <a:ext cx="8716487" cy="3886199"/>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Clr>
                <a:schemeClr val="dk2"/>
              </a:buClr>
              <a:buSzPts val="1400"/>
              <a:buChar char="•"/>
              <a:defRPr/>
            </a:lvl1pPr>
            <a:lvl2pPr indent="-323850" lvl="1" marL="914400" algn="l">
              <a:lnSpc>
                <a:spcPct val="100000"/>
              </a:lnSpc>
              <a:spcBef>
                <a:spcPts val="400"/>
              </a:spcBef>
              <a:spcAft>
                <a:spcPts val="0"/>
              </a:spcAft>
              <a:buClr>
                <a:schemeClr val="dk1"/>
              </a:buClr>
              <a:buSzPts val="1500"/>
              <a:buChar char="•"/>
              <a:defRPr sz="1500"/>
            </a:lvl2pPr>
            <a:lvl3pPr indent="-317500" lvl="2" marL="1371600" algn="l">
              <a:lnSpc>
                <a:spcPct val="100000"/>
              </a:lnSpc>
              <a:spcBef>
                <a:spcPts val="400"/>
              </a:spcBef>
              <a:spcAft>
                <a:spcPts val="0"/>
              </a:spcAft>
              <a:buClr>
                <a:schemeClr val="dk2"/>
              </a:buClr>
              <a:buSzPts val="1400"/>
              <a:buFont typeface="NTR"/>
              <a:buChar char="–"/>
              <a:defRPr sz="1400"/>
            </a:lvl3pPr>
            <a:lvl4pPr indent="-317500" lvl="3" marL="1828800" algn="l">
              <a:lnSpc>
                <a:spcPct val="100000"/>
              </a:lnSpc>
              <a:spcBef>
                <a:spcPts val="400"/>
              </a:spcBef>
              <a:spcAft>
                <a:spcPts val="0"/>
              </a:spcAft>
              <a:buClr>
                <a:schemeClr val="dk2"/>
              </a:buClr>
              <a:buSzPts val="1400"/>
              <a:buChar char="•"/>
              <a:defRPr sz="1400"/>
            </a:lvl4pPr>
            <a:lvl5pPr indent="-317500" lvl="4" marL="2286000" algn="l">
              <a:lnSpc>
                <a:spcPct val="100000"/>
              </a:lnSpc>
              <a:spcBef>
                <a:spcPts val="400"/>
              </a:spcBef>
              <a:spcAft>
                <a:spcPts val="0"/>
              </a:spcAft>
              <a:buClr>
                <a:schemeClr val="dk2"/>
              </a:buClr>
              <a:buSzPts val="1400"/>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cxnSp>
        <p:nvCxnSpPr>
          <p:cNvPr id="57" name="Google Shape;57;p14"/>
          <p:cNvCxnSpPr/>
          <p:nvPr/>
        </p:nvCxnSpPr>
        <p:spPr>
          <a:xfrm>
            <a:off x="227488" y="596082"/>
            <a:ext cx="8689025" cy="0"/>
          </a:xfrm>
          <a:prstGeom prst="straightConnector1">
            <a:avLst/>
          </a:prstGeom>
          <a:noFill/>
          <a:ln cap="flat" cmpd="sng" w="12700">
            <a:solidFill>
              <a:schemeClr val="accent1"/>
            </a:solidFill>
            <a:prstDash val="solid"/>
            <a:miter lim="800000"/>
            <a:headEnd len="sm" w="sm" type="none"/>
            <a:tailEnd len="sm" w="sm" type="none"/>
          </a:ln>
        </p:spPr>
      </p:cxnSp>
      <p:sp>
        <p:nvSpPr>
          <p:cNvPr id="58" name="Google Shape;58;p14"/>
          <p:cNvSpPr txBox="1"/>
          <p:nvPr>
            <p:ph idx="12" type="sldNum"/>
          </p:nvPr>
        </p:nvSpPr>
        <p:spPr>
          <a:xfrm>
            <a:off x="7663909" y="4686365"/>
            <a:ext cx="924541" cy="273844"/>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type="title"/>
          </p:nvPr>
        </p:nvSpPr>
        <p:spPr>
          <a:xfrm>
            <a:off x="227488" y="183289"/>
            <a:ext cx="8689025" cy="393406"/>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60" name="Shape 60"/>
        <p:cNvGrpSpPr/>
        <p:nvPr/>
      </p:nvGrpSpPr>
      <p:grpSpPr>
        <a:xfrm>
          <a:off x="0" y="0"/>
          <a:ext cx="0" cy="0"/>
          <a:chOff x="0" y="0"/>
          <a:chExt cx="0" cy="0"/>
        </a:xfrm>
      </p:grpSpPr>
      <p:sp>
        <p:nvSpPr>
          <p:cNvPr id="61" name="Google Shape;61;p15"/>
          <p:cNvSpPr/>
          <p:nvPr/>
        </p:nvSpPr>
        <p:spPr>
          <a:xfrm>
            <a:off x="0" y="0"/>
            <a:ext cx="9144000" cy="5143500"/>
          </a:xfrm>
          <a:prstGeom prst="rect">
            <a:avLst/>
          </a:prstGeom>
          <a:gradFill>
            <a:gsLst>
              <a:gs pos="0">
                <a:srgbClr val="001945"/>
              </a:gs>
              <a:gs pos="50000">
                <a:srgbClr val="002366"/>
              </a:gs>
              <a:gs pos="100000">
                <a:srgbClr val="002B7A"/>
              </a:gs>
            </a:gsLst>
            <a:lin ang="108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2" name="Google Shape;62;p15"/>
          <p:cNvSpPr txBox="1"/>
          <p:nvPr>
            <p:ph idx="1" type="subTitle"/>
          </p:nvPr>
        </p:nvSpPr>
        <p:spPr>
          <a:xfrm>
            <a:off x="432487" y="2769676"/>
            <a:ext cx="4139513" cy="588071"/>
          </a:xfrm>
          <a:prstGeom prst="rect">
            <a:avLst/>
          </a:prstGeom>
          <a:noFill/>
          <a:ln>
            <a:noFill/>
          </a:ln>
        </p:spPr>
        <p:txBody>
          <a:bodyPr anchorCtr="0" anchor="ctr" bIns="34275" lIns="68575" spcFirstLastPara="1" rIns="68575" wrap="square" tIns="34275">
            <a:normAutofit/>
          </a:bodyPr>
          <a:lstStyle>
            <a:lvl1pPr lvl="0" algn="l">
              <a:lnSpc>
                <a:spcPct val="103333"/>
              </a:lnSpc>
              <a:spcBef>
                <a:spcPts val="800"/>
              </a:spcBef>
              <a:spcAft>
                <a:spcPts val="0"/>
              </a:spcAft>
              <a:buClr>
                <a:srgbClr val="4E97E0"/>
              </a:buClr>
              <a:buSzPts val="1800"/>
              <a:buNone/>
              <a:defRPr b="1" sz="1800">
                <a:solidFill>
                  <a:srgbClr val="4E97E0"/>
                </a:solidFill>
                <a:latin typeface="Tahoma"/>
                <a:ea typeface="Tahoma"/>
                <a:cs typeface="Tahoma"/>
                <a:sym typeface="Tahoma"/>
              </a:defRPr>
            </a:lvl1pPr>
            <a:lvl2pPr lvl="1" algn="ctr">
              <a:lnSpc>
                <a:spcPct val="100000"/>
              </a:lnSpc>
              <a:spcBef>
                <a:spcPts val="400"/>
              </a:spcBef>
              <a:spcAft>
                <a:spcPts val="0"/>
              </a:spcAft>
              <a:buClr>
                <a:schemeClr val="dk1"/>
              </a:buClr>
              <a:buSzPts val="1500"/>
              <a:buNone/>
              <a:defRPr sz="1500"/>
            </a:lvl2pPr>
            <a:lvl3pPr lvl="2" algn="ctr">
              <a:lnSpc>
                <a:spcPct val="100000"/>
              </a:lnSpc>
              <a:spcBef>
                <a:spcPts val="400"/>
              </a:spcBef>
              <a:spcAft>
                <a:spcPts val="0"/>
              </a:spcAft>
              <a:buClr>
                <a:schemeClr val="dk2"/>
              </a:buClr>
              <a:buSzPts val="1400"/>
              <a:buNone/>
              <a:defRPr sz="1400"/>
            </a:lvl3pPr>
            <a:lvl4pPr lvl="3" algn="ctr">
              <a:lnSpc>
                <a:spcPct val="100000"/>
              </a:lnSpc>
              <a:spcBef>
                <a:spcPts val="400"/>
              </a:spcBef>
              <a:spcAft>
                <a:spcPts val="0"/>
              </a:spcAft>
              <a:buClr>
                <a:schemeClr val="dk2"/>
              </a:buClr>
              <a:buSzPts val="1200"/>
              <a:buNone/>
              <a:defRPr sz="1200"/>
            </a:lvl4pPr>
            <a:lvl5pPr lvl="4" algn="ctr">
              <a:lnSpc>
                <a:spcPct val="100000"/>
              </a:lnSpc>
              <a:spcBef>
                <a:spcPts val="400"/>
              </a:spcBef>
              <a:spcAft>
                <a:spcPts val="0"/>
              </a:spcAft>
              <a:buClr>
                <a:schemeClr val="dk2"/>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pic>
        <p:nvPicPr>
          <p:cNvPr descr="A black background with white text&#10;&#10;Description automatically generated" id="63" name="Google Shape;63;p15"/>
          <p:cNvPicPr preferRelativeResize="0"/>
          <p:nvPr/>
        </p:nvPicPr>
        <p:blipFill rotWithShape="1">
          <a:blip r:embed="rId2">
            <a:alphaModFix/>
          </a:blip>
          <a:srcRect b="0" l="0" r="0" t="0"/>
          <a:stretch/>
        </p:blipFill>
        <p:spPr>
          <a:xfrm>
            <a:off x="2773" y="3821480"/>
            <a:ext cx="3219923" cy="1338203"/>
          </a:xfrm>
          <a:prstGeom prst="rect">
            <a:avLst/>
          </a:prstGeom>
          <a:noFill/>
          <a:ln>
            <a:noFill/>
          </a:ln>
        </p:spPr>
      </p:pic>
      <p:sp>
        <p:nvSpPr>
          <p:cNvPr id="64" name="Google Shape;64;p15"/>
          <p:cNvSpPr txBox="1"/>
          <p:nvPr>
            <p:ph idx="2" type="body"/>
          </p:nvPr>
        </p:nvSpPr>
        <p:spPr>
          <a:xfrm>
            <a:off x="432196" y="3357563"/>
            <a:ext cx="4139804" cy="338633"/>
          </a:xfrm>
          <a:prstGeom prst="rect">
            <a:avLst/>
          </a:prstGeom>
          <a:noFill/>
          <a:ln>
            <a:noFill/>
          </a:ln>
        </p:spPr>
        <p:txBody>
          <a:bodyPr anchorCtr="0" anchor="ctr" bIns="34275" lIns="68575" spcFirstLastPara="1" rIns="68575" wrap="square" tIns="34275">
            <a:normAutofit/>
          </a:bodyPr>
          <a:lstStyle>
            <a:lvl1pPr indent="-228600" lvl="0" marL="457200" algn="l">
              <a:lnSpc>
                <a:spcPct val="100000"/>
              </a:lnSpc>
              <a:spcBef>
                <a:spcPts val="800"/>
              </a:spcBef>
              <a:spcAft>
                <a:spcPts val="0"/>
              </a:spcAft>
              <a:buClr>
                <a:schemeClr val="lt1"/>
              </a:buClr>
              <a:buSzPts val="1400"/>
              <a:buNone/>
              <a:defRPr sz="1400">
                <a:solidFill>
                  <a:schemeClr val="lt1"/>
                </a:solidFill>
              </a:defRPr>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descr="A logo of a book and a globe&#10;&#10;AI-generated content may be incorrect." id="65" name="Google Shape;65;p15"/>
          <p:cNvPicPr preferRelativeResize="0"/>
          <p:nvPr/>
        </p:nvPicPr>
        <p:blipFill rotWithShape="1">
          <a:blip r:embed="rId3">
            <a:alphaModFix amt="20000"/>
          </a:blip>
          <a:srcRect b="7188" l="2481" r="24988" t="8062"/>
          <a:stretch/>
        </p:blipFill>
        <p:spPr>
          <a:xfrm>
            <a:off x="5001424" y="0"/>
            <a:ext cx="4139804" cy="5159683"/>
          </a:xfrm>
          <a:prstGeom prst="rect">
            <a:avLst/>
          </a:prstGeom>
          <a:noFill/>
          <a:ln>
            <a:noFill/>
          </a:ln>
        </p:spPr>
      </p:pic>
      <p:sp>
        <p:nvSpPr>
          <p:cNvPr id="66" name="Google Shape;66;p15"/>
          <p:cNvSpPr/>
          <p:nvPr/>
        </p:nvSpPr>
        <p:spPr>
          <a:xfrm>
            <a:off x="0" y="1592826"/>
            <a:ext cx="9144000" cy="1064122"/>
          </a:xfrm>
          <a:prstGeom prst="rect">
            <a:avLst/>
          </a:prstGeom>
          <a:solidFill>
            <a:srgbClr val="4E97E0">
              <a:alpha val="74509"/>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7" name="Google Shape;67;p15"/>
          <p:cNvSpPr txBox="1"/>
          <p:nvPr>
            <p:ph type="ctrTitle"/>
          </p:nvPr>
        </p:nvSpPr>
        <p:spPr>
          <a:xfrm>
            <a:off x="432487" y="1659194"/>
            <a:ext cx="6923270" cy="955006"/>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lt1"/>
              </a:buClr>
              <a:buSzPts val="3000"/>
              <a:buFont typeface="Tahoma"/>
              <a:buNone/>
              <a:defRPr sz="3000">
                <a:solidFill>
                  <a:schemeClr val="lt1"/>
                </a:solidFill>
                <a:latin typeface="Tahoma"/>
                <a:ea typeface="Tahoma"/>
                <a:cs typeface="Tahoma"/>
                <a:sym typeface="Tahoma"/>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_Image">
  <p:cSld name="Section Break_Image">
    <p:spTree>
      <p:nvGrpSpPr>
        <p:cNvPr id="68" name="Shape 68"/>
        <p:cNvGrpSpPr/>
        <p:nvPr/>
      </p:nvGrpSpPr>
      <p:grpSpPr>
        <a:xfrm>
          <a:off x="0" y="0"/>
          <a:ext cx="0" cy="0"/>
          <a:chOff x="0" y="0"/>
          <a:chExt cx="0" cy="0"/>
        </a:xfrm>
      </p:grpSpPr>
      <p:sp>
        <p:nvSpPr>
          <p:cNvPr id="69" name="Google Shape;69;p16"/>
          <p:cNvSpPr txBox="1"/>
          <p:nvPr>
            <p:ph type="ctrTitle"/>
          </p:nvPr>
        </p:nvSpPr>
        <p:spPr>
          <a:xfrm>
            <a:off x="3529667" y="1578280"/>
            <a:ext cx="5181845" cy="1334021"/>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2"/>
              </a:buClr>
              <a:buSzPts val="3000"/>
              <a:buFont typeface="Tahoma"/>
              <a:buNone/>
              <a:defRPr sz="3000">
                <a:solidFill>
                  <a:schemeClr val="dk2"/>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subTitle"/>
          </p:nvPr>
        </p:nvSpPr>
        <p:spPr>
          <a:xfrm>
            <a:off x="3529667" y="3081403"/>
            <a:ext cx="5181846" cy="725456"/>
          </a:xfrm>
          <a:prstGeom prst="rect">
            <a:avLst/>
          </a:prstGeom>
          <a:noFill/>
          <a:ln>
            <a:noFill/>
          </a:ln>
        </p:spPr>
        <p:txBody>
          <a:bodyPr anchorCtr="0" anchor="t" bIns="0" lIns="0" spcFirstLastPara="1" rIns="0" wrap="square" tIns="0">
            <a:normAutofit/>
          </a:bodyPr>
          <a:lstStyle>
            <a:lvl1pPr lvl="0" algn="l">
              <a:lnSpc>
                <a:spcPct val="100000"/>
              </a:lnSpc>
              <a:spcBef>
                <a:spcPts val="800"/>
              </a:spcBef>
              <a:spcAft>
                <a:spcPts val="0"/>
              </a:spcAft>
              <a:buClr>
                <a:schemeClr val="accent1"/>
              </a:buClr>
              <a:buSzPts val="1800"/>
              <a:buNone/>
              <a:defRPr b="1" sz="1800">
                <a:solidFill>
                  <a:schemeClr val="accent1"/>
                </a:solidFill>
              </a:defRPr>
            </a:lvl1pPr>
            <a:lvl2pPr lvl="1" algn="ctr">
              <a:lnSpc>
                <a:spcPct val="100000"/>
              </a:lnSpc>
              <a:spcBef>
                <a:spcPts val="400"/>
              </a:spcBef>
              <a:spcAft>
                <a:spcPts val="0"/>
              </a:spcAft>
              <a:buClr>
                <a:schemeClr val="dk1"/>
              </a:buClr>
              <a:buSzPts val="1500"/>
              <a:buNone/>
              <a:defRPr sz="1500"/>
            </a:lvl2pPr>
            <a:lvl3pPr lvl="2" algn="ctr">
              <a:lnSpc>
                <a:spcPct val="100000"/>
              </a:lnSpc>
              <a:spcBef>
                <a:spcPts val="400"/>
              </a:spcBef>
              <a:spcAft>
                <a:spcPts val="0"/>
              </a:spcAft>
              <a:buClr>
                <a:schemeClr val="dk2"/>
              </a:buClr>
              <a:buSzPts val="1400"/>
              <a:buNone/>
              <a:defRPr sz="1400"/>
            </a:lvl3pPr>
            <a:lvl4pPr lvl="3" algn="ctr">
              <a:lnSpc>
                <a:spcPct val="100000"/>
              </a:lnSpc>
              <a:spcBef>
                <a:spcPts val="400"/>
              </a:spcBef>
              <a:spcAft>
                <a:spcPts val="0"/>
              </a:spcAft>
              <a:buClr>
                <a:schemeClr val="dk2"/>
              </a:buClr>
              <a:buSzPts val="1200"/>
              <a:buNone/>
              <a:defRPr sz="1200"/>
            </a:lvl4pPr>
            <a:lvl5pPr lvl="4" algn="ctr">
              <a:lnSpc>
                <a:spcPct val="100000"/>
              </a:lnSpc>
              <a:spcBef>
                <a:spcPts val="400"/>
              </a:spcBef>
              <a:spcAft>
                <a:spcPts val="0"/>
              </a:spcAft>
              <a:buClr>
                <a:schemeClr val="dk2"/>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cxnSp>
        <p:nvCxnSpPr>
          <p:cNvPr id="71" name="Google Shape;71;p16"/>
          <p:cNvCxnSpPr/>
          <p:nvPr/>
        </p:nvCxnSpPr>
        <p:spPr>
          <a:xfrm>
            <a:off x="397363" y="1453243"/>
            <a:ext cx="8314150" cy="0"/>
          </a:xfrm>
          <a:prstGeom prst="straightConnector1">
            <a:avLst/>
          </a:prstGeom>
          <a:noFill/>
          <a:ln cap="flat" cmpd="sng" w="12700">
            <a:solidFill>
              <a:schemeClr val="accent1"/>
            </a:solidFill>
            <a:prstDash val="solid"/>
            <a:miter lim="800000"/>
            <a:headEnd len="sm" w="sm" type="none"/>
            <a:tailEnd len="sm" w="sm" type="none"/>
          </a:ln>
        </p:spPr>
      </p:cxnSp>
      <p:sp>
        <p:nvSpPr>
          <p:cNvPr id="72" name="Google Shape;72;p16"/>
          <p:cNvSpPr txBox="1"/>
          <p:nvPr>
            <p:ph idx="12" type="sldNum"/>
          </p:nvPr>
        </p:nvSpPr>
        <p:spPr>
          <a:xfrm>
            <a:off x="7663909" y="4686365"/>
            <a:ext cx="924541" cy="273844"/>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p:nvPr>
            <p:ph idx="2" type="pic"/>
          </p:nvPr>
        </p:nvSpPr>
        <p:spPr>
          <a:xfrm>
            <a:off x="0" y="0"/>
            <a:ext cx="3007895" cy="5143500"/>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p:cSld name="Section Break">
    <p:spTree>
      <p:nvGrpSpPr>
        <p:cNvPr id="74" name="Shape 74"/>
        <p:cNvGrpSpPr/>
        <p:nvPr/>
      </p:nvGrpSpPr>
      <p:grpSpPr>
        <a:xfrm>
          <a:off x="0" y="0"/>
          <a:ext cx="0" cy="0"/>
          <a:chOff x="0" y="0"/>
          <a:chExt cx="0" cy="0"/>
        </a:xfrm>
      </p:grpSpPr>
      <p:sp>
        <p:nvSpPr>
          <p:cNvPr id="75" name="Google Shape;75;p17"/>
          <p:cNvSpPr/>
          <p:nvPr/>
        </p:nvSpPr>
        <p:spPr>
          <a:xfrm>
            <a:off x="0" y="0"/>
            <a:ext cx="9144000" cy="5143500"/>
          </a:xfrm>
          <a:prstGeom prst="rect">
            <a:avLst/>
          </a:prstGeom>
          <a:gradFill>
            <a:gsLst>
              <a:gs pos="0">
                <a:srgbClr val="001945"/>
              </a:gs>
              <a:gs pos="50000">
                <a:srgbClr val="002366"/>
              </a:gs>
              <a:gs pos="100000">
                <a:srgbClr val="002B7A"/>
              </a:gs>
            </a:gsLst>
            <a:lin ang="10800000" scaled="0"/>
          </a:gradFill>
          <a:ln cap="flat" cmpd="sng" w="19050">
            <a:solidFill>
              <a:srgbClr val="203F5E"/>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logo of a book and a globe&#10;&#10;AI-generated content may be incorrect." id="76" name="Google Shape;76;p17"/>
          <p:cNvPicPr preferRelativeResize="0"/>
          <p:nvPr/>
        </p:nvPicPr>
        <p:blipFill rotWithShape="1">
          <a:blip r:embed="rId2">
            <a:alphaModFix amt="20000"/>
          </a:blip>
          <a:srcRect b="7187" l="2481" r="24988" t="-885"/>
          <a:stretch/>
        </p:blipFill>
        <p:spPr>
          <a:xfrm>
            <a:off x="7263136" y="2571751"/>
            <a:ext cx="1878091" cy="2587932"/>
          </a:xfrm>
          <a:prstGeom prst="rect">
            <a:avLst/>
          </a:prstGeom>
          <a:noFill/>
          <a:ln>
            <a:noFill/>
          </a:ln>
        </p:spPr>
      </p:pic>
      <p:sp>
        <p:nvSpPr>
          <p:cNvPr id="77" name="Google Shape;77;p17"/>
          <p:cNvSpPr txBox="1"/>
          <p:nvPr>
            <p:ph type="ctrTitle"/>
          </p:nvPr>
        </p:nvSpPr>
        <p:spPr>
          <a:xfrm>
            <a:off x="1106905" y="542926"/>
            <a:ext cx="6930190" cy="227598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3000"/>
              <a:buFont typeface="Tahoma"/>
              <a:buNone/>
              <a:defRPr b="1" sz="30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8" name="Google Shape;78;p17"/>
          <p:cNvSpPr txBox="1"/>
          <p:nvPr>
            <p:ph idx="1" type="subTitle"/>
          </p:nvPr>
        </p:nvSpPr>
        <p:spPr>
          <a:xfrm>
            <a:off x="1106905" y="3045844"/>
            <a:ext cx="6930190" cy="1554731"/>
          </a:xfrm>
          <a:prstGeom prst="rect">
            <a:avLst/>
          </a:prstGeom>
          <a:noFill/>
          <a:ln>
            <a:noFill/>
          </a:ln>
        </p:spPr>
        <p:txBody>
          <a:bodyPr anchorCtr="0" anchor="t" bIns="0" lIns="0" spcFirstLastPara="1" rIns="0" wrap="square" tIns="0">
            <a:normAutofit/>
          </a:bodyPr>
          <a:lstStyle>
            <a:lvl1pPr lvl="0" algn="l">
              <a:lnSpc>
                <a:spcPct val="95000"/>
              </a:lnSpc>
              <a:spcBef>
                <a:spcPts val="800"/>
              </a:spcBef>
              <a:spcAft>
                <a:spcPts val="0"/>
              </a:spcAft>
              <a:buClr>
                <a:schemeClr val="accent1"/>
              </a:buClr>
              <a:buSzPts val="1800"/>
              <a:buNone/>
              <a:defRPr b="1" sz="1800">
                <a:solidFill>
                  <a:schemeClr val="accent1"/>
                </a:solidFill>
              </a:defRPr>
            </a:lvl1pPr>
            <a:lvl2pPr lvl="1" algn="ctr">
              <a:lnSpc>
                <a:spcPct val="100000"/>
              </a:lnSpc>
              <a:spcBef>
                <a:spcPts val="400"/>
              </a:spcBef>
              <a:spcAft>
                <a:spcPts val="0"/>
              </a:spcAft>
              <a:buClr>
                <a:schemeClr val="dk1"/>
              </a:buClr>
              <a:buSzPts val="1500"/>
              <a:buNone/>
              <a:defRPr sz="1500"/>
            </a:lvl2pPr>
            <a:lvl3pPr lvl="2" algn="ctr">
              <a:lnSpc>
                <a:spcPct val="100000"/>
              </a:lnSpc>
              <a:spcBef>
                <a:spcPts val="400"/>
              </a:spcBef>
              <a:spcAft>
                <a:spcPts val="0"/>
              </a:spcAft>
              <a:buClr>
                <a:schemeClr val="dk2"/>
              </a:buClr>
              <a:buSzPts val="1400"/>
              <a:buNone/>
              <a:defRPr sz="1400"/>
            </a:lvl3pPr>
            <a:lvl4pPr lvl="3" algn="ctr">
              <a:lnSpc>
                <a:spcPct val="100000"/>
              </a:lnSpc>
              <a:spcBef>
                <a:spcPts val="400"/>
              </a:spcBef>
              <a:spcAft>
                <a:spcPts val="0"/>
              </a:spcAft>
              <a:buClr>
                <a:schemeClr val="dk2"/>
              </a:buClr>
              <a:buSzPts val="1200"/>
              <a:buNone/>
              <a:defRPr sz="1200"/>
            </a:lvl4pPr>
            <a:lvl5pPr lvl="4" algn="ctr">
              <a:lnSpc>
                <a:spcPct val="100000"/>
              </a:lnSpc>
              <a:spcBef>
                <a:spcPts val="400"/>
              </a:spcBef>
              <a:spcAft>
                <a:spcPts val="0"/>
              </a:spcAft>
              <a:buClr>
                <a:schemeClr val="dk2"/>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w/ Caption">
  <p:cSld name="Image w/ Caption">
    <p:spTree>
      <p:nvGrpSpPr>
        <p:cNvPr id="79" name="Shape 79"/>
        <p:cNvGrpSpPr/>
        <p:nvPr/>
      </p:nvGrpSpPr>
      <p:grpSpPr>
        <a:xfrm>
          <a:off x="0" y="0"/>
          <a:ext cx="0" cy="0"/>
          <a:chOff x="0" y="0"/>
          <a:chExt cx="0" cy="0"/>
        </a:xfrm>
      </p:grpSpPr>
      <p:sp>
        <p:nvSpPr>
          <p:cNvPr id="80" name="Google Shape;80;p18"/>
          <p:cNvSpPr/>
          <p:nvPr/>
        </p:nvSpPr>
        <p:spPr>
          <a:xfrm>
            <a:off x="0" y="3955774"/>
            <a:ext cx="9144000" cy="1187725"/>
          </a:xfrm>
          <a:prstGeom prst="rect">
            <a:avLst/>
          </a:prstGeom>
          <a:gradFill>
            <a:gsLst>
              <a:gs pos="0">
                <a:srgbClr val="001945"/>
              </a:gs>
              <a:gs pos="50000">
                <a:srgbClr val="002366"/>
              </a:gs>
              <a:gs pos="100000">
                <a:srgbClr val="002B7A"/>
              </a:gs>
            </a:gsLst>
            <a:lin ang="10800000" scaled="0"/>
          </a:gradFill>
          <a:ln cap="flat" cmpd="sng" w="19050">
            <a:solidFill>
              <a:srgbClr val="203F5E"/>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1" name="Google Shape;81;p18"/>
          <p:cNvSpPr txBox="1"/>
          <p:nvPr>
            <p:ph idx="1" type="body"/>
          </p:nvPr>
        </p:nvSpPr>
        <p:spPr>
          <a:xfrm>
            <a:off x="217549" y="4192914"/>
            <a:ext cx="6935833" cy="396479"/>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lt1"/>
              </a:buClr>
              <a:buSzPts val="1400"/>
              <a:buNone/>
              <a:defRPr i="0" sz="1400">
                <a:solidFill>
                  <a:schemeClr val="lt1"/>
                </a:solidFill>
              </a:defRPr>
            </a:lvl1pPr>
            <a:lvl2pPr indent="-323850" lvl="1" marL="914400" algn="l">
              <a:lnSpc>
                <a:spcPct val="100000"/>
              </a:lnSpc>
              <a:spcBef>
                <a:spcPts val="400"/>
              </a:spcBef>
              <a:spcAft>
                <a:spcPts val="0"/>
              </a:spcAft>
              <a:buClr>
                <a:schemeClr val="lt1"/>
              </a:buClr>
              <a:buSzPts val="1500"/>
              <a:buChar char="•"/>
              <a:defRPr>
                <a:solidFill>
                  <a:schemeClr val="lt1"/>
                </a:solidFill>
              </a:defRPr>
            </a:lvl2pPr>
            <a:lvl3pPr indent="-317500" lvl="2" marL="1371600" algn="l">
              <a:lnSpc>
                <a:spcPct val="100000"/>
              </a:lnSpc>
              <a:spcBef>
                <a:spcPts val="400"/>
              </a:spcBef>
              <a:spcAft>
                <a:spcPts val="0"/>
              </a:spcAft>
              <a:buClr>
                <a:schemeClr val="lt1"/>
              </a:buClr>
              <a:buSzPts val="1400"/>
              <a:buChar char="•"/>
              <a:defRPr>
                <a:solidFill>
                  <a:schemeClr val="lt1"/>
                </a:solidFill>
              </a:defRPr>
            </a:lvl3pPr>
            <a:lvl4pPr indent="-317500" lvl="3" marL="1828800" algn="l">
              <a:lnSpc>
                <a:spcPct val="100000"/>
              </a:lnSpc>
              <a:spcBef>
                <a:spcPts val="400"/>
              </a:spcBef>
              <a:spcAft>
                <a:spcPts val="0"/>
              </a:spcAft>
              <a:buClr>
                <a:schemeClr val="lt1"/>
              </a:buClr>
              <a:buSzPts val="1400"/>
              <a:buChar char="•"/>
              <a:defRPr>
                <a:solidFill>
                  <a:schemeClr val="lt1"/>
                </a:solidFill>
              </a:defRPr>
            </a:lvl4pPr>
            <a:lvl5pPr indent="-317500" lvl="4" marL="2286000" algn="l">
              <a:lnSpc>
                <a:spcPct val="100000"/>
              </a:lnSpc>
              <a:spcBef>
                <a:spcPts val="400"/>
              </a:spcBef>
              <a:spcAft>
                <a:spcPts val="0"/>
              </a:spcAft>
              <a:buClr>
                <a:schemeClr val="lt1"/>
              </a:buClr>
              <a:buSzPts val="14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 name="Google Shape;82;p18"/>
          <p:cNvSpPr/>
          <p:nvPr>
            <p:ph idx="2" type="pic"/>
          </p:nvPr>
        </p:nvSpPr>
        <p:spPr>
          <a:xfrm>
            <a:off x="0" y="7178"/>
            <a:ext cx="9144000" cy="3948596"/>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Collage">
  <p:cSld name="Image Collage">
    <p:spTree>
      <p:nvGrpSpPr>
        <p:cNvPr id="83" name="Shape 83"/>
        <p:cNvGrpSpPr/>
        <p:nvPr/>
      </p:nvGrpSpPr>
      <p:grpSpPr>
        <a:xfrm>
          <a:off x="0" y="0"/>
          <a:ext cx="0" cy="0"/>
          <a:chOff x="0" y="0"/>
          <a:chExt cx="0" cy="0"/>
        </a:xfrm>
      </p:grpSpPr>
      <p:sp>
        <p:nvSpPr>
          <p:cNvPr id="84" name="Google Shape;84;p19"/>
          <p:cNvSpPr/>
          <p:nvPr>
            <p:ph idx="2" type="pic"/>
          </p:nvPr>
        </p:nvSpPr>
        <p:spPr>
          <a:xfrm>
            <a:off x="0" y="7178"/>
            <a:ext cx="4383157" cy="3948596"/>
          </a:xfrm>
          <a:prstGeom prst="rect">
            <a:avLst/>
          </a:prstGeom>
          <a:noFill/>
          <a:ln>
            <a:noFill/>
          </a:ln>
        </p:spPr>
      </p:sp>
      <p:sp>
        <p:nvSpPr>
          <p:cNvPr id="85" name="Google Shape;85;p19"/>
          <p:cNvSpPr/>
          <p:nvPr>
            <p:ph idx="3" type="pic"/>
          </p:nvPr>
        </p:nvSpPr>
        <p:spPr>
          <a:xfrm>
            <a:off x="4492487" y="1"/>
            <a:ext cx="4651514" cy="2077278"/>
          </a:xfrm>
          <a:prstGeom prst="rect">
            <a:avLst/>
          </a:prstGeom>
          <a:noFill/>
          <a:ln>
            <a:noFill/>
          </a:ln>
        </p:spPr>
      </p:sp>
      <p:sp>
        <p:nvSpPr>
          <p:cNvPr id="86" name="Google Shape;86;p19"/>
          <p:cNvSpPr/>
          <p:nvPr>
            <p:ph idx="4" type="pic"/>
          </p:nvPr>
        </p:nvSpPr>
        <p:spPr>
          <a:xfrm>
            <a:off x="4492487" y="2185907"/>
            <a:ext cx="2271091" cy="1769867"/>
          </a:xfrm>
          <a:prstGeom prst="rect">
            <a:avLst/>
          </a:prstGeom>
          <a:noFill/>
          <a:ln>
            <a:noFill/>
          </a:ln>
        </p:spPr>
      </p:sp>
      <p:sp>
        <p:nvSpPr>
          <p:cNvPr id="87" name="Google Shape;87;p19"/>
          <p:cNvSpPr/>
          <p:nvPr>
            <p:ph idx="5" type="pic"/>
          </p:nvPr>
        </p:nvSpPr>
        <p:spPr>
          <a:xfrm>
            <a:off x="6872909" y="2180938"/>
            <a:ext cx="2271091" cy="1769866"/>
          </a:xfrm>
          <a:prstGeom prst="rect">
            <a:avLst/>
          </a:prstGeom>
          <a:noFill/>
          <a:ln>
            <a:noFill/>
          </a:ln>
        </p:spPr>
      </p:sp>
      <p:sp>
        <p:nvSpPr>
          <p:cNvPr id="88" name="Google Shape;88;p19"/>
          <p:cNvSpPr/>
          <p:nvPr/>
        </p:nvSpPr>
        <p:spPr>
          <a:xfrm>
            <a:off x="0" y="3955774"/>
            <a:ext cx="9144000" cy="1187725"/>
          </a:xfrm>
          <a:prstGeom prst="rect">
            <a:avLst/>
          </a:prstGeom>
          <a:gradFill>
            <a:gsLst>
              <a:gs pos="0">
                <a:srgbClr val="001945"/>
              </a:gs>
              <a:gs pos="50000">
                <a:srgbClr val="002366"/>
              </a:gs>
              <a:gs pos="100000">
                <a:srgbClr val="002B7A"/>
              </a:gs>
            </a:gsLst>
            <a:lin ang="10800000" scaled="0"/>
          </a:gradFill>
          <a:ln cap="flat" cmpd="sng" w="19050">
            <a:solidFill>
              <a:srgbClr val="203F5E"/>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9" name="Google Shape;89;p19"/>
          <p:cNvSpPr txBox="1"/>
          <p:nvPr>
            <p:ph idx="1" type="body"/>
          </p:nvPr>
        </p:nvSpPr>
        <p:spPr>
          <a:xfrm>
            <a:off x="200025" y="4204097"/>
            <a:ext cx="6935833" cy="396479"/>
          </a:xfrm>
          <a:prstGeom prst="rect">
            <a:avLst/>
          </a:prstGeom>
          <a:noFill/>
          <a:ln>
            <a:noFill/>
          </a:ln>
        </p:spPr>
        <p:txBody>
          <a:bodyPr anchorCtr="0" anchor="ctr" bIns="34275" lIns="68575" spcFirstLastPara="1" rIns="68575" wrap="square" tIns="34275">
            <a:normAutofit/>
          </a:bodyPr>
          <a:lstStyle>
            <a:lvl1pPr indent="-228600" lvl="0" marL="457200" algn="l">
              <a:lnSpc>
                <a:spcPct val="70000"/>
              </a:lnSpc>
              <a:spcBef>
                <a:spcPts val="800"/>
              </a:spcBef>
              <a:spcAft>
                <a:spcPts val="0"/>
              </a:spcAft>
              <a:buClr>
                <a:schemeClr val="lt1"/>
              </a:buClr>
              <a:buSzPts val="1400"/>
              <a:buNone/>
              <a:defRPr i="0" sz="1400">
                <a:solidFill>
                  <a:schemeClr val="lt1"/>
                </a:solidFill>
              </a:defRPr>
            </a:lvl1pPr>
            <a:lvl2pPr indent="-323850" lvl="1" marL="914400" algn="l">
              <a:lnSpc>
                <a:spcPct val="100000"/>
              </a:lnSpc>
              <a:spcBef>
                <a:spcPts val="400"/>
              </a:spcBef>
              <a:spcAft>
                <a:spcPts val="0"/>
              </a:spcAft>
              <a:buClr>
                <a:schemeClr val="lt1"/>
              </a:buClr>
              <a:buSzPts val="1500"/>
              <a:buChar char="•"/>
              <a:defRPr>
                <a:solidFill>
                  <a:schemeClr val="lt1"/>
                </a:solidFill>
              </a:defRPr>
            </a:lvl2pPr>
            <a:lvl3pPr indent="-317500" lvl="2" marL="1371600" algn="l">
              <a:lnSpc>
                <a:spcPct val="100000"/>
              </a:lnSpc>
              <a:spcBef>
                <a:spcPts val="400"/>
              </a:spcBef>
              <a:spcAft>
                <a:spcPts val="0"/>
              </a:spcAft>
              <a:buClr>
                <a:schemeClr val="lt1"/>
              </a:buClr>
              <a:buSzPts val="1400"/>
              <a:buChar char="•"/>
              <a:defRPr>
                <a:solidFill>
                  <a:schemeClr val="lt1"/>
                </a:solidFill>
              </a:defRPr>
            </a:lvl3pPr>
            <a:lvl4pPr indent="-317500" lvl="3" marL="1828800" algn="l">
              <a:lnSpc>
                <a:spcPct val="100000"/>
              </a:lnSpc>
              <a:spcBef>
                <a:spcPts val="400"/>
              </a:spcBef>
              <a:spcAft>
                <a:spcPts val="0"/>
              </a:spcAft>
              <a:buClr>
                <a:schemeClr val="lt1"/>
              </a:buClr>
              <a:buSzPts val="1400"/>
              <a:buChar char="•"/>
              <a:defRPr>
                <a:solidFill>
                  <a:schemeClr val="lt1"/>
                </a:solidFill>
              </a:defRPr>
            </a:lvl4pPr>
            <a:lvl5pPr indent="-317500" lvl="4" marL="2286000" algn="l">
              <a:lnSpc>
                <a:spcPct val="100000"/>
              </a:lnSpc>
              <a:spcBef>
                <a:spcPts val="400"/>
              </a:spcBef>
              <a:spcAft>
                <a:spcPts val="0"/>
              </a:spcAft>
              <a:buClr>
                <a:schemeClr val="lt1"/>
              </a:buClr>
              <a:buSzPts val="14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_50/50">
  <p:cSld name="Two Column_50/50">
    <p:spTree>
      <p:nvGrpSpPr>
        <p:cNvPr id="90" name="Shape 90"/>
        <p:cNvGrpSpPr/>
        <p:nvPr/>
      </p:nvGrpSpPr>
      <p:grpSpPr>
        <a:xfrm>
          <a:off x="0" y="0"/>
          <a:ext cx="0" cy="0"/>
          <a:chOff x="0" y="0"/>
          <a:chExt cx="0" cy="0"/>
        </a:xfrm>
      </p:grpSpPr>
      <p:sp>
        <p:nvSpPr>
          <p:cNvPr id="91" name="Google Shape;91;p20"/>
          <p:cNvSpPr/>
          <p:nvPr>
            <p:ph idx="2" type="pic"/>
          </p:nvPr>
        </p:nvSpPr>
        <p:spPr>
          <a:xfrm>
            <a:off x="4641574" y="0"/>
            <a:ext cx="4502426" cy="5143500"/>
          </a:xfrm>
          <a:prstGeom prst="rect">
            <a:avLst/>
          </a:prstGeom>
          <a:noFill/>
          <a:ln>
            <a:noFill/>
          </a:ln>
        </p:spPr>
      </p:sp>
      <p:sp>
        <p:nvSpPr>
          <p:cNvPr id="92" name="Google Shape;92;p20"/>
          <p:cNvSpPr txBox="1"/>
          <p:nvPr>
            <p:ph idx="12" type="sldNum"/>
          </p:nvPr>
        </p:nvSpPr>
        <p:spPr>
          <a:xfrm>
            <a:off x="7663909" y="4686365"/>
            <a:ext cx="924541" cy="273844"/>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20"/>
          <p:cNvSpPr txBox="1"/>
          <p:nvPr>
            <p:ph type="title"/>
          </p:nvPr>
        </p:nvSpPr>
        <p:spPr>
          <a:xfrm>
            <a:off x="227488" y="183290"/>
            <a:ext cx="4271804" cy="412789"/>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94" name="Google Shape;94;p20"/>
          <p:cNvCxnSpPr/>
          <p:nvPr/>
        </p:nvCxnSpPr>
        <p:spPr>
          <a:xfrm>
            <a:off x="227488" y="596082"/>
            <a:ext cx="8689025" cy="0"/>
          </a:xfrm>
          <a:prstGeom prst="straightConnector1">
            <a:avLst/>
          </a:prstGeom>
          <a:noFill/>
          <a:ln cap="flat" cmpd="sng" w="12700">
            <a:solidFill>
              <a:schemeClr val="accent1"/>
            </a:solidFill>
            <a:prstDash val="solid"/>
            <a:miter lim="800000"/>
            <a:headEnd len="sm" w="sm" type="none"/>
            <a:tailEnd len="sm" w="sm" type="none"/>
          </a:ln>
        </p:spPr>
      </p:cxnSp>
      <p:sp>
        <p:nvSpPr>
          <p:cNvPr id="95" name="Google Shape;95;p20"/>
          <p:cNvSpPr txBox="1"/>
          <p:nvPr>
            <p:ph idx="1" type="body"/>
          </p:nvPr>
        </p:nvSpPr>
        <p:spPr>
          <a:xfrm>
            <a:off x="227488" y="714375"/>
            <a:ext cx="4271806" cy="3886200"/>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Clr>
                <a:schemeClr val="dk2"/>
              </a:buClr>
              <a:buSzPts val="1400"/>
              <a:buChar char="•"/>
              <a:defRPr/>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_50/50_images">
  <p:cSld name="Two Column_50/50_images">
    <p:spTree>
      <p:nvGrpSpPr>
        <p:cNvPr id="96" name="Shape 96"/>
        <p:cNvGrpSpPr/>
        <p:nvPr/>
      </p:nvGrpSpPr>
      <p:grpSpPr>
        <a:xfrm>
          <a:off x="0" y="0"/>
          <a:ext cx="0" cy="0"/>
          <a:chOff x="0" y="0"/>
          <a:chExt cx="0" cy="0"/>
        </a:xfrm>
      </p:grpSpPr>
      <p:sp>
        <p:nvSpPr>
          <p:cNvPr id="97" name="Google Shape;97;p21"/>
          <p:cNvSpPr txBox="1"/>
          <p:nvPr>
            <p:ph idx="1" type="body"/>
          </p:nvPr>
        </p:nvSpPr>
        <p:spPr>
          <a:xfrm>
            <a:off x="200026" y="714375"/>
            <a:ext cx="4299269" cy="3886200"/>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Clr>
                <a:schemeClr val="dk2"/>
              </a:buClr>
              <a:buSzPts val="1400"/>
              <a:buChar char="•"/>
              <a:defRPr/>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8" name="Google Shape;98;p21"/>
          <p:cNvSpPr/>
          <p:nvPr>
            <p:ph idx="2" type="pic"/>
          </p:nvPr>
        </p:nvSpPr>
        <p:spPr>
          <a:xfrm>
            <a:off x="4641574" y="0"/>
            <a:ext cx="4502426" cy="2571747"/>
          </a:xfrm>
          <a:prstGeom prst="rect">
            <a:avLst/>
          </a:prstGeom>
          <a:noFill/>
          <a:ln>
            <a:noFill/>
          </a:ln>
        </p:spPr>
      </p:sp>
      <p:sp>
        <p:nvSpPr>
          <p:cNvPr id="99" name="Google Shape;99;p21"/>
          <p:cNvSpPr/>
          <p:nvPr>
            <p:ph idx="3" type="pic"/>
          </p:nvPr>
        </p:nvSpPr>
        <p:spPr>
          <a:xfrm>
            <a:off x="4641573" y="2673802"/>
            <a:ext cx="4502426" cy="2571747"/>
          </a:xfrm>
          <a:prstGeom prst="rect">
            <a:avLst/>
          </a:prstGeom>
          <a:noFill/>
          <a:ln>
            <a:noFill/>
          </a:ln>
        </p:spPr>
      </p:sp>
      <p:sp>
        <p:nvSpPr>
          <p:cNvPr id="100" name="Google Shape;100;p21"/>
          <p:cNvSpPr txBox="1"/>
          <p:nvPr>
            <p:ph idx="12" type="sldNum"/>
          </p:nvPr>
        </p:nvSpPr>
        <p:spPr>
          <a:xfrm>
            <a:off x="7663909" y="4686365"/>
            <a:ext cx="924541" cy="273844"/>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01" name="Google Shape;101;p21"/>
          <p:cNvCxnSpPr/>
          <p:nvPr/>
        </p:nvCxnSpPr>
        <p:spPr>
          <a:xfrm>
            <a:off x="227488" y="596082"/>
            <a:ext cx="8689025" cy="0"/>
          </a:xfrm>
          <a:prstGeom prst="straightConnector1">
            <a:avLst/>
          </a:prstGeom>
          <a:noFill/>
          <a:ln cap="flat" cmpd="sng" w="12700">
            <a:solidFill>
              <a:schemeClr val="accent1"/>
            </a:solidFill>
            <a:prstDash val="solid"/>
            <a:miter lim="800000"/>
            <a:headEnd len="sm" w="sm" type="none"/>
            <a:tailEnd len="sm" w="sm" type="none"/>
          </a:ln>
        </p:spPr>
      </p:cxnSp>
      <p:sp>
        <p:nvSpPr>
          <p:cNvPr id="102" name="Google Shape;102;p21"/>
          <p:cNvSpPr txBox="1"/>
          <p:nvPr>
            <p:ph type="title"/>
          </p:nvPr>
        </p:nvSpPr>
        <p:spPr>
          <a:xfrm>
            <a:off x="227488" y="183292"/>
            <a:ext cx="4271807" cy="412791"/>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debar w/ Image">
  <p:cSld name="Sidebar w/ Image">
    <p:spTree>
      <p:nvGrpSpPr>
        <p:cNvPr id="103" name="Shape 103"/>
        <p:cNvGrpSpPr/>
        <p:nvPr/>
      </p:nvGrpSpPr>
      <p:grpSpPr>
        <a:xfrm>
          <a:off x="0" y="0"/>
          <a:ext cx="0" cy="0"/>
          <a:chOff x="0" y="0"/>
          <a:chExt cx="0" cy="0"/>
        </a:xfrm>
      </p:grpSpPr>
      <p:sp>
        <p:nvSpPr>
          <p:cNvPr id="104" name="Google Shape;104;p22"/>
          <p:cNvSpPr txBox="1"/>
          <p:nvPr>
            <p:ph idx="1" type="body"/>
          </p:nvPr>
        </p:nvSpPr>
        <p:spPr>
          <a:xfrm>
            <a:off x="200025" y="714375"/>
            <a:ext cx="2423906" cy="38862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2"/>
              </a:buClr>
              <a:buSzPts val="1500"/>
              <a:buNone/>
              <a:defRPr sz="1500"/>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5" name="Google Shape;105;p22"/>
          <p:cNvSpPr/>
          <p:nvPr>
            <p:ph idx="2" type="pic"/>
          </p:nvPr>
        </p:nvSpPr>
        <p:spPr>
          <a:xfrm>
            <a:off x="2846423" y="714375"/>
            <a:ext cx="6070078" cy="3886200"/>
          </a:xfrm>
          <a:prstGeom prst="rect">
            <a:avLst/>
          </a:prstGeom>
          <a:noFill/>
          <a:ln>
            <a:noFill/>
          </a:ln>
        </p:spPr>
      </p:sp>
      <p:sp>
        <p:nvSpPr>
          <p:cNvPr id="106" name="Google Shape;106;p22"/>
          <p:cNvSpPr txBox="1"/>
          <p:nvPr>
            <p:ph idx="12" type="sldNum"/>
          </p:nvPr>
        </p:nvSpPr>
        <p:spPr>
          <a:xfrm>
            <a:off x="7663909" y="4686365"/>
            <a:ext cx="924541" cy="273844"/>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07" name="Google Shape;107;p22"/>
          <p:cNvCxnSpPr/>
          <p:nvPr/>
        </p:nvCxnSpPr>
        <p:spPr>
          <a:xfrm>
            <a:off x="227488" y="596082"/>
            <a:ext cx="8689025" cy="0"/>
          </a:xfrm>
          <a:prstGeom prst="straightConnector1">
            <a:avLst/>
          </a:prstGeom>
          <a:noFill/>
          <a:ln cap="flat" cmpd="sng" w="12700">
            <a:solidFill>
              <a:schemeClr val="accent1"/>
            </a:solidFill>
            <a:prstDash val="solid"/>
            <a:miter lim="800000"/>
            <a:headEnd len="sm" w="sm" type="none"/>
            <a:tailEnd len="sm" w="sm" type="none"/>
          </a:ln>
        </p:spPr>
      </p:cxnSp>
      <p:sp>
        <p:nvSpPr>
          <p:cNvPr id="108" name="Google Shape;108;p22"/>
          <p:cNvSpPr txBox="1"/>
          <p:nvPr>
            <p:ph type="title"/>
          </p:nvPr>
        </p:nvSpPr>
        <p:spPr>
          <a:xfrm>
            <a:off x="227488" y="183292"/>
            <a:ext cx="8689013" cy="412791"/>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09" name="Google Shape;109;p22"/>
          <p:cNvCxnSpPr/>
          <p:nvPr/>
        </p:nvCxnSpPr>
        <p:spPr>
          <a:xfrm>
            <a:off x="2735177" y="714375"/>
            <a:ext cx="0" cy="3886200"/>
          </a:xfrm>
          <a:prstGeom prst="straightConnector1">
            <a:avLst/>
          </a:prstGeom>
          <a:noFill/>
          <a:ln cap="flat" cmpd="sng" w="12700">
            <a:solidFill>
              <a:schemeClr val="accent1"/>
            </a:solidFill>
            <a:prstDash val="dot"/>
            <a:miter lim="800000"/>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p:cSld name="Two Column">
    <p:spTree>
      <p:nvGrpSpPr>
        <p:cNvPr id="110" name="Shape 110"/>
        <p:cNvGrpSpPr/>
        <p:nvPr/>
      </p:nvGrpSpPr>
      <p:grpSpPr>
        <a:xfrm>
          <a:off x="0" y="0"/>
          <a:ext cx="0" cy="0"/>
          <a:chOff x="0" y="0"/>
          <a:chExt cx="0" cy="0"/>
        </a:xfrm>
      </p:grpSpPr>
      <p:sp>
        <p:nvSpPr>
          <p:cNvPr id="111" name="Google Shape;111;p23"/>
          <p:cNvSpPr txBox="1"/>
          <p:nvPr>
            <p:ph idx="1" type="body"/>
          </p:nvPr>
        </p:nvSpPr>
        <p:spPr>
          <a:xfrm>
            <a:off x="225921" y="1540570"/>
            <a:ext cx="4286258" cy="3042822"/>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Clr>
                <a:schemeClr val="dk2"/>
              </a:buClr>
              <a:buSzPts val="1400"/>
              <a:buChar char="•"/>
              <a:defRPr/>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2" name="Google Shape;112;p23"/>
          <p:cNvSpPr txBox="1"/>
          <p:nvPr>
            <p:ph idx="2" type="body"/>
          </p:nvPr>
        </p:nvSpPr>
        <p:spPr>
          <a:xfrm>
            <a:off x="4630254" y="1540568"/>
            <a:ext cx="4286258" cy="3042822"/>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Clr>
                <a:schemeClr val="dk2"/>
              </a:buClr>
              <a:buSzPts val="1400"/>
              <a:buChar char="•"/>
              <a:defRPr/>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3" name="Google Shape;113;p23"/>
          <p:cNvSpPr txBox="1"/>
          <p:nvPr>
            <p:ph idx="12" type="sldNum"/>
          </p:nvPr>
        </p:nvSpPr>
        <p:spPr>
          <a:xfrm>
            <a:off x="7663909" y="4686365"/>
            <a:ext cx="924541" cy="273844"/>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14" name="Google Shape;114;p23"/>
          <p:cNvCxnSpPr/>
          <p:nvPr/>
        </p:nvCxnSpPr>
        <p:spPr>
          <a:xfrm>
            <a:off x="227488" y="596082"/>
            <a:ext cx="8689025" cy="0"/>
          </a:xfrm>
          <a:prstGeom prst="straightConnector1">
            <a:avLst/>
          </a:prstGeom>
          <a:noFill/>
          <a:ln cap="flat" cmpd="sng" w="12700">
            <a:solidFill>
              <a:schemeClr val="accent1"/>
            </a:solidFill>
            <a:prstDash val="solid"/>
            <a:miter lim="800000"/>
            <a:headEnd len="sm" w="sm" type="none"/>
            <a:tailEnd len="sm" w="sm" type="none"/>
          </a:ln>
        </p:spPr>
      </p:cxnSp>
      <p:sp>
        <p:nvSpPr>
          <p:cNvPr id="115" name="Google Shape;115;p23"/>
          <p:cNvSpPr txBox="1"/>
          <p:nvPr>
            <p:ph type="title"/>
          </p:nvPr>
        </p:nvSpPr>
        <p:spPr>
          <a:xfrm>
            <a:off x="227488" y="183289"/>
            <a:ext cx="8689025" cy="393406"/>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6" name="Google Shape;116;p23"/>
          <p:cNvSpPr txBox="1"/>
          <p:nvPr>
            <p:ph idx="3" type="body"/>
          </p:nvPr>
        </p:nvSpPr>
        <p:spPr>
          <a:xfrm>
            <a:off x="227487" y="744632"/>
            <a:ext cx="8689024" cy="723684"/>
          </a:xfrm>
          <a:prstGeom prst="rect">
            <a:avLst/>
          </a:prstGeom>
          <a:noFill/>
          <a:ln>
            <a:noFill/>
          </a:ln>
        </p:spPr>
        <p:txBody>
          <a:bodyPr anchorCtr="0" anchor="ctr" bIns="34275" lIns="68575" spcFirstLastPara="1" rIns="68575" wrap="square" tIns="34275">
            <a:normAutofit/>
          </a:bodyPr>
          <a:lstStyle>
            <a:lvl1pPr indent="-228600" lvl="0" marL="457200" algn="l">
              <a:lnSpc>
                <a:spcPct val="100000"/>
              </a:lnSpc>
              <a:spcBef>
                <a:spcPts val="800"/>
              </a:spcBef>
              <a:spcAft>
                <a:spcPts val="0"/>
              </a:spcAft>
              <a:buClr>
                <a:schemeClr val="accent2"/>
              </a:buClr>
              <a:buSzPts val="1800"/>
              <a:buNone/>
              <a:defRPr>
                <a:solidFill>
                  <a:schemeClr val="accent2"/>
                </a:solidFill>
              </a:defRPr>
            </a:lvl1pPr>
            <a:lvl2pPr indent="-323850" lvl="1" marL="914400" algn="l">
              <a:lnSpc>
                <a:spcPct val="100000"/>
              </a:lnSpc>
              <a:spcBef>
                <a:spcPts val="400"/>
              </a:spcBef>
              <a:spcAft>
                <a:spcPts val="0"/>
              </a:spcAft>
              <a:buClr>
                <a:schemeClr val="dk1"/>
              </a:buClr>
              <a:buSzPts val="1500"/>
              <a:buChar char="•"/>
              <a:defRPr sz="1500"/>
            </a:lvl2pPr>
            <a:lvl3pPr indent="-317500" lvl="2" marL="1371600" algn="l">
              <a:lnSpc>
                <a:spcPct val="100000"/>
              </a:lnSpc>
              <a:spcBef>
                <a:spcPts val="400"/>
              </a:spcBef>
              <a:spcAft>
                <a:spcPts val="0"/>
              </a:spcAft>
              <a:buClr>
                <a:schemeClr val="dk2"/>
              </a:buClr>
              <a:buSzPts val="1400"/>
              <a:buFont typeface="NTR"/>
              <a:buChar char="–"/>
              <a:defRPr sz="1400"/>
            </a:lvl3pPr>
            <a:lvl4pPr indent="-317500" lvl="3" marL="1828800" algn="l">
              <a:lnSpc>
                <a:spcPct val="100000"/>
              </a:lnSpc>
              <a:spcBef>
                <a:spcPts val="400"/>
              </a:spcBef>
              <a:spcAft>
                <a:spcPts val="0"/>
              </a:spcAft>
              <a:buClr>
                <a:schemeClr val="dk2"/>
              </a:buClr>
              <a:buSzPts val="1400"/>
              <a:buChar char="•"/>
              <a:defRPr sz="1400"/>
            </a:lvl4pPr>
            <a:lvl5pPr indent="-317500" lvl="4" marL="2286000" algn="l">
              <a:lnSpc>
                <a:spcPct val="100000"/>
              </a:lnSpc>
              <a:spcBef>
                <a:spcPts val="400"/>
              </a:spcBef>
              <a:spcAft>
                <a:spcPts val="0"/>
              </a:spcAft>
              <a:buClr>
                <a:schemeClr val="dk2"/>
              </a:buClr>
              <a:buSzPts val="1400"/>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w/ Image">
  <p:cSld name="Two Column w/ Image">
    <p:spTree>
      <p:nvGrpSpPr>
        <p:cNvPr id="117" name="Shape 117"/>
        <p:cNvGrpSpPr/>
        <p:nvPr/>
      </p:nvGrpSpPr>
      <p:grpSpPr>
        <a:xfrm>
          <a:off x="0" y="0"/>
          <a:ext cx="0" cy="0"/>
          <a:chOff x="0" y="0"/>
          <a:chExt cx="0" cy="0"/>
        </a:xfrm>
      </p:grpSpPr>
      <p:sp>
        <p:nvSpPr>
          <p:cNvPr id="118" name="Google Shape;118;p24"/>
          <p:cNvSpPr txBox="1"/>
          <p:nvPr>
            <p:ph idx="1" type="body"/>
          </p:nvPr>
        </p:nvSpPr>
        <p:spPr>
          <a:xfrm>
            <a:off x="225921" y="2792896"/>
            <a:ext cx="4286258" cy="1790495"/>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Clr>
                <a:schemeClr val="dk2"/>
              </a:buClr>
              <a:buSzPts val="1400"/>
              <a:buChar char="•"/>
              <a:defRPr/>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9" name="Google Shape;119;p24"/>
          <p:cNvSpPr txBox="1"/>
          <p:nvPr>
            <p:ph idx="2" type="body"/>
          </p:nvPr>
        </p:nvSpPr>
        <p:spPr>
          <a:xfrm>
            <a:off x="4630254" y="2792894"/>
            <a:ext cx="4286258" cy="1790495"/>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Clr>
                <a:schemeClr val="dk2"/>
              </a:buClr>
              <a:buSzPts val="1400"/>
              <a:buChar char="•"/>
              <a:defRPr/>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0" name="Google Shape;120;p24"/>
          <p:cNvSpPr txBox="1"/>
          <p:nvPr>
            <p:ph idx="12" type="sldNum"/>
          </p:nvPr>
        </p:nvSpPr>
        <p:spPr>
          <a:xfrm>
            <a:off x="7663909" y="4686365"/>
            <a:ext cx="924541" cy="273844"/>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21" name="Google Shape;121;p24"/>
          <p:cNvCxnSpPr/>
          <p:nvPr/>
        </p:nvCxnSpPr>
        <p:spPr>
          <a:xfrm>
            <a:off x="227488" y="596082"/>
            <a:ext cx="8689025" cy="0"/>
          </a:xfrm>
          <a:prstGeom prst="straightConnector1">
            <a:avLst/>
          </a:prstGeom>
          <a:noFill/>
          <a:ln cap="flat" cmpd="sng" w="12700">
            <a:solidFill>
              <a:schemeClr val="accent1"/>
            </a:solidFill>
            <a:prstDash val="solid"/>
            <a:miter lim="800000"/>
            <a:headEnd len="sm" w="sm" type="none"/>
            <a:tailEnd len="sm" w="sm" type="none"/>
          </a:ln>
        </p:spPr>
      </p:cxnSp>
      <p:sp>
        <p:nvSpPr>
          <p:cNvPr id="122" name="Google Shape;122;p24"/>
          <p:cNvSpPr txBox="1"/>
          <p:nvPr>
            <p:ph type="title"/>
          </p:nvPr>
        </p:nvSpPr>
        <p:spPr>
          <a:xfrm>
            <a:off x="227488" y="183289"/>
            <a:ext cx="8689025" cy="393406"/>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3" name="Google Shape;123;p24"/>
          <p:cNvSpPr/>
          <p:nvPr>
            <p:ph idx="3" type="pic"/>
          </p:nvPr>
        </p:nvSpPr>
        <p:spPr>
          <a:xfrm>
            <a:off x="222653" y="714375"/>
            <a:ext cx="4289527" cy="1949312"/>
          </a:xfrm>
          <a:prstGeom prst="rect">
            <a:avLst/>
          </a:prstGeom>
          <a:noFill/>
          <a:ln>
            <a:noFill/>
          </a:ln>
        </p:spPr>
      </p:sp>
      <p:sp>
        <p:nvSpPr>
          <p:cNvPr id="124" name="Google Shape;124;p24"/>
          <p:cNvSpPr/>
          <p:nvPr>
            <p:ph idx="4" type="pic"/>
          </p:nvPr>
        </p:nvSpPr>
        <p:spPr>
          <a:xfrm>
            <a:off x="4635089" y="714375"/>
            <a:ext cx="4286258" cy="1949312"/>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p:cSld name="Three Column">
    <p:spTree>
      <p:nvGrpSpPr>
        <p:cNvPr id="125" name="Shape 125"/>
        <p:cNvGrpSpPr/>
        <p:nvPr/>
      </p:nvGrpSpPr>
      <p:grpSpPr>
        <a:xfrm>
          <a:off x="0" y="0"/>
          <a:ext cx="0" cy="0"/>
          <a:chOff x="0" y="0"/>
          <a:chExt cx="0" cy="0"/>
        </a:xfrm>
      </p:grpSpPr>
      <p:sp>
        <p:nvSpPr>
          <p:cNvPr id="126" name="Google Shape;126;p25"/>
          <p:cNvSpPr txBox="1"/>
          <p:nvPr>
            <p:ph idx="1" type="body"/>
          </p:nvPr>
        </p:nvSpPr>
        <p:spPr>
          <a:xfrm>
            <a:off x="227488" y="1147591"/>
            <a:ext cx="2702039" cy="3452984"/>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Clr>
                <a:schemeClr val="dk2"/>
              </a:buClr>
              <a:buSzPts val="1400"/>
              <a:buChar char="•"/>
              <a:defRPr/>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7" name="Google Shape;127;p25"/>
          <p:cNvSpPr txBox="1"/>
          <p:nvPr>
            <p:ph idx="2" type="body"/>
          </p:nvPr>
        </p:nvSpPr>
        <p:spPr>
          <a:xfrm>
            <a:off x="3219187" y="1147591"/>
            <a:ext cx="2702039" cy="3452981"/>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Clr>
                <a:schemeClr val="dk2"/>
              </a:buClr>
              <a:buSzPts val="1400"/>
              <a:buChar char="•"/>
              <a:defRPr/>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8" name="Google Shape;128;p25"/>
          <p:cNvSpPr txBox="1"/>
          <p:nvPr>
            <p:ph idx="3" type="body"/>
          </p:nvPr>
        </p:nvSpPr>
        <p:spPr>
          <a:xfrm>
            <a:off x="6210886" y="1147591"/>
            <a:ext cx="2702038" cy="3452980"/>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Clr>
                <a:schemeClr val="dk2"/>
              </a:buClr>
              <a:buSzPts val="1400"/>
              <a:buChar char="•"/>
              <a:defRPr/>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9" name="Google Shape;129;p25"/>
          <p:cNvSpPr txBox="1"/>
          <p:nvPr>
            <p:ph idx="12" type="sldNum"/>
          </p:nvPr>
        </p:nvSpPr>
        <p:spPr>
          <a:xfrm>
            <a:off x="7663909" y="4686365"/>
            <a:ext cx="924541" cy="273844"/>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30" name="Google Shape;130;p25"/>
          <p:cNvCxnSpPr/>
          <p:nvPr/>
        </p:nvCxnSpPr>
        <p:spPr>
          <a:xfrm>
            <a:off x="227488" y="596082"/>
            <a:ext cx="8689025" cy="0"/>
          </a:xfrm>
          <a:prstGeom prst="straightConnector1">
            <a:avLst/>
          </a:prstGeom>
          <a:noFill/>
          <a:ln cap="flat" cmpd="sng" w="12700">
            <a:solidFill>
              <a:schemeClr val="accent1"/>
            </a:solidFill>
            <a:prstDash val="solid"/>
            <a:miter lim="800000"/>
            <a:headEnd len="sm" w="sm" type="none"/>
            <a:tailEnd len="sm" w="sm" type="none"/>
          </a:ln>
        </p:spPr>
      </p:cxnSp>
      <p:sp>
        <p:nvSpPr>
          <p:cNvPr id="131" name="Google Shape;131;p25"/>
          <p:cNvSpPr txBox="1"/>
          <p:nvPr>
            <p:ph type="title"/>
          </p:nvPr>
        </p:nvSpPr>
        <p:spPr>
          <a:xfrm>
            <a:off x="227488" y="183289"/>
            <a:ext cx="8689025" cy="393406"/>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32" name="Google Shape;132;p25"/>
          <p:cNvCxnSpPr/>
          <p:nvPr/>
        </p:nvCxnSpPr>
        <p:spPr>
          <a:xfrm>
            <a:off x="3073106" y="1147591"/>
            <a:ext cx="0" cy="3435798"/>
          </a:xfrm>
          <a:prstGeom prst="straightConnector1">
            <a:avLst/>
          </a:prstGeom>
          <a:noFill/>
          <a:ln cap="flat" cmpd="sng" w="12700">
            <a:solidFill>
              <a:schemeClr val="accent1"/>
            </a:solidFill>
            <a:prstDash val="dot"/>
            <a:miter lim="800000"/>
            <a:headEnd len="sm" w="sm" type="none"/>
            <a:tailEnd len="sm" w="sm" type="none"/>
          </a:ln>
        </p:spPr>
      </p:cxnSp>
      <p:cxnSp>
        <p:nvCxnSpPr>
          <p:cNvPr id="133" name="Google Shape;133;p25"/>
          <p:cNvCxnSpPr/>
          <p:nvPr/>
        </p:nvCxnSpPr>
        <p:spPr>
          <a:xfrm>
            <a:off x="6064014" y="1147591"/>
            <a:ext cx="0" cy="3435798"/>
          </a:xfrm>
          <a:prstGeom prst="straightConnector1">
            <a:avLst/>
          </a:prstGeom>
          <a:noFill/>
          <a:ln cap="flat" cmpd="sng" w="12700">
            <a:solidFill>
              <a:schemeClr val="accent1"/>
            </a:solidFill>
            <a:prstDash val="dot"/>
            <a:miter lim="800000"/>
            <a:headEnd len="sm" w="sm" type="none"/>
            <a:tailEnd len="sm" w="sm" type="none"/>
          </a:ln>
        </p:spPr>
      </p:cxnSp>
      <p:sp>
        <p:nvSpPr>
          <p:cNvPr id="134" name="Google Shape;134;p25"/>
          <p:cNvSpPr txBox="1"/>
          <p:nvPr>
            <p:ph idx="4" type="body"/>
          </p:nvPr>
        </p:nvSpPr>
        <p:spPr>
          <a:xfrm>
            <a:off x="227487" y="744632"/>
            <a:ext cx="8689024" cy="312191"/>
          </a:xfrm>
          <a:prstGeom prst="rect">
            <a:avLst/>
          </a:prstGeom>
          <a:noFill/>
          <a:ln>
            <a:noFill/>
          </a:ln>
        </p:spPr>
        <p:txBody>
          <a:bodyPr anchorCtr="0" anchor="ctr" bIns="34275" lIns="68575" spcFirstLastPara="1" rIns="68575" wrap="square" tIns="34275">
            <a:normAutofit/>
          </a:bodyPr>
          <a:lstStyle>
            <a:lvl1pPr indent="-228600" lvl="0" marL="457200" algn="l">
              <a:lnSpc>
                <a:spcPct val="100000"/>
              </a:lnSpc>
              <a:spcBef>
                <a:spcPts val="800"/>
              </a:spcBef>
              <a:spcAft>
                <a:spcPts val="0"/>
              </a:spcAft>
              <a:buClr>
                <a:schemeClr val="accent2"/>
              </a:buClr>
              <a:buSzPts val="1800"/>
              <a:buNone/>
              <a:defRPr>
                <a:solidFill>
                  <a:schemeClr val="accent2"/>
                </a:solidFill>
              </a:defRPr>
            </a:lvl1pPr>
            <a:lvl2pPr indent="-323850" lvl="1" marL="914400" algn="l">
              <a:lnSpc>
                <a:spcPct val="100000"/>
              </a:lnSpc>
              <a:spcBef>
                <a:spcPts val="400"/>
              </a:spcBef>
              <a:spcAft>
                <a:spcPts val="0"/>
              </a:spcAft>
              <a:buClr>
                <a:schemeClr val="dk1"/>
              </a:buClr>
              <a:buSzPts val="1500"/>
              <a:buChar char="•"/>
              <a:defRPr sz="1500"/>
            </a:lvl2pPr>
            <a:lvl3pPr indent="-317500" lvl="2" marL="1371600" algn="l">
              <a:lnSpc>
                <a:spcPct val="100000"/>
              </a:lnSpc>
              <a:spcBef>
                <a:spcPts val="400"/>
              </a:spcBef>
              <a:spcAft>
                <a:spcPts val="0"/>
              </a:spcAft>
              <a:buClr>
                <a:schemeClr val="dk2"/>
              </a:buClr>
              <a:buSzPts val="1400"/>
              <a:buFont typeface="NTR"/>
              <a:buChar char="–"/>
              <a:defRPr sz="1400"/>
            </a:lvl3pPr>
            <a:lvl4pPr indent="-317500" lvl="3" marL="1828800" algn="l">
              <a:lnSpc>
                <a:spcPct val="100000"/>
              </a:lnSpc>
              <a:spcBef>
                <a:spcPts val="400"/>
              </a:spcBef>
              <a:spcAft>
                <a:spcPts val="0"/>
              </a:spcAft>
              <a:buClr>
                <a:schemeClr val="dk2"/>
              </a:buClr>
              <a:buSzPts val="1400"/>
              <a:buChar char="•"/>
              <a:defRPr sz="1400"/>
            </a:lvl4pPr>
            <a:lvl5pPr indent="-317500" lvl="4" marL="2286000" algn="l">
              <a:lnSpc>
                <a:spcPct val="100000"/>
              </a:lnSpc>
              <a:spcBef>
                <a:spcPts val="400"/>
              </a:spcBef>
              <a:spcAft>
                <a:spcPts val="0"/>
              </a:spcAft>
              <a:buClr>
                <a:schemeClr val="dk2"/>
              </a:buClr>
              <a:buSzPts val="1400"/>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w/ Image">
  <p:cSld name="Three Column w/ Image">
    <p:spTree>
      <p:nvGrpSpPr>
        <p:cNvPr id="135" name="Shape 135"/>
        <p:cNvGrpSpPr/>
        <p:nvPr/>
      </p:nvGrpSpPr>
      <p:grpSpPr>
        <a:xfrm>
          <a:off x="0" y="0"/>
          <a:ext cx="0" cy="0"/>
          <a:chOff x="0" y="0"/>
          <a:chExt cx="0" cy="0"/>
        </a:xfrm>
      </p:grpSpPr>
      <p:sp>
        <p:nvSpPr>
          <p:cNvPr id="136" name="Google Shape;136;p26"/>
          <p:cNvSpPr txBox="1"/>
          <p:nvPr>
            <p:ph idx="1" type="body"/>
          </p:nvPr>
        </p:nvSpPr>
        <p:spPr>
          <a:xfrm>
            <a:off x="227443" y="2982021"/>
            <a:ext cx="2695214" cy="1601371"/>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2"/>
              </a:buClr>
              <a:buSzPts val="1500"/>
              <a:buNone/>
              <a:defRPr b="0" sz="1500"/>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7" name="Google Shape;137;p26"/>
          <p:cNvSpPr txBox="1"/>
          <p:nvPr>
            <p:ph idx="2" type="body"/>
          </p:nvPr>
        </p:nvSpPr>
        <p:spPr>
          <a:xfrm>
            <a:off x="3231422" y="2982021"/>
            <a:ext cx="2677990" cy="160137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2"/>
              </a:buClr>
              <a:buSzPts val="1500"/>
              <a:buNone/>
              <a:defRPr b="0" sz="1500"/>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8" name="Google Shape;138;p26"/>
          <p:cNvSpPr txBox="1"/>
          <p:nvPr>
            <p:ph idx="3" type="body"/>
          </p:nvPr>
        </p:nvSpPr>
        <p:spPr>
          <a:xfrm>
            <a:off x="6238490" y="2982021"/>
            <a:ext cx="2677978" cy="1601368"/>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2"/>
              </a:buClr>
              <a:buSzPts val="1500"/>
              <a:buNone/>
              <a:defRPr b="0" sz="1500"/>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9" name="Google Shape;139;p26"/>
          <p:cNvSpPr/>
          <p:nvPr>
            <p:ph idx="4" type="pic"/>
          </p:nvPr>
        </p:nvSpPr>
        <p:spPr>
          <a:xfrm>
            <a:off x="216407" y="1137506"/>
            <a:ext cx="2695214" cy="1767050"/>
          </a:xfrm>
          <a:prstGeom prst="rect">
            <a:avLst/>
          </a:prstGeom>
          <a:noFill/>
          <a:ln>
            <a:noFill/>
          </a:ln>
        </p:spPr>
      </p:sp>
      <p:cxnSp>
        <p:nvCxnSpPr>
          <p:cNvPr id="140" name="Google Shape;140;p26"/>
          <p:cNvCxnSpPr/>
          <p:nvPr/>
        </p:nvCxnSpPr>
        <p:spPr>
          <a:xfrm>
            <a:off x="3073106" y="1137506"/>
            <a:ext cx="0" cy="3445883"/>
          </a:xfrm>
          <a:prstGeom prst="straightConnector1">
            <a:avLst/>
          </a:prstGeom>
          <a:noFill/>
          <a:ln cap="flat" cmpd="sng" w="12700">
            <a:solidFill>
              <a:schemeClr val="accent1"/>
            </a:solidFill>
            <a:prstDash val="dot"/>
            <a:miter lim="800000"/>
            <a:headEnd len="sm" w="sm" type="none"/>
            <a:tailEnd len="sm" w="sm" type="none"/>
          </a:ln>
        </p:spPr>
      </p:cxnSp>
      <p:cxnSp>
        <p:nvCxnSpPr>
          <p:cNvPr id="141" name="Google Shape;141;p26"/>
          <p:cNvCxnSpPr/>
          <p:nvPr/>
        </p:nvCxnSpPr>
        <p:spPr>
          <a:xfrm>
            <a:off x="6064014" y="1137506"/>
            <a:ext cx="0" cy="3445883"/>
          </a:xfrm>
          <a:prstGeom prst="straightConnector1">
            <a:avLst/>
          </a:prstGeom>
          <a:noFill/>
          <a:ln cap="flat" cmpd="sng" w="12700">
            <a:solidFill>
              <a:schemeClr val="accent1"/>
            </a:solidFill>
            <a:prstDash val="dot"/>
            <a:miter lim="800000"/>
            <a:headEnd len="sm" w="sm" type="none"/>
            <a:tailEnd len="sm" w="sm" type="none"/>
          </a:ln>
        </p:spPr>
      </p:cxnSp>
      <p:sp>
        <p:nvSpPr>
          <p:cNvPr id="142" name="Google Shape;142;p26"/>
          <p:cNvSpPr txBox="1"/>
          <p:nvPr>
            <p:ph idx="12" type="sldNum"/>
          </p:nvPr>
        </p:nvSpPr>
        <p:spPr>
          <a:xfrm>
            <a:off x="7663909" y="4686365"/>
            <a:ext cx="924541" cy="273844"/>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43" name="Google Shape;143;p26"/>
          <p:cNvSpPr/>
          <p:nvPr>
            <p:ph idx="5" type="pic"/>
          </p:nvPr>
        </p:nvSpPr>
        <p:spPr>
          <a:xfrm>
            <a:off x="3231422" y="1137506"/>
            <a:ext cx="2678021" cy="1783754"/>
          </a:xfrm>
          <a:prstGeom prst="rect">
            <a:avLst/>
          </a:prstGeom>
          <a:noFill/>
          <a:ln>
            <a:noFill/>
          </a:ln>
        </p:spPr>
      </p:sp>
      <p:sp>
        <p:nvSpPr>
          <p:cNvPr id="144" name="Google Shape;144;p26"/>
          <p:cNvSpPr/>
          <p:nvPr>
            <p:ph idx="6" type="pic"/>
          </p:nvPr>
        </p:nvSpPr>
        <p:spPr>
          <a:xfrm>
            <a:off x="6229244" y="1137506"/>
            <a:ext cx="2678021" cy="1788425"/>
          </a:xfrm>
          <a:prstGeom prst="rect">
            <a:avLst/>
          </a:prstGeom>
          <a:noFill/>
          <a:ln>
            <a:noFill/>
          </a:ln>
        </p:spPr>
      </p:sp>
      <p:cxnSp>
        <p:nvCxnSpPr>
          <p:cNvPr id="145" name="Google Shape;145;p26"/>
          <p:cNvCxnSpPr/>
          <p:nvPr/>
        </p:nvCxnSpPr>
        <p:spPr>
          <a:xfrm>
            <a:off x="227488" y="596082"/>
            <a:ext cx="8689025" cy="0"/>
          </a:xfrm>
          <a:prstGeom prst="straightConnector1">
            <a:avLst/>
          </a:prstGeom>
          <a:noFill/>
          <a:ln cap="flat" cmpd="sng" w="12700">
            <a:solidFill>
              <a:schemeClr val="accent1"/>
            </a:solidFill>
            <a:prstDash val="solid"/>
            <a:miter lim="800000"/>
            <a:headEnd len="sm" w="sm" type="none"/>
            <a:tailEnd len="sm" w="sm" type="none"/>
          </a:ln>
        </p:spPr>
      </p:cxnSp>
      <p:sp>
        <p:nvSpPr>
          <p:cNvPr id="146" name="Google Shape;146;p26"/>
          <p:cNvSpPr txBox="1"/>
          <p:nvPr>
            <p:ph type="title"/>
          </p:nvPr>
        </p:nvSpPr>
        <p:spPr>
          <a:xfrm>
            <a:off x="227488" y="183289"/>
            <a:ext cx="8689025" cy="393406"/>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47" name="Google Shape;147;p26"/>
          <p:cNvSpPr txBox="1"/>
          <p:nvPr>
            <p:ph idx="7" type="body"/>
          </p:nvPr>
        </p:nvSpPr>
        <p:spPr>
          <a:xfrm>
            <a:off x="227487" y="744632"/>
            <a:ext cx="8689024" cy="312191"/>
          </a:xfrm>
          <a:prstGeom prst="rect">
            <a:avLst/>
          </a:prstGeom>
          <a:noFill/>
          <a:ln>
            <a:noFill/>
          </a:ln>
        </p:spPr>
        <p:txBody>
          <a:bodyPr anchorCtr="0" anchor="ctr" bIns="34275" lIns="68575" spcFirstLastPara="1" rIns="68575" wrap="square" tIns="34275">
            <a:normAutofit/>
          </a:bodyPr>
          <a:lstStyle>
            <a:lvl1pPr indent="-228600" lvl="0" marL="457200" algn="l">
              <a:lnSpc>
                <a:spcPct val="100000"/>
              </a:lnSpc>
              <a:spcBef>
                <a:spcPts val="800"/>
              </a:spcBef>
              <a:spcAft>
                <a:spcPts val="0"/>
              </a:spcAft>
              <a:buClr>
                <a:schemeClr val="accent2"/>
              </a:buClr>
              <a:buSzPts val="1800"/>
              <a:buNone/>
              <a:defRPr>
                <a:solidFill>
                  <a:schemeClr val="accent2"/>
                </a:solidFill>
              </a:defRPr>
            </a:lvl1pPr>
            <a:lvl2pPr indent="-323850" lvl="1" marL="914400" algn="l">
              <a:lnSpc>
                <a:spcPct val="100000"/>
              </a:lnSpc>
              <a:spcBef>
                <a:spcPts val="400"/>
              </a:spcBef>
              <a:spcAft>
                <a:spcPts val="0"/>
              </a:spcAft>
              <a:buClr>
                <a:schemeClr val="dk1"/>
              </a:buClr>
              <a:buSzPts val="1500"/>
              <a:buChar char="•"/>
              <a:defRPr sz="1500"/>
            </a:lvl2pPr>
            <a:lvl3pPr indent="-317500" lvl="2" marL="1371600" algn="l">
              <a:lnSpc>
                <a:spcPct val="100000"/>
              </a:lnSpc>
              <a:spcBef>
                <a:spcPts val="400"/>
              </a:spcBef>
              <a:spcAft>
                <a:spcPts val="0"/>
              </a:spcAft>
              <a:buClr>
                <a:schemeClr val="dk2"/>
              </a:buClr>
              <a:buSzPts val="1400"/>
              <a:buFont typeface="NTR"/>
              <a:buChar char="–"/>
              <a:defRPr sz="1400"/>
            </a:lvl3pPr>
            <a:lvl4pPr indent="-317500" lvl="3" marL="1828800" algn="l">
              <a:lnSpc>
                <a:spcPct val="100000"/>
              </a:lnSpc>
              <a:spcBef>
                <a:spcPts val="400"/>
              </a:spcBef>
              <a:spcAft>
                <a:spcPts val="0"/>
              </a:spcAft>
              <a:buClr>
                <a:schemeClr val="dk2"/>
              </a:buClr>
              <a:buSzPts val="1400"/>
              <a:buChar char="•"/>
              <a:defRPr sz="1400"/>
            </a:lvl4pPr>
            <a:lvl5pPr indent="-317500" lvl="4" marL="2286000" algn="l">
              <a:lnSpc>
                <a:spcPct val="100000"/>
              </a:lnSpc>
              <a:spcBef>
                <a:spcPts val="400"/>
              </a:spcBef>
              <a:spcAft>
                <a:spcPts val="0"/>
              </a:spcAft>
              <a:buClr>
                <a:schemeClr val="dk2"/>
              </a:buClr>
              <a:buSzPts val="1400"/>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
  <p:cSld name="Four Column">
    <p:spTree>
      <p:nvGrpSpPr>
        <p:cNvPr id="148" name="Shape 148"/>
        <p:cNvGrpSpPr/>
        <p:nvPr/>
      </p:nvGrpSpPr>
      <p:grpSpPr>
        <a:xfrm>
          <a:off x="0" y="0"/>
          <a:ext cx="0" cy="0"/>
          <a:chOff x="0" y="0"/>
          <a:chExt cx="0" cy="0"/>
        </a:xfrm>
      </p:grpSpPr>
      <p:sp>
        <p:nvSpPr>
          <p:cNvPr id="149" name="Google Shape;149;p27"/>
          <p:cNvSpPr txBox="1"/>
          <p:nvPr>
            <p:ph idx="1" type="body"/>
          </p:nvPr>
        </p:nvSpPr>
        <p:spPr>
          <a:xfrm>
            <a:off x="227488" y="1159813"/>
            <a:ext cx="1995333" cy="3423576"/>
          </a:xfrm>
          <a:prstGeom prst="rect">
            <a:avLst/>
          </a:prstGeom>
          <a:noFill/>
          <a:ln>
            <a:noFill/>
          </a:ln>
        </p:spPr>
        <p:txBody>
          <a:bodyPr anchorCtr="0" anchor="t" bIns="34275" lIns="68575" spcFirstLastPara="1" rIns="68575" wrap="square" tIns="34275">
            <a:normAutofit/>
          </a:bodyPr>
          <a:lstStyle>
            <a:lvl1pPr indent="-323850" lvl="0" marL="457200" algn="l">
              <a:lnSpc>
                <a:spcPct val="100000"/>
              </a:lnSpc>
              <a:spcBef>
                <a:spcPts val="800"/>
              </a:spcBef>
              <a:spcAft>
                <a:spcPts val="0"/>
              </a:spcAft>
              <a:buClr>
                <a:schemeClr val="dk2"/>
              </a:buClr>
              <a:buSzPts val="1500"/>
              <a:buChar char="•"/>
              <a:defRPr sz="1500"/>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0" name="Google Shape;150;p27"/>
          <p:cNvSpPr txBox="1"/>
          <p:nvPr>
            <p:ph idx="2" type="body"/>
          </p:nvPr>
        </p:nvSpPr>
        <p:spPr>
          <a:xfrm>
            <a:off x="2451119" y="1159813"/>
            <a:ext cx="1995333" cy="3423573"/>
          </a:xfrm>
          <a:prstGeom prst="rect">
            <a:avLst/>
          </a:prstGeom>
          <a:noFill/>
          <a:ln>
            <a:noFill/>
          </a:ln>
        </p:spPr>
        <p:txBody>
          <a:bodyPr anchorCtr="0" anchor="t" bIns="34275" lIns="68575" spcFirstLastPara="1" rIns="68575" wrap="square" tIns="34275">
            <a:normAutofit/>
          </a:bodyPr>
          <a:lstStyle>
            <a:lvl1pPr indent="-323850" lvl="0" marL="457200" algn="l">
              <a:lnSpc>
                <a:spcPct val="100000"/>
              </a:lnSpc>
              <a:spcBef>
                <a:spcPts val="800"/>
              </a:spcBef>
              <a:spcAft>
                <a:spcPts val="0"/>
              </a:spcAft>
              <a:buClr>
                <a:schemeClr val="dk2"/>
              </a:buClr>
              <a:buSzPts val="1500"/>
              <a:buChar char="•"/>
              <a:defRPr sz="1500"/>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1" name="Google Shape;151;p27"/>
          <p:cNvSpPr txBox="1"/>
          <p:nvPr>
            <p:ph idx="3" type="body"/>
          </p:nvPr>
        </p:nvSpPr>
        <p:spPr>
          <a:xfrm>
            <a:off x="4674750" y="1159813"/>
            <a:ext cx="1995333" cy="3423569"/>
          </a:xfrm>
          <a:prstGeom prst="rect">
            <a:avLst/>
          </a:prstGeom>
          <a:noFill/>
          <a:ln>
            <a:noFill/>
          </a:ln>
        </p:spPr>
        <p:txBody>
          <a:bodyPr anchorCtr="0" anchor="t" bIns="34275" lIns="68575" spcFirstLastPara="1" rIns="68575" wrap="square" tIns="34275">
            <a:normAutofit/>
          </a:bodyPr>
          <a:lstStyle>
            <a:lvl1pPr indent="-323850" lvl="0" marL="457200" algn="l">
              <a:lnSpc>
                <a:spcPct val="100000"/>
              </a:lnSpc>
              <a:spcBef>
                <a:spcPts val="800"/>
              </a:spcBef>
              <a:spcAft>
                <a:spcPts val="0"/>
              </a:spcAft>
              <a:buClr>
                <a:schemeClr val="dk2"/>
              </a:buClr>
              <a:buSzPts val="1500"/>
              <a:buChar char="•"/>
              <a:defRPr sz="1500"/>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2" name="Google Shape;152;p27"/>
          <p:cNvSpPr txBox="1"/>
          <p:nvPr>
            <p:ph idx="4" type="body"/>
          </p:nvPr>
        </p:nvSpPr>
        <p:spPr>
          <a:xfrm>
            <a:off x="6921179" y="1159814"/>
            <a:ext cx="1995333" cy="3423566"/>
          </a:xfrm>
          <a:prstGeom prst="rect">
            <a:avLst/>
          </a:prstGeom>
          <a:noFill/>
          <a:ln>
            <a:noFill/>
          </a:ln>
        </p:spPr>
        <p:txBody>
          <a:bodyPr anchorCtr="0" anchor="t" bIns="34275" lIns="68575" spcFirstLastPara="1" rIns="68575" wrap="square" tIns="34275">
            <a:normAutofit/>
          </a:bodyPr>
          <a:lstStyle>
            <a:lvl1pPr indent="-323850" lvl="0" marL="457200" algn="l">
              <a:lnSpc>
                <a:spcPct val="100000"/>
              </a:lnSpc>
              <a:spcBef>
                <a:spcPts val="800"/>
              </a:spcBef>
              <a:spcAft>
                <a:spcPts val="0"/>
              </a:spcAft>
              <a:buClr>
                <a:schemeClr val="dk2"/>
              </a:buClr>
              <a:buSzPts val="1500"/>
              <a:buChar char="•"/>
              <a:defRPr sz="1500"/>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3" name="Google Shape;153;p27"/>
          <p:cNvSpPr txBox="1"/>
          <p:nvPr>
            <p:ph idx="12" type="sldNum"/>
          </p:nvPr>
        </p:nvSpPr>
        <p:spPr>
          <a:xfrm>
            <a:off x="7663909" y="4686365"/>
            <a:ext cx="924541" cy="273844"/>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54" name="Google Shape;154;p27"/>
          <p:cNvCxnSpPr/>
          <p:nvPr/>
        </p:nvCxnSpPr>
        <p:spPr>
          <a:xfrm>
            <a:off x="227488" y="596082"/>
            <a:ext cx="8689025" cy="0"/>
          </a:xfrm>
          <a:prstGeom prst="straightConnector1">
            <a:avLst/>
          </a:prstGeom>
          <a:noFill/>
          <a:ln cap="flat" cmpd="sng" w="12700">
            <a:solidFill>
              <a:schemeClr val="accent1"/>
            </a:solidFill>
            <a:prstDash val="solid"/>
            <a:miter lim="800000"/>
            <a:headEnd len="sm" w="sm" type="none"/>
            <a:tailEnd len="sm" w="sm" type="none"/>
          </a:ln>
        </p:spPr>
      </p:cxnSp>
      <p:sp>
        <p:nvSpPr>
          <p:cNvPr id="155" name="Google Shape;155;p27"/>
          <p:cNvSpPr txBox="1"/>
          <p:nvPr>
            <p:ph type="title"/>
          </p:nvPr>
        </p:nvSpPr>
        <p:spPr>
          <a:xfrm>
            <a:off x="227488" y="183289"/>
            <a:ext cx="8689025" cy="393406"/>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56" name="Google Shape;156;p27"/>
          <p:cNvCxnSpPr/>
          <p:nvPr/>
        </p:nvCxnSpPr>
        <p:spPr>
          <a:xfrm>
            <a:off x="2337212" y="1159813"/>
            <a:ext cx="0" cy="3440762"/>
          </a:xfrm>
          <a:prstGeom prst="straightConnector1">
            <a:avLst/>
          </a:prstGeom>
          <a:noFill/>
          <a:ln cap="flat" cmpd="sng" w="12700">
            <a:solidFill>
              <a:schemeClr val="accent1"/>
            </a:solidFill>
            <a:prstDash val="dot"/>
            <a:miter lim="800000"/>
            <a:headEnd len="sm" w="sm" type="none"/>
            <a:tailEnd len="sm" w="sm" type="none"/>
          </a:ln>
        </p:spPr>
      </p:cxnSp>
      <p:cxnSp>
        <p:nvCxnSpPr>
          <p:cNvPr id="157" name="Google Shape;157;p27"/>
          <p:cNvCxnSpPr/>
          <p:nvPr/>
        </p:nvCxnSpPr>
        <p:spPr>
          <a:xfrm>
            <a:off x="4570434" y="1176999"/>
            <a:ext cx="1566" cy="3423576"/>
          </a:xfrm>
          <a:prstGeom prst="straightConnector1">
            <a:avLst/>
          </a:prstGeom>
          <a:noFill/>
          <a:ln cap="flat" cmpd="sng" w="12700">
            <a:solidFill>
              <a:schemeClr val="accent1"/>
            </a:solidFill>
            <a:prstDash val="dot"/>
            <a:miter lim="800000"/>
            <a:headEnd len="sm" w="sm" type="none"/>
            <a:tailEnd len="sm" w="sm" type="none"/>
          </a:ln>
        </p:spPr>
      </p:cxnSp>
      <p:cxnSp>
        <p:nvCxnSpPr>
          <p:cNvPr id="158" name="Google Shape;158;p27"/>
          <p:cNvCxnSpPr/>
          <p:nvPr/>
        </p:nvCxnSpPr>
        <p:spPr>
          <a:xfrm>
            <a:off x="6795869" y="1176999"/>
            <a:ext cx="0" cy="3423576"/>
          </a:xfrm>
          <a:prstGeom prst="straightConnector1">
            <a:avLst/>
          </a:prstGeom>
          <a:noFill/>
          <a:ln cap="flat" cmpd="sng" w="12700">
            <a:solidFill>
              <a:schemeClr val="accent1"/>
            </a:solidFill>
            <a:prstDash val="dot"/>
            <a:miter lim="800000"/>
            <a:headEnd len="sm" w="sm" type="none"/>
            <a:tailEnd len="sm" w="sm" type="none"/>
          </a:ln>
        </p:spPr>
      </p:cxnSp>
      <p:sp>
        <p:nvSpPr>
          <p:cNvPr id="159" name="Google Shape;159;p27"/>
          <p:cNvSpPr txBox="1"/>
          <p:nvPr>
            <p:ph idx="5" type="body"/>
          </p:nvPr>
        </p:nvSpPr>
        <p:spPr>
          <a:xfrm>
            <a:off x="227487" y="744632"/>
            <a:ext cx="8689024" cy="312191"/>
          </a:xfrm>
          <a:prstGeom prst="rect">
            <a:avLst/>
          </a:prstGeom>
          <a:noFill/>
          <a:ln>
            <a:noFill/>
          </a:ln>
        </p:spPr>
        <p:txBody>
          <a:bodyPr anchorCtr="0" anchor="ctr" bIns="34275" lIns="68575" spcFirstLastPara="1" rIns="68575" wrap="square" tIns="34275">
            <a:normAutofit/>
          </a:bodyPr>
          <a:lstStyle>
            <a:lvl1pPr indent="-228600" lvl="0" marL="457200" algn="l">
              <a:lnSpc>
                <a:spcPct val="100000"/>
              </a:lnSpc>
              <a:spcBef>
                <a:spcPts val="800"/>
              </a:spcBef>
              <a:spcAft>
                <a:spcPts val="0"/>
              </a:spcAft>
              <a:buClr>
                <a:schemeClr val="accent2"/>
              </a:buClr>
              <a:buSzPts val="1800"/>
              <a:buNone/>
              <a:defRPr>
                <a:solidFill>
                  <a:schemeClr val="accent2"/>
                </a:solidFill>
              </a:defRPr>
            </a:lvl1pPr>
            <a:lvl2pPr indent="-323850" lvl="1" marL="914400" algn="l">
              <a:lnSpc>
                <a:spcPct val="100000"/>
              </a:lnSpc>
              <a:spcBef>
                <a:spcPts val="400"/>
              </a:spcBef>
              <a:spcAft>
                <a:spcPts val="0"/>
              </a:spcAft>
              <a:buClr>
                <a:schemeClr val="dk1"/>
              </a:buClr>
              <a:buSzPts val="1500"/>
              <a:buChar char="•"/>
              <a:defRPr sz="1500"/>
            </a:lvl2pPr>
            <a:lvl3pPr indent="-317500" lvl="2" marL="1371600" algn="l">
              <a:lnSpc>
                <a:spcPct val="100000"/>
              </a:lnSpc>
              <a:spcBef>
                <a:spcPts val="400"/>
              </a:spcBef>
              <a:spcAft>
                <a:spcPts val="0"/>
              </a:spcAft>
              <a:buClr>
                <a:schemeClr val="dk2"/>
              </a:buClr>
              <a:buSzPts val="1400"/>
              <a:buFont typeface="NTR"/>
              <a:buChar char="–"/>
              <a:defRPr sz="1400"/>
            </a:lvl3pPr>
            <a:lvl4pPr indent="-317500" lvl="3" marL="1828800" algn="l">
              <a:lnSpc>
                <a:spcPct val="100000"/>
              </a:lnSpc>
              <a:spcBef>
                <a:spcPts val="400"/>
              </a:spcBef>
              <a:spcAft>
                <a:spcPts val="0"/>
              </a:spcAft>
              <a:buClr>
                <a:schemeClr val="dk2"/>
              </a:buClr>
              <a:buSzPts val="1400"/>
              <a:buChar char="•"/>
              <a:defRPr sz="1400"/>
            </a:lvl4pPr>
            <a:lvl5pPr indent="-317500" lvl="4" marL="2286000" algn="l">
              <a:lnSpc>
                <a:spcPct val="100000"/>
              </a:lnSpc>
              <a:spcBef>
                <a:spcPts val="400"/>
              </a:spcBef>
              <a:spcAft>
                <a:spcPts val="0"/>
              </a:spcAft>
              <a:buClr>
                <a:schemeClr val="dk2"/>
              </a:buClr>
              <a:buSzPts val="1400"/>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 w/ Image">
  <p:cSld name="Four Column w/ Image">
    <p:spTree>
      <p:nvGrpSpPr>
        <p:cNvPr id="160" name="Shape 160"/>
        <p:cNvGrpSpPr/>
        <p:nvPr/>
      </p:nvGrpSpPr>
      <p:grpSpPr>
        <a:xfrm>
          <a:off x="0" y="0"/>
          <a:ext cx="0" cy="0"/>
          <a:chOff x="0" y="0"/>
          <a:chExt cx="0" cy="0"/>
        </a:xfrm>
      </p:grpSpPr>
      <p:sp>
        <p:nvSpPr>
          <p:cNvPr id="161" name="Google Shape;161;p28"/>
          <p:cNvSpPr txBox="1"/>
          <p:nvPr>
            <p:ph idx="1" type="body"/>
          </p:nvPr>
        </p:nvSpPr>
        <p:spPr>
          <a:xfrm>
            <a:off x="227486" y="2571750"/>
            <a:ext cx="2013293" cy="2028825"/>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2"/>
              </a:buClr>
              <a:buSzPts val="1500"/>
              <a:buNone/>
              <a:defRPr sz="1500"/>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2" name="Google Shape;162;p28"/>
          <p:cNvSpPr txBox="1"/>
          <p:nvPr>
            <p:ph idx="2" type="body"/>
          </p:nvPr>
        </p:nvSpPr>
        <p:spPr>
          <a:xfrm>
            <a:off x="2463665" y="2571750"/>
            <a:ext cx="2012338" cy="2028825"/>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2"/>
              </a:buClr>
              <a:buSzPts val="1500"/>
              <a:buNone/>
              <a:defRPr sz="1500"/>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3" name="Google Shape;163;p28"/>
          <p:cNvSpPr txBox="1"/>
          <p:nvPr>
            <p:ph idx="3" type="body"/>
          </p:nvPr>
        </p:nvSpPr>
        <p:spPr>
          <a:xfrm>
            <a:off x="4683440" y="2571750"/>
            <a:ext cx="2013295" cy="2028825"/>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2"/>
              </a:buClr>
              <a:buSzPts val="1500"/>
              <a:buNone/>
              <a:defRPr sz="1500"/>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4" name="Google Shape;164;p28"/>
          <p:cNvSpPr txBox="1"/>
          <p:nvPr>
            <p:ph idx="4" type="body"/>
          </p:nvPr>
        </p:nvSpPr>
        <p:spPr>
          <a:xfrm>
            <a:off x="6903216" y="2571750"/>
            <a:ext cx="2013282" cy="2028825"/>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Clr>
                <a:schemeClr val="dk2"/>
              </a:buClr>
              <a:buSzPts val="1500"/>
              <a:buNone/>
              <a:defRPr sz="1500"/>
            </a:lvl1pPr>
            <a:lvl2pPr indent="-317500" lvl="1" marL="914400" algn="l">
              <a:lnSpc>
                <a:spcPct val="100000"/>
              </a:lnSpc>
              <a:spcBef>
                <a:spcPts val="400"/>
              </a:spcBef>
              <a:spcAft>
                <a:spcPts val="0"/>
              </a:spcAft>
              <a:buClr>
                <a:schemeClr val="dk1"/>
              </a:buClr>
              <a:buSzPts val="1400"/>
              <a:buChar char="•"/>
              <a:defRPr/>
            </a:lvl2pPr>
            <a:lvl3pPr indent="-317500" lvl="2" marL="1371600" algn="l">
              <a:lnSpc>
                <a:spcPct val="100000"/>
              </a:lnSpc>
              <a:spcBef>
                <a:spcPts val="400"/>
              </a:spcBef>
              <a:spcAft>
                <a:spcPts val="0"/>
              </a:spcAft>
              <a:buClr>
                <a:schemeClr val="dk2"/>
              </a:buClr>
              <a:buSzPts val="1400"/>
              <a:buChar char="•"/>
              <a:defRPr/>
            </a:lvl3pPr>
            <a:lvl4pPr indent="-317500" lvl="3" marL="1828800" algn="l">
              <a:lnSpc>
                <a:spcPct val="100000"/>
              </a:lnSpc>
              <a:spcBef>
                <a:spcPts val="400"/>
              </a:spcBef>
              <a:spcAft>
                <a:spcPts val="0"/>
              </a:spcAft>
              <a:buClr>
                <a:schemeClr val="dk2"/>
              </a:buClr>
              <a:buSzPts val="1400"/>
              <a:buChar char="•"/>
              <a:defRPr/>
            </a:lvl4pPr>
            <a:lvl5pPr indent="-317500" lvl="4" marL="2286000" algn="l">
              <a:lnSpc>
                <a:spcPct val="100000"/>
              </a:lnSpc>
              <a:spcBef>
                <a:spcPts val="400"/>
              </a:spcBef>
              <a:spcAft>
                <a:spcPts val="0"/>
              </a:spcAft>
              <a:buClr>
                <a:schemeClr val="dk2"/>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5" name="Google Shape;165;p28"/>
          <p:cNvSpPr/>
          <p:nvPr>
            <p:ph idx="5" type="pic"/>
          </p:nvPr>
        </p:nvSpPr>
        <p:spPr>
          <a:xfrm>
            <a:off x="220743" y="1138643"/>
            <a:ext cx="2013296" cy="1362509"/>
          </a:xfrm>
          <a:prstGeom prst="rect">
            <a:avLst/>
          </a:prstGeom>
          <a:noFill/>
          <a:ln>
            <a:noFill/>
          </a:ln>
        </p:spPr>
      </p:sp>
      <p:cxnSp>
        <p:nvCxnSpPr>
          <p:cNvPr id="166" name="Google Shape;166;p28"/>
          <p:cNvCxnSpPr/>
          <p:nvPr/>
        </p:nvCxnSpPr>
        <p:spPr>
          <a:xfrm>
            <a:off x="2355260" y="1138643"/>
            <a:ext cx="0" cy="3461932"/>
          </a:xfrm>
          <a:prstGeom prst="straightConnector1">
            <a:avLst/>
          </a:prstGeom>
          <a:noFill/>
          <a:ln cap="flat" cmpd="sng" w="12700">
            <a:solidFill>
              <a:schemeClr val="accent1"/>
            </a:solidFill>
            <a:prstDash val="dot"/>
            <a:miter lim="800000"/>
            <a:headEnd len="sm" w="sm" type="none"/>
            <a:tailEnd len="sm" w="sm" type="none"/>
          </a:ln>
        </p:spPr>
      </p:cxnSp>
      <p:sp>
        <p:nvSpPr>
          <p:cNvPr id="167" name="Google Shape;167;p28"/>
          <p:cNvSpPr txBox="1"/>
          <p:nvPr>
            <p:ph idx="12" type="sldNum"/>
          </p:nvPr>
        </p:nvSpPr>
        <p:spPr>
          <a:xfrm>
            <a:off x="7663909" y="4686365"/>
            <a:ext cx="924541" cy="273844"/>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68" name="Google Shape;168;p28"/>
          <p:cNvSpPr/>
          <p:nvPr>
            <p:ph idx="6" type="pic"/>
          </p:nvPr>
        </p:nvSpPr>
        <p:spPr>
          <a:xfrm>
            <a:off x="2456921" y="1138643"/>
            <a:ext cx="2013296" cy="1362510"/>
          </a:xfrm>
          <a:prstGeom prst="rect">
            <a:avLst/>
          </a:prstGeom>
          <a:noFill/>
          <a:ln>
            <a:noFill/>
          </a:ln>
        </p:spPr>
      </p:sp>
      <p:sp>
        <p:nvSpPr>
          <p:cNvPr id="169" name="Google Shape;169;p28"/>
          <p:cNvSpPr/>
          <p:nvPr>
            <p:ph idx="7" type="pic"/>
          </p:nvPr>
        </p:nvSpPr>
        <p:spPr>
          <a:xfrm>
            <a:off x="4676696" y="1138643"/>
            <a:ext cx="2013296" cy="1362510"/>
          </a:xfrm>
          <a:prstGeom prst="rect">
            <a:avLst/>
          </a:prstGeom>
          <a:noFill/>
          <a:ln>
            <a:noFill/>
          </a:ln>
        </p:spPr>
      </p:sp>
      <p:sp>
        <p:nvSpPr>
          <p:cNvPr id="170" name="Google Shape;170;p28"/>
          <p:cNvSpPr/>
          <p:nvPr>
            <p:ph idx="8" type="pic"/>
          </p:nvPr>
        </p:nvSpPr>
        <p:spPr>
          <a:xfrm>
            <a:off x="6896472" y="1138643"/>
            <a:ext cx="2013296" cy="1362510"/>
          </a:xfrm>
          <a:prstGeom prst="rect">
            <a:avLst/>
          </a:prstGeom>
          <a:noFill/>
          <a:ln>
            <a:noFill/>
          </a:ln>
        </p:spPr>
      </p:sp>
      <p:cxnSp>
        <p:nvCxnSpPr>
          <p:cNvPr id="171" name="Google Shape;171;p28"/>
          <p:cNvCxnSpPr/>
          <p:nvPr/>
        </p:nvCxnSpPr>
        <p:spPr>
          <a:xfrm>
            <a:off x="4572000" y="1138643"/>
            <a:ext cx="0" cy="3461932"/>
          </a:xfrm>
          <a:prstGeom prst="straightConnector1">
            <a:avLst/>
          </a:prstGeom>
          <a:noFill/>
          <a:ln cap="flat" cmpd="sng" w="12700">
            <a:solidFill>
              <a:schemeClr val="accent1"/>
            </a:solidFill>
            <a:prstDash val="dot"/>
            <a:miter lim="800000"/>
            <a:headEnd len="sm" w="sm" type="none"/>
            <a:tailEnd len="sm" w="sm" type="none"/>
          </a:ln>
        </p:spPr>
      </p:cxnSp>
      <p:cxnSp>
        <p:nvCxnSpPr>
          <p:cNvPr id="172" name="Google Shape;172;p28"/>
          <p:cNvCxnSpPr/>
          <p:nvPr/>
        </p:nvCxnSpPr>
        <p:spPr>
          <a:xfrm>
            <a:off x="6795869" y="1138643"/>
            <a:ext cx="0" cy="3461932"/>
          </a:xfrm>
          <a:prstGeom prst="straightConnector1">
            <a:avLst/>
          </a:prstGeom>
          <a:noFill/>
          <a:ln cap="flat" cmpd="sng" w="12700">
            <a:solidFill>
              <a:schemeClr val="accent1"/>
            </a:solidFill>
            <a:prstDash val="dot"/>
            <a:miter lim="800000"/>
            <a:headEnd len="sm" w="sm" type="none"/>
            <a:tailEnd len="sm" w="sm" type="none"/>
          </a:ln>
        </p:spPr>
      </p:cxnSp>
      <p:cxnSp>
        <p:nvCxnSpPr>
          <p:cNvPr id="173" name="Google Shape;173;p28"/>
          <p:cNvCxnSpPr/>
          <p:nvPr/>
        </p:nvCxnSpPr>
        <p:spPr>
          <a:xfrm>
            <a:off x="227488" y="596082"/>
            <a:ext cx="8689025" cy="0"/>
          </a:xfrm>
          <a:prstGeom prst="straightConnector1">
            <a:avLst/>
          </a:prstGeom>
          <a:noFill/>
          <a:ln cap="flat" cmpd="sng" w="12700">
            <a:solidFill>
              <a:schemeClr val="accent1"/>
            </a:solidFill>
            <a:prstDash val="solid"/>
            <a:miter lim="800000"/>
            <a:headEnd len="sm" w="sm" type="none"/>
            <a:tailEnd len="sm" w="sm" type="none"/>
          </a:ln>
        </p:spPr>
      </p:cxnSp>
      <p:sp>
        <p:nvSpPr>
          <p:cNvPr id="174" name="Google Shape;174;p28"/>
          <p:cNvSpPr txBox="1"/>
          <p:nvPr>
            <p:ph type="title"/>
          </p:nvPr>
        </p:nvSpPr>
        <p:spPr>
          <a:xfrm>
            <a:off x="227488" y="183289"/>
            <a:ext cx="8689025" cy="393406"/>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75" name="Google Shape;175;p28"/>
          <p:cNvSpPr txBox="1"/>
          <p:nvPr>
            <p:ph idx="9" type="body"/>
          </p:nvPr>
        </p:nvSpPr>
        <p:spPr>
          <a:xfrm>
            <a:off x="227487" y="744632"/>
            <a:ext cx="8689024" cy="312191"/>
          </a:xfrm>
          <a:prstGeom prst="rect">
            <a:avLst/>
          </a:prstGeom>
          <a:noFill/>
          <a:ln>
            <a:noFill/>
          </a:ln>
        </p:spPr>
        <p:txBody>
          <a:bodyPr anchorCtr="0" anchor="ctr" bIns="34275" lIns="68575" spcFirstLastPara="1" rIns="68575" wrap="square" tIns="34275">
            <a:normAutofit/>
          </a:bodyPr>
          <a:lstStyle>
            <a:lvl1pPr indent="-228600" lvl="0" marL="457200" algn="l">
              <a:lnSpc>
                <a:spcPct val="100000"/>
              </a:lnSpc>
              <a:spcBef>
                <a:spcPts val="800"/>
              </a:spcBef>
              <a:spcAft>
                <a:spcPts val="0"/>
              </a:spcAft>
              <a:buClr>
                <a:schemeClr val="accent2"/>
              </a:buClr>
              <a:buSzPts val="1800"/>
              <a:buNone/>
              <a:defRPr>
                <a:solidFill>
                  <a:schemeClr val="accent2"/>
                </a:solidFill>
              </a:defRPr>
            </a:lvl1pPr>
            <a:lvl2pPr indent="-323850" lvl="1" marL="914400" algn="l">
              <a:lnSpc>
                <a:spcPct val="100000"/>
              </a:lnSpc>
              <a:spcBef>
                <a:spcPts val="400"/>
              </a:spcBef>
              <a:spcAft>
                <a:spcPts val="0"/>
              </a:spcAft>
              <a:buClr>
                <a:schemeClr val="dk1"/>
              </a:buClr>
              <a:buSzPts val="1500"/>
              <a:buChar char="•"/>
              <a:defRPr sz="1500"/>
            </a:lvl2pPr>
            <a:lvl3pPr indent="-317500" lvl="2" marL="1371600" algn="l">
              <a:lnSpc>
                <a:spcPct val="100000"/>
              </a:lnSpc>
              <a:spcBef>
                <a:spcPts val="400"/>
              </a:spcBef>
              <a:spcAft>
                <a:spcPts val="0"/>
              </a:spcAft>
              <a:buClr>
                <a:schemeClr val="dk2"/>
              </a:buClr>
              <a:buSzPts val="1400"/>
              <a:buFont typeface="NTR"/>
              <a:buChar char="–"/>
              <a:defRPr sz="1400"/>
            </a:lvl3pPr>
            <a:lvl4pPr indent="-317500" lvl="3" marL="1828800" algn="l">
              <a:lnSpc>
                <a:spcPct val="100000"/>
              </a:lnSpc>
              <a:spcBef>
                <a:spcPts val="400"/>
              </a:spcBef>
              <a:spcAft>
                <a:spcPts val="0"/>
              </a:spcAft>
              <a:buClr>
                <a:schemeClr val="dk2"/>
              </a:buClr>
              <a:buSzPts val="1400"/>
              <a:buChar char="•"/>
              <a:defRPr sz="1400"/>
            </a:lvl4pPr>
            <a:lvl5pPr indent="-317500" lvl="4" marL="2286000" algn="l">
              <a:lnSpc>
                <a:spcPct val="100000"/>
              </a:lnSpc>
              <a:spcBef>
                <a:spcPts val="400"/>
              </a:spcBef>
              <a:spcAft>
                <a:spcPts val="0"/>
              </a:spcAft>
              <a:buClr>
                <a:schemeClr val="dk2"/>
              </a:buClr>
              <a:buSzPts val="1400"/>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76" name="Shape 176"/>
        <p:cNvGrpSpPr/>
        <p:nvPr/>
      </p:nvGrpSpPr>
      <p:grpSpPr>
        <a:xfrm>
          <a:off x="0" y="0"/>
          <a:ext cx="0" cy="0"/>
          <a:chOff x="0" y="0"/>
          <a:chExt cx="0" cy="0"/>
        </a:xfrm>
      </p:grpSpPr>
      <p:sp>
        <p:nvSpPr>
          <p:cNvPr id="177" name="Google Shape;177;p29"/>
          <p:cNvSpPr/>
          <p:nvPr/>
        </p:nvSpPr>
        <p:spPr>
          <a:xfrm>
            <a:off x="0" y="0"/>
            <a:ext cx="9144000" cy="5143500"/>
          </a:xfrm>
          <a:prstGeom prst="rect">
            <a:avLst/>
          </a:prstGeom>
          <a:gradFill>
            <a:gsLst>
              <a:gs pos="0">
                <a:srgbClr val="001945"/>
              </a:gs>
              <a:gs pos="50000">
                <a:srgbClr val="002366"/>
              </a:gs>
              <a:gs pos="100000">
                <a:srgbClr val="002B7A"/>
              </a:gs>
            </a:gsLst>
            <a:lin ang="10800000" scaled="0"/>
          </a:gradFill>
          <a:ln cap="flat" cmpd="sng" w="19050">
            <a:solidFill>
              <a:srgbClr val="203F5E"/>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logo of a book and a globe&#10;&#10;AI-generated content may be incorrect." id="178" name="Google Shape;178;p29"/>
          <p:cNvPicPr preferRelativeResize="0"/>
          <p:nvPr/>
        </p:nvPicPr>
        <p:blipFill rotWithShape="1">
          <a:blip r:embed="rId2">
            <a:alphaModFix amt="20000"/>
          </a:blip>
          <a:srcRect b="7187" l="2481" r="24988" t="-885"/>
          <a:stretch/>
        </p:blipFill>
        <p:spPr>
          <a:xfrm>
            <a:off x="7263136" y="2571751"/>
            <a:ext cx="1878091" cy="2587932"/>
          </a:xfrm>
          <a:prstGeom prst="rect">
            <a:avLst/>
          </a:prstGeom>
          <a:noFill/>
          <a:ln>
            <a:noFill/>
          </a:ln>
        </p:spPr>
      </p:pic>
      <p:sp>
        <p:nvSpPr>
          <p:cNvPr id="179" name="Google Shape;179;p29"/>
          <p:cNvSpPr txBox="1"/>
          <p:nvPr>
            <p:ph type="ctrTitle"/>
          </p:nvPr>
        </p:nvSpPr>
        <p:spPr>
          <a:xfrm>
            <a:off x="1106905" y="1484884"/>
            <a:ext cx="6930190" cy="1334021"/>
          </a:xfrm>
          <a:prstGeom prst="rect">
            <a:avLst/>
          </a:prstGeom>
          <a:noFill/>
          <a:ln>
            <a:noFill/>
          </a:ln>
        </p:spPr>
        <p:txBody>
          <a:bodyPr anchorCtr="0" anchor="ctr" bIns="0" lIns="0" spcFirstLastPara="1" rIns="0" wrap="square" tIns="0">
            <a:noAutofit/>
          </a:bodyPr>
          <a:lstStyle>
            <a:lvl1pPr lvl="0" algn="ctr">
              <a:lnSpc>
                <a:spcPct val="90000"/>
              </a:lnSpc>
              <a:spcBef>
                <a:spcPts val="0"/>
              </a:spcBef>
              <a:spcAft>
                <a:spcPts val="0"/>
              </a:spcAft>
              <a:buClr>
                <a:schemeClr val="lt1"/>
              </a:buClr>
              <a:buSzPts val="2700"/>
              <a:buFont typeface="Tahoma"/>
              <a:buNone/>
              <a:defRPr b="0" sz="27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0" name="Google Shape;180;p29"/>
          <p:cNvSpPr txBox="1"/>
          <p:nvPr>
            <p:ph idx="1" type="subTitle"/>
          </p:nvPr>
        </p:nvSpPr>
        <p:spPr>
          <a:xfrm>
            <a:off x="1106905" y="3198244"/>
            <a:ext cx="6930190" cy="725456"/>
          </a:xfrm>
          <a:prstGeom prst="rect">
            <a:avLst/>
          </a:prstGeom>
          <a:noFill/>
          <a:ln>
            <a:noFill/>
          </a:ln>
        </p:spPr>
        <p:txBody>
          <a:bodyPr anchorCtr="0" anchor="t" bIns="0" lIns="0" spcFirstLastPara="1" rIns="0" wrap="square" tIns="0">
            <a:normAutofit/>
          </a:bodyPr>
          <a:lstStyle>
            <a:lvl1pPr lvl="0" algn="ctr">
              <a:lnSpc>
                <a:spcPct val="95000"/>
              </a:lnSpc>
              <a:spcBef>
                <a:spcPts val="800"/>
              </a:spcBef>
              <a:spcAft>
                <a:spcPts val="0"/>
              </a:spcAft>
              <a:buClr>
                <a:schemeClr val="accent1"/>
              </a:buClr>
              <a:buSzPts val="1800"/>
              <a:buNone/>
              <a:defRPr b="1" sz="1800">
                <a:solidFill>
                  <a:schemeClr val="accent1"/>
                </a:solidFill>
              </a:defRPr>
            </a:lvl1pPr>
            <a:lvl2pPr lvl="1" algn="ctr">
              <a:lnSpc>
                <a:spcPct val="100000"/>
              </a:lnSpc>
              <a:spcBef>
                <a:spcPts val="400"/>
              </a:spcBef>
              <a:spcAft>
                <a:spcPts val="0"/>
              </a:spcAft>
              <a:buClr>
                <a:schemeClr val="dk1"/>
              </a:buClr>
              <a:buSzPts val="1500"/>
              <a:buNone/>
              <a:defRPr sz="1500"/>
            </a:lvl2pPr>
            <a:lvl3pPr lvl="2" algn="ctr">
              <a:lnSpc>
                <a:spcPct val="100000"/>
              </a:lnSpc>
              <a:spcBef>
                <a:spcPts val="400"/>
              </a:spcBef>
              <a:spcAft>
                <a:spcPts val="0"/>
              </a:spcAft>
              <a:buClr>
                <a:schemeClr val="dk2"/>
              </a:buClr>
              <a:buSzPts val="1400"/>
              <a:buNone/>
              <a:defRPr sz="1400"/>
            </a:lvl3pPr>
            <a:lvl4pPr lvl="3" algn="ctr">
              <a:lnSpc>
                <a:spcPct val="100000"/>
              </a:lnSpc>
              <a:spcBef>
                <a:spcPts val="400"/>
              </a:spcBef>
              <a:spcAft>
                <a:spcPts val="0"/>
              </a:spcAft>
              <a:buClr>
                <a:schemeClr val="dk2"/>
              </a:buClr>
              <a:buSzPts val="1200"/>
              <a:buNone/>
              <a:defRPr sz="1200"/>
            </a:lvl4pPr>
            <a:lvl5pPr lvl="4" algn="ctr">
              <a:lnSpc>
                <a:spcPct val="100000"/>
              </a:lnSpc>
              <a:spcBef>
                <a:spcPts val="400"/>
              </a:spcBef>
              <a:spcAft>
                <a:spcPts val="0"/>
              </a:spcAft>
              <a:buClr>
                <a:schemeClr val="dk2"/>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81" name="Google Shape;181;p29"/>
          <p:cNvSpPr txBox="1"/>
          <p:nvPr/>
        </p:nvSpPr>
        <p:spPr>
          <a:xfrm>
            <a:off x="3984820" y="742816"/>
            <a:ext cx="1174361" cy="1084913"/>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i="0" lang="en" sz="6600" u="none" cap="none" strike="noStrike">
                <a:solidFill>
                  <a:schemeClr val="accent1"/>
                </a:solidFill>
                <a:latin typeface="Georgia"/>
                <a:ea typeface="Georgia"/>
                <a:cs typeface="Georgia"/>
                <a:sym typeface="Georgia"/>
              </a:rPr>
              <a:t>“</a:t>
            </a:r>
            <a:endParaRPr sz="110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p:cSld name="Closing Slide">
    <p:spTree>
      <p:nvGrpSpPr>
        <p:cNvPr id="182" name="Shape 182"/>
        <p:cNvGrpSpPr/>
        <p:nvPr/>
      </p:nvGrpSpPr>
      <p:grpSpPr>
        <a:xfrm>
          <a:off x="0" y="0"/>
          <a:ext cx="0" cy="0"/>
          <a:chOff x="0" y="0"/>
          <a:chExt cx="0" cy="0"/>
        </a:xfrm>
      </p:grpSpPr>
      <p:sp>
        <p:nvSpPr>
          <p:cNvPr id="183" name="Google Shape;183;p30"/>
          <p:cNvSpPr/>
          <p:nvPr/>
        </p:nvSpPr>
        <p:spPr>
          <a:xfrm>
            <a:off x="0" y="0"/>
            <a:ext cx="9144000" cy="5143500"/>
          </a:xfrm>
          <a:prstGeom prst="rect">
            <a:avLst/>
          </a:prstGeom>
          <a:gradFill>
            <a:gsLst>
              <a:gs pos="0">
                <a:srgbClr val="001945"/>
              </a:gs>
              <a:gs pos="50000">
                <a:srgbClr val="002366"/>
              </a:gs>
              <a:gs pos="100000">
                <a:srgbClr val="002B7A"/>
              </a:gs>
            </a:gsLst>
            <a:lin ang="10800000" scaled="0"/>
          </a:gradFill>
          <a:ln cap="flat" cmpd="sng" w="19050">
            <a:solidFill>
              <a:srgbClr val="203F5E"/>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logo of a book and a globe&#10;&#10;AI-generated content may be incorrect." id="184" name="Google Shape;184;p30"/>
          <p:cNvPicPr preferRelativeResize="0"/>
          <p:nvPr/>
        </p:nvPicPr>
        <p:blipFill rotWithShape="1">
          <a:blip r:embed="rId2">
            <a:alphaModFix amt="20000"/>
          </a:blip>
          <a:srcRect b="7187" l="2481" r="24988" t="-885"/>
          <a:stretch/>
        </p:blipFill>
        <p:spPr>
          <a:xfrm>
            <a:off x="7263136" y="2571751"/>
            <a:ext cx="1878091" cy="2587932"/>
          </a:xfrm>
          <a:prstGeom prst="rect">
            <a:avLst/>
          </a:prstGeom>
          <a:noFill/>
          <a:ln>
            <a:noFill/>
          </a:ln>
        </p:spPr>
      </p:pic>
      <p:sp>
        <p:nvSpPr>
          <p:cNvPr id="185" name="Google Shape;185;p30"/>
          <p:cNvSpPr txBox="1"/>
          <p:nvPr>
            <p:ph type="ctrTitle"/>
          </p:nvPr>
        </p:nvSpPr>
        <p:spPr>
          <a:xfrm>
            <a:off x="661737" y="715159"/>
            <a:ext cx="7784431" cy="1334021"/>
          </a:xfrm>
          <a:prstGeom prst="rect">
            <a:avLst/>
          </a:prstGeom>
          <a:noFill/>
          <a:ln>
            <a:noFill/>
          </a:ln>
        </p:spPr>
        <p:txBody>
          <a:bodyPr anchorCtr="0" anchor="b" bIns="0" lIns="0" spcFirstLastPara="1" rIns="0" wrap="square" tIns="0">
            <a:noAutofit/>
          </a:bodyPr>
          <a:lstStyle>
            <a:lvl1pPr lvl="0" algn="ctr">
              <a:lnSpc>
                <a:spcPct val="90000"/>
              </a:lnSpc>
              <a:spcBef>
                <a:spcPts val="0"/>
              </a:spcBef>
              <a:spcAft>
                <a:spcPts val="0"/>
              </a:spcAft>
              <a:buClr>
                <a:schemeClr val="lt1"/>
              </a:buClr>
              <a:buSzPts val="4500"/>
              <a:buFont typeface="Tahoma"/>
              <a:buNone/>
              <a:defRPr sz="45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86" name="Google Shape;186;p30"/>
          <p:cNvSpPr txBox="1"/>
          <p:nvPr>
            <p:ph idx="1" type="subTitle"/>
          </p:nvPr>
        </p:nvSpPr>
        <p:spPr>
          <a:xfrm>
            <a:off x="661737" y="2261937"/>
            <a:ext cx="7784431" cy="672541"/>
          </a:xfrm>
          <a:prstGeom prst="rect">
            <a:avLst/>
          </a:prstGeom>
          <a:noFill/>
          <a:ln>
            <a:noFill/>
          </a:ln>
        </p:spPr>
        <p:txBody>
          <a:bodyPr anchorCtr="0" anchor="t" bIns="0" lIns="0" spcFirstLastPara="1" rIns="0" wrap="square" tIns="0">
            <a:normAutofit/>
          </a:bodyPr>
          <a:lstStyle>
            <a:lvl1pPr lvl="0" algn="ctr">
              <a:lnSpc>
                <a:spcPct val="100000"/>
              </a:lnSpc>
              <a:spcBef>
                <a:spcPts val="800"/>
              </a:spcBef>
              <a:spcAft>
                <a:spcPts val="0"/>
              </a:spcAft>
              <a:buClr>
                <a:schemeClr val="accent1"/>
              </a:buClr>
              <a:buSzPts val="1800"/>
              <a:buNone/>
              <a:defRPr b="1" sz="1800">
                <a:solidFill>
                  <a:schemeClr val="accent1"/>
                </a:solidFill>
              </a:defRPr>
            </a:lvl1pPr>
            <a:lvl2pPr lvl="1" algn="ctr">
              <a:lnSpc>
                <a:spcPct val="100000"/>
              </a:lnSpc>
              <a:spcBef>
                <a:spcPts val="400"/>
              </a:spcBef>
              <a:spcAft>
                <a:spcPts val="0"/>
              </a:spcAft>
              <a:buClr>
                <a:schemeClr val="dk1"/>
              </a:buClr>
              <a:buSzPts val="1500"/>
              <a:buNone/>
              <a:defRPr sz="1500"/>
            </a:lvl2pPr>
            <a:lvl3pPr lvl="2" algn="ctr">
              <a:lnSpc>
                <a:spcPct val="100000"/>
              </a:lnSpc>
              <a:spcBef>
                <a:spcPts val="400"/>
              </a:spcBef>
              <a:spcAft>
                <a:spcPts val="0"/>
              </a:spcAft>
              <a:buClr>
                <a:schemeClr val="dk2"/>
              </a:buClr>
              <a:buSzPts val="1400"/>
              <a:buNone/>
              <a:defRPr sz="1400"/>
            </a:lvl3pPr>
            <a:lvl4pPr lvl="3" algn="ctr">
              <a:lnSpc>
                <a:spcPct val="100000"/>
              </a:lnSpc>
              <a:spcBef>
                <a:spcPts val="400"/>
              </a:spcBef>
              <a:spcAft>
                <a:spcPts val="0"/>
              </a:spcAft>
              <a:buClr>
                <a:schemeClr val="dk2"/>
              </a:buClr>
              <a:buSzPts val="1200"/>
              <a:buNone/>
              <a:defRPr sz="1200"/>
            </a:lvl4pPr>
            <a:lvl5pPr lvl="4" algn="ctr">
              <a:lnSpc>
                <a:spcPct val="100000"/>
              </a:lnSpc>
              <a:spcBef>
                <a:spcPts val="400"/>
              </a:spcBef>
              <a:spcAft>
                <a:spcPts val="0"/>
              </a:spcAft>
              <a:buClr>
                <a:schemeClr val="dk2"/>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87" name="Google Shape;187;p30"/>
          <p:cNvSpPr txBox="1"/>
          <p:nvPr>
            <p:ph idx="2" type="body"/>
          </p:nvPr>
        </p:nvSpPr>
        <p:spPr>
          <a:xfrm>
            <a:off x="661988" y="3068241"/>
            <a:ext cx="7784306" cy="1491853"/>
          </a:xfrm>
          <a:prstGeom prst="rect">
            <a:avLst/>
          </a:prstGeom>
          <a:noFill/>
          <a:ln>
            <a:noFill/>
          </a:ln>
        </p:spPr>
        <p:txBody>
          <a:bodyPr anchorCtr="0" anchor="t" bIns="34275" lIns="68575" spcFirstLastPara="1" rIns="68575" wrap="square" tIns="34275">
            <a:normAutofit/>
          </a:bodyPr>
          <a:lstStyle>
            <a:lvl1pPr indent="-228600" lvl="0" marL="457200" algn="ctr">
              <a:lnSpc>
                <a:spcPct val="100000"/>
              </a:lnSpc>
              <a:spcBef>
                <a:spcPts val="800"/>
              </a:spcBef>
              <a:spcAft>
                <a:spcPts val="0"/>
              </a:spcAft>
              <a:buClr>
                <a:schemeClr val="lt1"/>
              </a:buClr>
              <a:buSzPts val="1400"/>
              <a:buNone/>
              <a:defRPr sz="1400">
                <a:solidFill>
                  <a:schemeClr val="lt1"/>
                </a:solidFill>
              </a:defRPr>
            </a:lvl1pPr>
            <a:lvl2pPr indent="-323850" lvl="1" marL="914400" algn="l">
              <a:lnSpc>
                <a:spcPct val="100000"/>
              </a:lnSpc>
              <a:spcBef>
                <a:spcPts val="400"/>
              </a:spcBef>
              <a:spcAft>
                <a:spcPts val="0"/>
              </a:spcAft>
              <a:buClr>
                <a:schemeClr val="lt1"/>
              </a:buClr>
              <a:buSzPts val="1500"/>
              <a:buChar char="•"/>
              <a:defRPr>
                <a:solidFill>
                  <a:schemeClr val="lt1"/>
                </a:solidFill>
              </a:defRPr>
            </a:lvl2pPr>
            <a:lvl3pPr indent="-317500" lvl="2" marL="1371600" algn="l">
              <a:lnSpc>
                <a:spcPct val="100000"/>
              </a:lnSpc>
              <a:spcBef>
                <a:spcPts val="400"/>
              </a:spcBef>
              <a:spcAft>
                <a:spcPts val="0"/>
              </a:spcAft>
              <a:buClr>
                <a:schemeClr val="lt1"/>
              </a:buClr>
              <a:buSzPts val="1400"/>
              <a:buChar char="•"/>
              <a:defRPr>
                <a:solidFill>
                  <a:schemeClr val="lt1"/>
                </a:solidFill>
              </a:defRPr>
            </a:lvl3pPr>
            <a:lvl4pPr indent="-317500" lvl="3" marL="1828800" algn="l">
              <a:lnSpc>
                <a:spcPct val="100000"/>
              </a:lnSpc>
              <a:spcBef>
                <a:spcPts val="400"/>
              </a:spcBef>
              <a:spcAft>
                <a:spcPts val="0"/>
              </a:spcAft>
              <a:buClr>
                <a:schemeClr val="lt1"/>
              </a:buClr>
              <a:buSzPts val="1400"/>
              <a:buChar char="•"/>
              <a:defRPr>
                <a:solidFill>
                  <a:schemeClr val="lt1"/>
                </a:solidFill>
              </a:defRPr>
            </a:lvl4pPr>
            <a:lvl5pPr indent="-317500" lvl="4" marL="2286000" algn="l">
              <a:lnSpc>
                <a:spcPct val="100000"/>
              </a:lnSpc>
              <a:spcBef>
                <a:spcPts val="400"/>
              </a:spcBef>
              <a:spcAft>
                <a:spcPts val="0"/>
              </a:spcAft>
              <a:buClr>
                <a:schemeClr val="lt1"/>
              </a:buClr>
              <a:buSzPts val="1400"/>
              <a:buChar char="•"/>
              <a:defRPr>
                <a:solidFill>
                  <a:schemeClr val="lt1"/>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p:cSld name="Logo">
    <p:spTree>
      <p:nvGrpSpPr>
        <p:cNvPr id="188" name="Shape 188"/>
        <p:cNvGrpSpPr/>
        <p:nvPr/>
      </p:nvGrpSpPr>
      <p:grpSpPr>
        <a:xfrm>
          <a:off x="0" y="0"/>
          <a:ext cx="0" cy="0"/>
          <a:chOff x="0" y="0"/>
          <a:chExt cx="0" cy="0"/>
        </a:xfrm>
      </p:grpSpPr>
      <p:pic>
        <p:nvPicPr>
          <p:cNvPr descr="A blue square with white lines&#10;&#10;Description automatically generated with medium confidence" id="189" name="Google Shape;189;p31"/>
          <p:cNvPicPr preferRelativeResize="0"/>
          <p:nvPr/>
        </p:nvPicPr>
        <p:blipFill rotWithShape="1">
          <a:blip r:embed="rId2">
            <a:alphaModFix/>
          </a:blip>
          <a:srcRect b="0" l="0" r="0" t="0"/>
          <a:stretch/>
        </p:blipFill>
        <p:spPr>
          <a:xfrm>
            <a:off x="-1" y="-1"/>
            <a:ext cx="9144001" cy="5143501"/>
          </a:xfrm>
          <a:prstGeom prst="rect">
            <a:avLst/>
          </a:prstGeom>
          <a:noFill/>
          <a:ln>
            <a:noFill/>
          </a:ln>
        </p:spPr>
      </p:pic>
      <p:pic>
        <p:nvPicPr>
          <p:cNvPr descr="A black background with white text&#10;&#10;Description automatically generated" id="190" name="Google Shape;190;p31"/>
          <p:cNvPicPr preferRelativeResize="0"/>
          <p:nvPr/>
        </p:nvPicPr>
        <p:blipFill rotWithShape="1">
          <a:blip r:embed="rId3">
            <a:alphaModFix/>
          </a:blip>
          <a:srcRect b="0" l="0" r="0" t="0"/>
          <a:stretch/>
        </p:blipFill>
        <p:spPr>
          <a:xfrm>
            <a:off x="868543" y="1032590"/>
            <a:ext cx="7406912" cy="307831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_60/40">
  <p:cSld name="Two Column_60/40">
    <p:spTree>
      <p:nvGrpSpPr>
        <p:cNvPr id="191" name="Shape 191"/>
        <p:cNvGrpSpPr/>
        <p:nvPr/>
      </p:nvGrpSpPr>
      <p:grpSpPr>
        <a:xfrm>
          <a:off x="0" y="0"/>
          <a:ext cx="0" cy="0"/>
          <a:chOff x="0" y="0"/>
          <a:chExt cx="0" cy="0"/>
        </a:xfrm>
      </p:grpSpPr>
      <p:sp>
        <p:nvSpPr>
          <p:cNvPr id="192" name="Google Shape;192;p32"/>
          <p:cNvSpPr txBox="1"/>
          <p:nvPr>
            <p:ph idx="1" type="body"/>
          </p:nvPr>
        </p:nvSpPr>
        <p:spPr>
          <a:xfrm>
            <a:off x="227488" y="1540565"/>
            <a:ext cx="4990556" cy="3060010"/>
          </a:xfrm>
          <a:prstGeom prst="rect">
            <a:avLst/>
          </a:prstGeom>
          <a:noFill/>
          <a:ln>
            <a:noFill/>
          </a:ln>
        </p:spPr>
        <p:txBody>
          <a:bodyPr anchorCtr="0" anchor="t" bIns="34275" lIns="68575" spcFirstLastPara="1" rIns="68575" wrap="square" tIns="34275">
            <a:normAutofit/>
          </a:bodyPr>
          <a:lstStyle>
            <a:lvl1pPr indent="-228600" lvl="0" marL="457200" algn="l">
              <a:lnSpc>
                <a:spcPct val="130000"/>
              </a:lnSpc>
              <a:spcBef>
                <a:spcPts val="800"/>
              </a:spcBef>
              <a:spcAft>
                <a:spcPts val="0"/>
              </a:spcAft>
              <a:buClr>
                <a:schemeClr val="dk2"/>
              </a:buClr>
              <a:buSzPts val="1500"/>
              <a:buFont typeface="Arial"/>
              <a:buNone/>
              <a:defRPr sz="1500"/>
            </a:lvl1pPr>
            <a:lvl2pPr indent="-228600" lvl="1" marL="914400" algn="l">
              <a:lnSpc>
                <a:spcPct val="100000"/>
              </a:lnSpc>
              <a:spcBef>
                <a:spcPts val="400"/>
              </a:spcBef>
              <a:spcAft>
                <a:spcPts val="0"/>
              </a:spcAft>
              <a:buClr>
                <a:schemeClr val="dk1"/>
              </a:buClr>
              <a:buSzPts val="1500"/>
              <a:buNone/>
              <a:defRPr sz="1500"/>
            </a:lvl2pPr>
            <a:lvl3pPr indent="-228600" lvl="2" marL="1371600" algn="l">
              <a:lnSpc>
                <a:spcPct val="100000"/>
              </a:lnSpc>
              <a:spcBef>
                <a:spcPts val="400"/>
              </a:spcBef>
              <a:spcAft>
                <a:spcPts val="0"/>
              </a:spcAft>
              <a:buClr>
                <a:schemeClr val="dk2"/>
              </a:buClr>
              <a:buSzPts val="1400"/>
              <a:buFont typeface="NTR"/>
              <a:buNone/>
              <a:defRPr sz="1400"/>
            </a:lvl3pPr>
            <a:lvl4pPr indent="-228600" lvl="3" marL="1828800" algn="l">
              <a:lnSpc>
                <a:spcPct val="100000"/>
              </a:lnSpc>
              <a:spcBef>
                <a:spcPts val="400"/>
              </a:spcBef>
              <a:spcAft>
                <a:spcPts val="0"/>
              </a:spcAft>
              <a:buClr>
                <a:schemeClr val="dk2"/>
              </a:buClr>
              <a:buSzPts val="1200"/>
              <a:buNone/>
              <a:defRPr sz="1200"/>
            </a:lvl4pPr>
            <a:lvl5pPr indent="-228600" lvl="4" marL="2286000" algn="l">
              <a:lnSpc>
                <a:spcPct val="100000"/>
              </a:lnSpc>
              <a:spcBef>
                <a:spcPts val="400"/>
              </a:spcBef>
              <a:spcAft>
                <a:spcPts val="0"/>
              </a:spcAft>
              <a:buClr>
                <a:schemeClr val="dk2"/>
              </a:buClr>
              <a:buSzPts val="1200"/>
              <a:buNone/>
              <a:defRPr sz="12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3" name="Google Shape;193;p32"/>
          <p:cNvSpPr txBox="1"/>
          <p:nvPr>
            <p:ph idx="12" type="sldNum"/>
          </p:nvPr>
        </p:nvSpPr>
        <p:spPr>
          <a:xfrm>
            <a:off x="7663909" y="4686365"/>
            <a:ext cx="924541" cy="273844"/>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94" name="Google Shape;194;p32"/>
          <p:cNvCxnSpPr/>
          <p:nvPr/>
        </p:nvCxnSpPr>
        <p:spPr>
          <a:xfrm>
            <a:off x="227488" y="596082"/>
            <a:ext cx="8689025" cy="0"/>
          </a:xfrm>
          <a:prstGeom prst="straightConnector1">
            <a:avLst/>
          </a:prstGeom>
          <a:noFill/>
          <a:ln cap="flat" cmpd="sng" w="12700">
            <a:solidFill>
              <a:schemeClr val="accent1"/>
            </a:solidFill>
            <a:prstDash val="solid"/>
            <a:miter lim="800000"/>
            <a:headEnd len="sm" w="sm" type="none"/>
            <a:tailEnd len="sm" w="sm" type="none"/>
          </a:ln>
        </p:spPr>
      </p:cxnSp>
      <p:sp>
        <p:nvSpPr>
          <p:cNvPr id="195" name="Google Shape;195;p32"/>
          <p:cNvSpPr txBox="1"/>
          <p:nvPr>
            <p:ph type="title"/>
          </p:nvPr>
        </p:nvSpPr>
        <p:spPr>
          <a:xfrm>
            <a:off x="227488" y="183289"/>
            <a:ext cx="8689025" cy="393406"/>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96" name="Google Shape;196;p32"/>
          <p:cNvSpPr/>
          <p:nvPr>
            <p:ph idx="2" type="pic"/>
          </p:nvPr>
        </p:nvSpPr>
        <p:spPr>
          <a:xfrm>
            <a:off x="5307496" y="744631"/>
            <a:ext cx="3609016" cy="3855944"/>
          </a:xfrm>
          <a:prstGeom prst="rect">
            <a:avLst/>
          </a:prstGeom>
          <a:noFill/>
          <a:ln>
            <a:noFill/>
          </a:ln>
        </p:spPr>
      </p:sp>
      <p:sp>
        <p:nvSpPr>
          <p:cNvPr id="197" name="Google Shape;197;p32"/>
          <p:cNvSpPr txBox="1"/>
          <p:nvPr>
            <p:ph idx="3" type="body"/>
          </p:nvPr>
        </p:nvSpPr>
        <p:spPr>
          <a:xfrm>
            <a:off x="227487" y="744632"/>
            <a:ext cx="4990556" cy="723684"/>
          </a:xfrm>
          <a:prstGeom prst="rect">
            <a:avLst/>
          </a:prstGeom>
          <a:noFill/>
          <a:ln>
            <a:noFill/>
          </a:ln>
        </p:spPr>
        <p:txBody>
          <a:bodyPr anchorCtr="0" anchor="ctr" bIns="34275" lIns="68575" spcFirstLastPara="1" rIns="68575" wrap="square" tIns="34275">
            <a:normAutofit/>
          </a:bodyPr>
          <a:lstStyle>
            <a:lvl1pPr indent="-228600" lvl="0" marL="457200" algn="l">
              <a:lnSpc>
                <a:spcPct val="100000"/>
              </a:lnSpc>
              <a:spcBef>
                <a:spcPts val="800"/>
              </a:spcBef>
              <a:spcAft>
                <a:spcPts val="0"/>
              </a:spcAft>
              <a:buClr>
                <a:schemeClr val="accent2"/>
              </a:buClr>
              <a:buSzPts val="1700"/>
              <a:buNone/>
              <a:defRPr sz="1700">
                <a:solidFill>
                  <a:schemeClr val="accent2"/>
                </a:solidFill>
              </a:defRPr>
            </a:lvl1pPr>
            <a:lvl2pPr indent="-323850" lvl="1" marL="914400" algn="l">
              <a:lnSpc>
                <a:spcPct val="100000"/>
              </a:lnSpc>
              <a:spcBef>
                <a:spcPts val="400"/>
              </a:spcBef>
              <a:spcAft>
                <a:spcPts val="0"/>
              </a:spcAft>
              <a:buClr>
                <a:schemeClr val="dk1"/>
              </a:buClr>
              <a:buSzPts val="1500"/>
              <a:buChar char="•"/>
              <a:defRPr sz="1500"/>
            </a:lvl2pPr>
            <a:lvl3pPr indent="-317500" lvl="2" marL="1371600" algn="l">
              <a:lnSpc>
                <a:spcPct val="100000"/>
              </a:lnSpc>
              <a:spcBef>
                <a:spcPts val="400"/>
              </a:spcBef>
              <a:spcAft>
                <a:spcPts val="0"/>
              </a:spcAft>
              <a:buClr>
                <a:schemeClr val="dk2"/>
              </a:buClr>
              <a:buSzPts val="1400"/>
              <a:buFont typeface="NTR"/>
              <a:buChar char="–"/>
              <a:defRPr sz="1400"/>
            </a:lvl3pPr>
            <a:lvl4pPr indent="-317500" lvl="3" marL="1828800" algn="l">
              <a:lnSpc>
                <a:spcPct val="100000"/>
              </a:lnSpc>
              <a:spcBef>
                <a:spcPts val="400"/>
              </a:spcBef>
              <a:spcAft>
                <a:spcPts val="0"/>
              </a:spcAft>
              <a:buClr>
                <a:schemeClr val="dk2"/>
              </a:buClr>
              <a:buSzPts val="1400"/>
              <a:buChar char="•"/>
              <a:defRPr sz="1400"/>
            </a:lvl4pPr>
            <a:lvl5pPr indent="-317500" lvl="4" marL="2286000" algn="l">
              <a:lnSpc>
                <a:spcPct val="100000"/>
              </a:lnSpc>
              <a:spcBef>
                <a:spcPts val="400"/>
              </a:spcBef>
              <a:spcAft>
                <a:spcPts val="0"/>
              </a:spcAft>
              <a:buClr>
                <a:schemeClr val="dk2"/>
              </a:buClr>
              <a:buSzPts val="1400"/>
              <a:buChar char="•"/>
              <a:defRPr sz="14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0.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21" Type="http://schemas.openxmlformats.org/officeDocument/2006/relationships/theme" Target="../theme/theme1.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19" Type="http://schemas.openxmlformats.org/officeDocument/2006/relationships/slideLayout" Target="../slideLayouts/slideLayout29.xml"/><Relationship Id="rId6" Type="http://schemas.openxmlformats.org/officeDocument/2006/relationships/slideLayout" Target="../slideLayouts/slideLayout16.xml"/><Relationship Id="rId18" Type="http://schemas.openxmlformats.org/officeDocument/2006/relationships/slideLayout" Target="../slideLayouts/slideLayout28.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227488" y="724765"/>
            <a:ext cx="8689025" cy="3867113"/>
          </a:xfrm>
          <a:prstGeom prst="rect">
            <a:avLst/>
          </a:prstGeom>
          <a:noFill/>
          <a:ln>
            <a:noFill/>
          </a:ln>
        </p:spPr>
        <p:txBody>
          <a:bodyPr anchorCtr="0" anchor="t" bIns="34275" lIns="68575" spcFirstLastPara="1" rIns="68575" wrap="square" tIns="34275">
            <a:normAutofit/>
          </a:bodyPr>
          <a:lstStyle>
            <a:lvl1pPr indent="-342900" lvl="0" marL="457200" marR="0" rtl="0" algn="l">
              <a:lnSpc>
                <a:spcPct val="100000"/>
              </a:lnSpc>
              <a:spcBef>
                <a:spcPts val="800"/>
              </a:spcBef>
              <a:spcAft>
                <a:spcPts val="0"/>
              </a:spcAft>
              <a:buClr>
                <a:schemeClr val="dk2"/>
              </a:buClr>
              <a:buSzPts val="1800"/>
              <a:buFont typeface="Arial"/>
              <a:buChar char="•"/>
              <a:defRPr b="0" i="0" sz="1800" u="none" cap="none" strike="noStrike">
                <a:solidFill>
                  <a:schemeClr val="dk2"/>
                </a:solidFill>
                <a:latin typeface="Tahoma"/>
                <a:ea typeface="Tahoma"/>
                <a:cs typeface="Tahoma"/>
                <a:sym typeface="Tahoma"/>
              </a:defRPr>
            </a:lvl1pPr>
            <a:lvl2pPr indent="-323850" lvl="1" marL="914400" marR="0" rtl="0" algn="l">
              <a:lnSpc>
                <a:spcPct val="100000"/>
              </a:lnSpc>
              <a:spcBef>
                <a:spcPts val="400"/>
              </a:spcBef>
              <a:spcAft>
                <a:spcPts val="0"/>
              </a:spcAft>
              <a:buClr>
                <a:schemeClr val="dk1"/>
              </a:buClr>
              <a:buSzPts val="1500"/>
              <a:buFont typeface="Arial"/>
              <a:buChar char="•"/>
              <a:defRPr b="0" i="0" sz="1500" u="none" cap="none" strike="noStrike">
                <a:solidFill>
                  <a:schemeClr val="dk1"/>
                </a:solidFill>
                <a:latin typeface="Tahoma"/>
                <a:ea typeface="Tahoma"/>
                <a:cs typeface="Tahoma"/>
                <a:sym typeface="Tahoma"/>
              </a:defRPr>
            </a:lvl2pPr>
            <a:lvl3pPr indent="-317500" lvl="2" marL="1371600" marR="0" rtl="0" algn="l">
              <a:lnSpc>
                <a:spcPct val="100000"/>
              </a:lnSpc>
              <a:spcBef>
                <a:spcPts val="400"/>
              </a:spcBef>
              <a:spcAft>
                <a:spcPts val="0"/>
              </a:spcAft>
              <a:buClr>
                <a:schemeClr val="dk2"/>
              </a:buClr>
              <a:buSzPts val="1400"/>
              <a:buFont typeface="Arial"/>
              <a:buChar char="•"/>
              <a:defRPr b="0" i="0" sz="1400" u="none" cap="none" strike="noStrike">
                <a:solidFill>
                  <a:schemeClr val="dk2"/>
                </a:solidFill>
                <a:latin typeface="Tahoma"/>
                <a:ea typeface="Tahoma"/>
                <a:cs typeface="Tahoma"/>
                <a:sym typeface="Tahoma"/>
              </a:defRPr>
            </a:lvl3pPr>
            <a:lvl4pPr indent="-317500" lvl="3" marL="1828800" marR="0" rtl="0" algn="l">
              <a:lnSpc>
                <a:spcPct val="100000"/>
              </a:lnSpc>
              <a:spcBef>
                <a:spcPts val="400"/>
              </a:spcBef>
              <a:spcAft>
                <a:spcPts val="0"/>
              </a:spcAft>
              <a:buClr>
                <a:schemeClr val="dk2"/>
              </a:buClr>
              <a:buSzPts val="1400"/>
              <a:buFont typeface="Arial"/>
              <a:buChar char="•"/>
              <a:defRPr b="0" i="0" sz="1400" u="none" cap="none" strike="noStrike">
                <a:solidFill>
                  <a:schemeClr val="dk2"/>
                </a:solidFill>
                <a:latin typeface="Tahoma"/>
                <a:ea typeface="Tahoma"/>
                <a:cs typeface="Tahoma"/>
                <a:sym typeface="Tahoma"/>
              </a:defRPr>
            </a:lvl4pPr>
            <a:lvl5pPr indent="-317500" lvl="4" marL="2286000" marR="0" rtl="0" algn="l">
              <a:lnSpc>
                <a:spcPct val="100000"/>
              </a:lnSpc>
              <a:spcBef>
                <a:spcPts val="400"/>
              </a:spcBef>
              <a:spcAft>
                <a:spcPts val="0"/>
              </a:spcAft>
              <a:buClr>
                <a:schemeClr val="dk2"/>
              </a:buClr>
              <a:buSzPts val="1400"/>
              <a:buFont typeface="Arial"/>
              <a:buChar char="•"/>
              <a:defRPr b="0" i="0" sz="1400" u="none" cap="none" strike="noStrike">
                <a:solidFill>
                  <a:schemeClr val="dk2"/>
                </a:solidFill>
                <a:latin typeface="Tahoma"/>
                <a:ea typeface="Tahoma"/>
                <a:cs typeface="Tahoma"/>
                <a:sym typeface="Tahoma"/>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2" name="Google Shape;52;p13"/>
          <p:cNvSpPr txBox="1"/>
          <p:nvPr>
            <p:ph idx="12" type="sldNum"/>
          </p:nvPr>
        </p:nvSpPr>
        <p:spPr>
          <a:xfrm>
            <a:off x="7663909" y="4686365"/>
            <a:ext cx="924541" cy="273844"/>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0" i="0" sz="800" u="none" cap="none" strike="noStrike">
                <a:solidFill>
                  <a:srgbClr val="757A97"/>
                </a:solidFill>
                <a:latin typeface="Tahoma"/>
                <a:ea typeface="Tahoma"/>
                <a:cs typeface="Tahoma"/>
                <a:sym typeface="Tahoma"/>
              </a:defRPr>
            </a:lvl1pPr>
            <a:lvl2pPr indent="0" lvl="1" marL="0" marR="0" rtl="0" algn="r">
              <a:spcBef>
                <a:spcPts val="0"/>
              </a:spcBef>
              <a:buNone/>
              <a:defRPr b="0" i="0" sz="800" u="none" cap="none" strike="noStrike">
                <a:solidFill>
                  <a:srgbClr val="757A97"/>
                </a:solidFill>
                <a:latin typeface="Tahoma"/>
                <a:ea typeface="Tahoma"/>
                <a:cs typeface="Tahoma"/>
                <a:sym typeface="Tahoma"/>
              </a:defRPr>
            </a:lvl2pPr>
            <a:lvl3pPr indent="0" lvl="2" marL="0" marR="0" rtl="0" algn="r">
              <a:spcBef>
                <a:spcPts val="0"/>
              </a:spcBef>
              <a:buNone/>
              <a:defRPr b="0" i="0" sz="800" u="none" cap="none" strike="noStrike">
                <a:solidFill>
                  <a:srgbClr val="757A97"/>
                </a:solidFill>
                <a:latin typeface="Tahoma"/>
                <a:ea typeface="Tahoma"/>
                <a:cs typeface="Tahoma"/>
                <a:sym typeface="Tahoma"/>
              </a:defRPr>
            </a:lvl3pPr>
            <a:lvl4pPr indent="0" lvl="3" marL="0" marR="0" rtl="0" algn="r">
              <a:spcBef>
                <a:spcPts val="0"/>
              </a:spcBef>
              <a:buNone/>
              <a:defRPr b="0" i="0" sz="800" u="none" cap="none" strike="noStrike">
                <a:solidFill>
                  <a:srgbClr val="757A97"/>
                </a:solidFill>
                <a:latin typeface="Tahoma"/>
                <a:ea typeface="Tahoma"/>
                <a:cs typeface="Tahoma"/>
                <a:sym typeface="Tahoma"/>
              </a:defRPr>
            </a:lvl4pPr>
            <a:lvl5pPr indent="0" lvl="4" marL="0" marR="0" rtl="0" algn="r">
              <a:spcBef>
                <a:spcPts val="0"/>
              </a:spcBef>
              <a:buNone/>
              <a:defRPr b="0" i="0" sz="800" u="none" cap="none" strike="noStrike">
                <a:solidFill>
                  <a:srgbClr val="757A97"/>
                </a:solidFill>
                <a:latin typeface="Tahoma"/>
                <a:ea typeface="Tahoma"/>
                <a:cs typeface="Tahoma"/>
                <a:sym typeface="Tahoma"/>
              </a:defRPr>
            </a:lvl5pPr>
            <a:lvl6pPr indent="0" lvl="5" marL="0" marR="0" rtl="0" algn="r">
              <a:spcBef>
                <a:spcPts val="0"/>
              </a:spcBef>
              <a:buNone/>
              <a:defRPr b="0" i="0" sz="800" u="none" cap="none" strike="noStrike">
                <a:solidFill>
                  <a:srgbClr val="757A97"/>
                </a:solidFill>
                <a:latin typeface="Tahoma"/>
                <a:ea typeface="Tahoma"/>
                <a:cs typeface="Tahoma"/>
                <a:sym typeface="Tahoma"/>
              </a:defRPr>
            </a:lvl6pPr>
            <a:lvl7pPr indent="0" lvl="6" marL="0" marR="0" rtl="0" algn="r">
              <a:spcBef>
                <a:spcPts val="0"/>
              </a:spcBef>
              <a:buNone/>
              <a:defRPr b="0" i="0" sz="800" u="none" cap="none" strike="noStrike">
                <a:solidFill>
                  <a:srgbClr val="757A97"/>
                </a:solidFill>
                <a:latin typeface="Tahoma"/>
                <a:ea typeface="Tahoma"/>
                <a:cs typeface="Tahoma"/>
                <a:sym typeface="Tahoma"/>
              </a:defRPr>
            </a:lvl7pPr>
            <a:lvl8pPr indent="0" lvl="7" marL="0" marR="0" rtl="0" algn="r">
              <a:spcBef>
                <a:spcPts val="0"/>
              </a:spcBef>
              <a:buNone/>
              <a:defRPr b="0" i="0" sz="800" u="none" cap="none" strike="noStrike">
                <a:solidFill>
                  <a:srgbClr val="757A97"/>
                </a:solidFill>
                <a:latin typeface="Tahoma"/>
                <a:ea typeface="Tahoma"/>
                <a:cs typeface="Tahoma"/>
                <a:sym typeface="Tahoma"/>
              </a:defRPr>
            </a:lvl8pPr>
            <a:lvl9pPr indent="0" lvl="8" marL="0" marR="0" rtl="0" algn="r">
              <a:spcBef>
                <a:spcPts val="0"/>
              </a:spcBef>
              <a:buNone/>
              <a:defRPr b="0" i="0" sz="800" u="none" cap="none" strike="noStrike">
                <a:solidFill>
                  <a:srgbClr val="757A97"/>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
              <a:t>‹#›</a:t>
            </a:fld>
            <a:endParaRPr/>
          </a:p>
        </p:txBody>
      </p:sp>
      <p:pic>
        <p:nvPicPr>
          <p:cNvPr descr="A blue shield with a book and a globe&#10;&#10;Description automatically generated" id="53" name="Google Shape;53;p13"/>
          <p:cNvPicPr preferRelativeResize="0"/>
          <p:nvPr/>
        </p:nvPicPr>
        <p:blipFill rotWithShape="1">
          <a:blip r:embed="rId1">
            <a:alphaModFix/>
          </a:blip>
          <a:srcRect b="0" l="0" r="0" t="0"/>
          <a:stretch/>
        </p:blipFill>
        <p:spPr>
          <a:xfrm>
            <a:off x="8653430" y="4676049"/>
            <a:ext cx="263082" cy="281873"/>
          </a:xfrm>
          <a:prstGeom prst="rect">
            <a:avLst/>
          </a:prstGeom>
          <a:noFill/>
          <a:ln>
            <a:noFill/>
          </a:ln>
        </p:spPr>
      </p:pic>
      <p:sp>
        <p:nvSpPr>
          <p:cNvPr id="54" name="Google Shape;54;p13"/>
          <p:cNvSpPr txBox="1"/>
          <p:nvPr>
            <p:ph type="title"/>
          </p:nvPr>
        </p:nvSpPr>
        <p:spPr>
          <a:xfrm>
            <a:off x="227488" y="183289"/>
            <a:ext cx="8689025" cy="393406"/>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2"/>
              </a:buClr>
              <a:buSzPts val="2300"/>
              <a:buFont typeface="Tahoma"/>
              <a:buNone/>
              <a:defRPr b="1" i="0" sz="2300" u="none" cap="none" strike="noStrike">
                <a:solidFill>
                  <a:schemeClr val="dk2"/>
                </a:solidFill>
                <a:latin typeface="Tahoma"/>
                <a:ea typeface="Tahoma"/>
                <a:cs typeface="Tahoma"/>
                <a:sym typeface="Tahoma"/>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 id="214748367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50">
          <p15:clr>
            <a:srgbClr val="F26B43"/>
          </p15:clr>
        </p15:guide>
        <p15:guide id="2" pos="2880">
          <p15:clr>
            <a:srgbClr val="F26B43"/>
          </p15:clr>
        </p15:guide>
        <p15:guide id="3" orient="horz" pos="2898">
          <p15:clr>
            <a:srgbClr val="F26B43"/>
          </p15:clr>
        </p15:guide>
        <p15:guide id="4" orient="horz" pos="918">
          <p15:clr>
            <a:srgbClr val="F26B43"/>
          </p15:clr>
        </p15:guide>
        <p15:guide id="5" pos="5616">
          <p15:clr>
            <a:srgbClr val="F26B43"/>
          </p15:clr>
        </p15:guide>
        <p15:guide id="6" pos="12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hyperlink" Target="https://arxiv.org/search/cs?searchtype=author&amp;query=Nagarajan,+V" TargetMode="External"/><Relationship Id="rId4" Type="http://schemas.openxmlformats.org/officeDocument/2006/relationships/hyperlink" Target="https://arxiv.org/search/cs?searchtype=author&amp;query=Wu,+C+H" TargetMode="External"/><Relationship Id="rId5" Type="http://schemas.openxmlformats.org/officeDocument/2006/relationships/hyperlink" Target="https://arxiv.org/search/cs?searchtype=author&amp;query=Ding,+C" TargetMode="External"/><Relationship Id="rId6" Type="http://schemas.openxmlformats.org/officeDocument/2006/relationships/hyperlink" Target="https://arxiv.org/search/cs?searchtype=author&amp;query=Raghunathan,+A"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2.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17.png"/><Relationship Id="rId6" Type="http://schemas.openxmlformats.org/officeDocument/2006/relationships/image" Target="../media/image8.png"/><Relationship Id="rId7" Type="http://schemas.openxmlformats.org/officeDocument/2006/relationships/image" Target="../media/image16.png"/><Relationship Id="rId8"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idx="1" type="subTitle"/>
          </p:nvPr>
        </p:nvSpPr>
        <p:spPr>
          <a:xfrm>
            <a:off x="432462" y="2769675"/>
            <a:ext cx="8603100" cy="588000"/>
          </a:xfrm>
          <a:prstGeom prst="rect">
            <a:avLst/>
          </a:prstGeom>
          <a:noFill/>
          <a:ln>
            <a:noFill/>
          </a:ln>
        </p:spPr>
        <p:txBody>
          <a:bodyPr anchorCtr="0" anchor="ctr" bIns="34275" lIns="68575" spcFirstLastPara="1" rIns="68575" wrap="square" tIns="34275">
            <a:normAutofit fontScale="70000"/>
          </a:bodyPr>
          <a:lstStyle/>
          <a:p>
            <a:pPr indent="-308610" lvl="0" marL="457200" rtl="0" algn="l">
              <a:lnSpc>
                <a:spcPct val="103333"/>
              </a:lnSpc>
              <a:spcBef>
                <a:spcPts val="0"/>
              </a:spcBef>
              <a:spcAft>
                <a:spcPts val="0"/>
              </a:spcAft>
              <a:buSzPct val="100000"/>
              <a:buChar char="-"/>
            </a:pPr>
            <a:r>
              <a:rPr lang="en"/>
              <a:t>How Alignment Shrinks the Generative Horizon</a:t>
            </a:r>
            <a:endParaRPr/>
          </a:p>
          <a:p>
            <a:pPr indent="-308610" lvl="0" marL="457200" rtl="0" algn="l">
              <a:lnSpc>
                <a:spcPct val="103333"/>
              </a:lnSpc>
              <a:spcBef>
                <a:spcPts val="0"/>
              </a:spcBef>
              <a:spcAft>
                <a:spcPts val="0"/>
              </a:spcAft>
              <a:buSzPct val="100000"/>
              <a:buChar char="-"/>
            </a:pPr>
            <a:r>
              <a:rPr lang="en"/>
              <a:t>Roll the dice &amp; look before you leap: Going beyond the creative limits of next-token prediction</a:t>
            </a:r>
            <a:endParaRPr/>
          </a:p>
        </p:txBody>
      </p:sp>
      <p:sp>
        <p:nvSpPr>
          <p:cNvPr id="204" name="Google Shape;204;p33"/>
          <p:cNvSpPr txBox="1"/>
          <p:nvPr>
            <p:ph idx="2" type="body"/>
          </p:nvPr>
        </p:nvSpPr>
        <p:spPr>
          <a:xfrm>
            <a:off x="432196" y="3357563"/>
            <a:ext cx="4139804" cy="338633"/>
          </a:xfrm>
          <a:prstGeom prst="rect">
            <a:avLst/>
          </a:prstGeom>
          <a:noFill/>
          <a:ln>
            <a:noFill/>
          </a:ln>
        </p:spPr>
        <p:txBody>
          <a:bodyPr anchorCtr="0" anchor="ctr" bIns="34275" lIns="68575" spcFirstLastPara="1" rIns="68575" wrap="square" tIns="34275">
            <a:normAutofit/>
          </a:bodyPr>
          <a:lstStyle/>
          <a:p>
            <a:pPr indent="0" lvl="0" marL="0" rtl="0" algn="l">
              <a:lnSpc>
                <a:spcPct val="100000"/>
              </a:lnSpc>
              <a:spcBef>
                <a:spcPts val="0"/>
              </a:spcBef>
              <a:spcAft>
                <a:spcPts val="0"/>
              </a:spcAft>
              <a:buClr>
                <a:schemeClr val="lt1"/>
              </a:buClr>
              <a:buSzPts val="1400"/>
              <a:buNone/>
            </a:pPr>
            <a:r>
              <a:rPr lang="en"/>
              <a:t>Tom and Matt</a:t>
            </a:r>
            <a:endParaRPr/>
          </a:p>
        </p:txBody>
      </p:sp>
      <p:sp>
        <p:nvSpPr>
          <p:cNvPr id="205" name="Google Shape;205;p33"/>
          <p:cNvSpPr txBox="1"/>
          <p:nvPr>
            <p:ph type="ctrTitle"/>
          </p:nvPr>
        </p:nvSpPr>
        <p:spPr>
          <a:xfrm>
            <a:off x="432473" y="1659200"/>
            <a:ext cx="7894200" cy="9549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000"/>
              <a:buFont typeface="Tahoma"/>
              <a:buNone/>
            </a:pPr>
            <a:r>
              <a:rPr lang="en"/>
              <a:t>Does inference-time reasoning lead to more creative problem-solving?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2"/>
          <p:cNvSpPr txBox="1"/>
          <p:nvPr>
            <p:ph idx="1" type="body"/>
          </p:nvPr>
        </p:nvSpPr>
        <p:spPr>
          <a:xfrm>
            <a:off x="200025" y="4550290"/>
            <a:ext cx="8716500" cy="455700"/>
          </a:xfrm>
          <a:prstGeom prst="rect">
            <a:avLst/>
          </a:prstGeom>
        </p:spPr>
        <p:txBody>
          <a:bodyPr anchorCtr="0" anchor="t" bIns="34275" lIns="68575" spcFirstLastPara="1" rIns="68575" wrap="square" tIns="34275">
            <a:normAutofit fontScale="85000" lnSpcReduction="20000"/>
          </a:bodyPr>
          <a:lstStyle/>
          <a:p>
            <a:pPr indent="0" lvl="0" marL="0" rtl="0" algn="l">
              <a:spcBef>
                <a:spcPts val="800"/>
              </a:spcBef>
              <a:spcAft>
                <a:spcPts val="0"/>
              </a:spcAft>
              <a:buNone/>
            </a:pPr>
            <a:r>
              <a:rPr lang="en"/>
              <a:t>CoT: Push decision to later stage, where BF is low. Complexity has different </a:t>
            </a:r>
            <a:r>
              <a:rPr lang="en"/>
              <a:t>effect on BF =&gt; Cognitive Overload</a:t>
            </a:r>
            <a:endParaRPr/>
          </a:p>
        </p:txBody>
      </p:sp>
      <p:sp>
        <p:nvSpPr>
          <p:cNvPr id="299" name="Google Shape;299;p42"/>
          <p:cNvSpPr txBox="1"/>
          <p:nvPr>
            <p:ph type="title"/>
          </p:nvPr>
        </p:nvSpPr>
        <p:spPr>
          <a:xfrm>
            <a:off x="227488" y="183289"/>
            <a:ext cx="8688900" cy="3933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BF decrease over decoding time</a:t>
            </a:r>
            <a:endParaRPr/>
          </a:p>
        </p:txBody>
      </p:sp>
      <p:grpSp>
        <p:nvGrpSpPr>
          <p:cNvPr id="300" name="Google Shape;300;p42"/>
          <p:cNvGrpSpPr/>
          <p:nvPr/>
        </p:nvGrpSpPr>
        <p:grpSpPr>
          <a:xfrm>
            <a:off x="462991" y="609240"/>
            <a:ext cx="7651474" cy="3979875"/>
            <a:chOff x="462991" y="714377"/>
            <a:chExt cx="7651474" cy="3979875"/>
          </a:xfrm>
        </p:grpSpPr>
        <p:pic>
          <p:nvPicPr>
            <p:cNvPr id="301" name="Google Shape;301;p42"/>
            <p:cNvPicPr preferRelativeResize="0"/>
            <p:nvPr/>
          </p:nvPicPr>
          <p:blipFill>
            <a:blip r:embed="rId3">
              <a:alphaModFix/>
            </a:blip>
            <a:stretch>
              <a:fillRect/>
            </a:stretch>
          </p:blipFill>
          <p:spPr>
            <a:xfrm>
              <a:off x="1002088" y="714377"/>
              <a:ext cx="7112376" cy="3979875"/>
            </a:xfrm>
            <a:prstGeom prst="rect">
              <a:avLst/>
            </a:prstGeom>
            <a:noFill/>
            <a:ln>
              <a:noFill/>
            </a:ln>
          </p:spPr>
        </p:pic>
        <p:cxnSp>
          <p:nvCxnSpPr>
            <p:cNvPr id="302" name="Google Shape;302;p42"/>
            <p:cNvCxnSpPr/>
            <p:nvPr/>
          </p:nvCxnSpPr>
          <p:spPr>
            <a:xfrm flipH="1" rot="10800000">
              <a:off x="462991" y="1591383"/>
              <a:ext cx="896700" cy="607800"/>
            </a:xfrm>
            <a:prstGeom prst="straightConnector1">
              <a:avLst/>
            </a:prstGeom>
            <a:noFill/>
            <a:ln cap="flat" cmpd="sng" w="9525">
              <a:solidFill>
                <a:schemeClr val="dk2"/>
              </a:solidFill>
              <a:prstDash val="solid"/>
              <a:round/>
              <a:headEnd len="med" w="med" type="none"/>
              <a:tailEnd len="med" w="med" type="triangle"/>
            </a:ln>
          </p:spPr>
        </p:cxnSp>
        <p:cxnSp>
          <p:nvCxnSpPr>
            <p:cNvPr id="303" name="Google Shape;303;p42"/>
            <p:cNvCxnSpPr/>
            <p:nvPr/>
          </p:nvCxnSpPr>
          <p:spPr>
            <a:xfrm>
              <a:off x="470216" y="2191958"/>
              <a:ext cx="839400" cy="585900"/>
            </a:xfrm>
            <a:prstGeom prst="straightConnector1">
              <a:avLst/>
            </a:prstGeom>
            <a:noFill/>
            <a:ln cap="flat" cmpd="sng" w="9525">
              <a:solidFill>
                <a:schemeClr val="dk2"/>
              </a:solidFill>
              <a:prstDash val="solid"/>
              <a:round/>
              <a:headEnd len="med" w="med" type="none"/>
              <a:tailEnd len="med" w="med" type="triangle"/>
            </a:ln>
          </p:spPr>
        </p:cxnSp>
      </p:grpSp>
      <p:sp>
        <p:nvSpPr>
          <p:cNvPr id="304" name="Google Shape;304;p42"/>
          <p:cNvSpPr txBox="1"/>
          <p:nvPr/>
        </p:nvSpPr>
        <p:spPr>
          <a:xfrm>
            <a:off x="6908650" y="1519175"/>
            <a:ext cx="2249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latin typeface="Tahoma"/>
                <a:ea typeface="Tahoma"/>
                <a:cs typeface="Tahoma"/>
                <a:sym typeface="Tahoma"/>
              </a:rPr>
              <a:t>C = more info/ more constraints</a:t>
            </a:r>
            <a:endParaRPr sz="900">
              <a:solidFill>
                <a:schemeClr val="dk2"/>
              </a:solidFill>
              <a:latin typeface="Tahoma"/>
              <a:ea typeface="Tahoma"/>
              <a:cs typeface="Tahoma"/>
              <a:sym typeface="Tahom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3"/>
          <p:cNvSpPr txBox="1"/>
          <p:nvPr>
            <p:ph idx="1" type="body"/>
          </p:nvPr>
        </p:nvSpPr>
        <p:spPr>
          <a:xfrm>
            <a:off x="200026" y="714375"/>
            <a:ext cx="8716500" cy="38862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Y-axis measures sensitivity of that factor on BF.</a:t>
            </a:r>
            <a:endParaRPr/>
          </a:p>
          <a:p>
            <a:pPr indent="-317500" lvl="0" marL="457200" rtl="0" algn="l">
              <a:spcBef>
                <a:spcPts val="800"/>
              </a:spcBef>
              <a:spcAft>
                <a:spcPts val="0"/>
              </a:spcAft>
              <a:buSzPts val="1400"/>
              <a:buChar char="-"/>
            </a:pPr>
            <a:r>
              <a:rPr lang="en"/>
              <a:t>alignment tuning is the most influential factor affecting BF</a:t>
            </a:r>
            <a:endParaRPr/>
          </a:p>
          <a:p>
            <a:pPr indent="-317500" lvl="0" marL="457200" rtl="0" algn="l">
              <a:spcBef>
                <a:spcPts val="0"/>
              </a:spcBef>
              <a:spcAft>
                <a:spcPts val="0"/>
              </a:spcAft>
              <a:buSzPts val="1400"/>
              <a:buChar char="-"/>
            </a:pPr>
            <a:r>
              <a:rPr lang="en"/>
              <a:t>For task with richer inputs, prompt </a:t>
            </a:r>
            <a:r>
              <a:rPr lang="en"/>
              <a:t>complexity C and model size M also important.</a:t>
            </a:r>
            <a:endParaRPr/>
          </a:p>
        </p:txBody>
      </p:sp>
      <p:sp>
        <p:nvSpPr>
          <p:cNvPr id="310" name="Google Shape;310;p43"/>
          <p:cNvSpPr txBox="1"/>
          <p:nvPr>
            <p:ph type="title"/>
          </p:nvPr>
        </p:nvSpPr>
        <p:spPr>
          <a:xfrm>
            <a:off x="227488" y="183289"/>
            <a:ext cx="8688900" cy="3933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Which Factor affect</a:t>
            </a:r>
            <a:r>
              <a:rPr lang="en"/>
              <a:t> BF the most</a:t>
            </a:r>
            <a:endParaRPr/>
          </a:p>
        </p:txBody>
      </p:sp>
      <p:pic>
        <p:nvPicPr>
          <p:cNvPr id="311" name="Google Shape;311;p43"/>
          <p:cNvPicPr preferRelativeResize="0"/>
          <p:nvPr/>
        </p:nvPicPr>
        <p:blipFill>
          <a:blip r:embed="rId3">
            <a:alphaModFix/>
          </a:blip>
          <a:stretch>
            <a:fillRect/>
          </a:stretch>
        </p:blipFill>
        <p:spPr>
          <a:xfrm>
            <a:off x="271288" y="2068401"/>
            <a:ext cx="8601426" cy="28349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4"/>
          <p:cNvSpPr txBox="1"/>
          <p:nvPr>
            <p:ph idx="1" type="body"/>
          </p:nvPr>
        </p:nvSpPr>
        <p:spPr>
          <a:xfrm>
            <a:off x="200025" y="4566900"/>
            <a:ext cx="8716500" cy="446400"/>
          </a:xfrm>
          <a:prstGeom prst="rect">
            <a:avLst/>
          </a:prstGeom>
        </p:spPr>
        <p:txBody>
          <a:bodyPr anchorCtr="0" anchor="t" bIns="34275" lIns="68575" spcFirstLastPara="1" rIns="68575" wrap="square" tIns="34275">
            <a:normAutofit fontScale="85000" lnSpcReduction="20000"/>
          </a:bodyPr>
          <a:lstStyle/>
          <a:p>
            <a:pPr indent="0" lvl="0" marL="0" rtl="0" algn="l">
              <a:spcBef>
                <a:spcPts val="800"/>
              </a:spcBef>
              <a:spcAft>
                <a:spcPts val="0"/>
              </a:spcAft>
              <a:buNone/>
            </a:pPr>
            <a:r>
              <a:rPr lang="en"/>
              <a:t>Insight: P</a:t>
            </a:r>
            <a:r>
              <a:rPr lang="en"/>
              <a:t>arallel sampling should be applied early, while BF remains high, to ensure meaningful diversity and avoid quality degradation.</a:t>
            </a:r>
            <a:endParaRPr/>
          </a:p>
        </p:txBody>
      </p:sp>
      <p:sp>
        <p:nvSpPr>
          <p:cNvPr id="317" name="Google Shape;317;p44"/>
          <p:cNvSpPr txBox="1"/>
          <p:nvPr>
            <p:ph type="title"/>
          </p:nvPr>
        </p:nvSpPr>
        <p:spPr>
          <a:xfrm>
            <a:off x="227488" y="183289"/>
            <a:ext cx="8688900" cy="3933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Resampling</a:t>
            </a:r>
            <a:endParaRPr/>
          </a:p>
        </p:txBody>
      </p:sp>
      <p:pic>
        <p:nvPicPr>
          <p:cNvPr id="318" name="Google Shape;318;p44"/>
          <p:cNvPicPr preferRelativeResize="0"/>
          <p:nvPr/>
        </p:nvPicPr>
        <p:blipFill>
          <a:blip r:embed="rId3">
            <a:alphaModFix/>
          </a:blip>
          <a:stretch>
            <a:fillRect/>
          </a:stretch>
        </p:blipFill>
        <p:spPr>
          <a:xfrm>
            <a:off x="754351" y="705313"/>
            <a:ext cx="7138125" cy="37328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5"/>
          <p:cNvSpPr txBox="1"/>
          <p:nvPr>
            <p:ph idx="1" type="body"/>
          </p:nvPr>
        </p:nvSpPr>
        <p:spPr>
          <a:xfrm>
            <a:off x="200026" y="714375"/>
            <a:ext cx="8716500" cy="38862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accent2"/>
              </a:buClr>
              <a:buSzPts val="1800"/>
              <a:buNone/>
            </a:pPr>
            <a:r>
              <a:rPr lang="en">
                <a:solidFill>
                  <a:schemeClr val="accent2"/>
                </a:solidFill>
              </a:rPr>
              <a:t>Does base model already has the low BF, “aligned-like” paths?</a:t>
            </a:r>
            <a:endParaRPr/>
          </a:p>
          <a:p>
            <a:pPr indent="-177800" lvl="0" marL="177800" rtl="0" algn="l">
              <a:lnSpc>
                <a:spcPct val="100000"/>
              </a:lnSpc>
              <a:spcBef>
                <a:spcPts val="800"/>
              </a:spcBef>
              <a:spcAft>
                <a:spcPts val="0"/>
              </a:spcAft>
              <a:buClr>
                <a:schemeClr val="dk2"/>
              </a:buClr>
              <a:buSzPts val="1800"/>
              <a:buChar char="•"/>
            </a:pPr>
            <a:r>
              <a:rPr lang="en"/>
              <a:t>Start with base model decoding, but whenever the base model’s top-1 probability is “low,” they temporarily switch to an aligned model (Llama-3-8B-Instruct) to emit a single token.</a:t>
            </a:r>
            <a:endParaRPr/>
          </a:p>
          <a:p>
            <a:pPr indent="0" lvl="0" marL="0" rtl="0" algn="l">
              <a:lnSpc>
                <a:spcPct val="100000"/>
              </a:lnSpc>
              <a:spcBef>
                <a:spcPts val="800"/>
              </a:spcBef>
              <a:spcAft>
                <a:spcPts val="0"/>
              </a:spcAft>
              <a:buNone/>
            </a:pPr>
            <a:r>
              <a:t/>
            </a:r>
            <a:endParaRPr/>
          </a:p>
        </p:txBody>
      </p:sp>
      <p:sp>
        <p:nvSpPr>
          <p:cNvPr id="324" name="Google Shape;324;p45"/>
          <p:cNvSpPr txBox="1"/>
          <p:nvPr>
            <p:ph idx="12" type="sldNum"/>
          </p:nvPr>
        </p:nvSpPr>
        <p:spPr>
          <a:xfrm>
            <a:off x="7663909" y="4686365"/>
            <a:ext cx="924600" cy="27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25" name="Google Shape;325;p45"/>
          <p:cNvSpPr txBox="1"/>
          <p:nvPr>
            <p:ph type="title"/>
          </p:nvPr>
        </p:nvSpPr>
        <p:spPr>
          <a:xfrm>
            <a:off x="227488" y="183289"/>
            <a:ext cx="8688900" cy="393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Tahoma"/>
              <a:buNone/>
            </a:pPr>
            <a:r>
              <a:rPr lang="en"/>
              <a:t>Nudging Experiment</a:t>
            </a:r>
            <a:endParaRPr/>
          </a:p>
        </p:txBody>
      </p:sp>
      <p:pic>
        <p:nvPicPr>
          <p:cNvPr id="326" name="Google Shape;326;p45"/>
          <p:cNvPicPr preferRelativeResize="0"/>
          <p:nvPr/>
        </p:nvPicPr>
        <p:blipFill rotWithShape="1">
          <a:blip r:embed="rId3">
            <a:alphaModFix/>
          </a:blip>
          <a:srcRect b="0" l="0" r="4085" t="0"/>
          <a:stretch/>
        </p:blipFill>
        <p:spPr>
          <a:xfrm>
            <a:off x="2727575" y="1736200"/>
            <a:ext cx="6025748" cy="3132025"/>
          </a:xfrm>
          <a:prstGeom prst="rect">
            <a:avLst/>
          </a:prstGeom>
          <a:noFill/>
          <a:ln>
            <a:noFill/>
          </a:ln>
        </p:spPr>
      </p:pic>
      <p:sp>
        <p:nvSpPr>
          <p:cNvPr id="327" name="Google Shape;327;p45"/>
          <p:cNvSpPr txBox="1"/>
          <p:nvPr/>
        </p:nvSpPr>
        <p:spPr>
          <a:xfrm>
            <a:off x="383902" y="2093570"/>
            <a:ext cx="2792400" cy="2760300"/>
          </a:xfrm>
          <a:prstGeom prst="rect">
            <a:avLst/>
          </a:prstGeom>
          <a:noFill/>
          <a:ln>
            <a:noFill/>
          </a:ln>
        </p:spPr>
        <p:txBody>
          <a:bodyPr anchorCtr="0" anchor="t" bIns="91425" lIns="91425" spcFirstLastPara="1" rIns="91425" wrap="square" tIns="91425">
            <a:spAutoFit/>
          </a:bodyPr>
          <a:lstStyle/>
          <a:p>
            <a:pPr indent="0" lvl="0" marL="0" rtl="0" algn="l">
              <a:spcBef>
                <a:spcPts val="800"/>
              </a:spcBef>
              <a:spcAft>
                <a:spcPts val="0"/>
              </a:spcAft>
              <a:buNone/>
            </a:pPr>
            <a:r>
              <a:rPr lang="en">
                <a:solidFill>
                  <a:schemeClr val="dk1"/>
                </a:solidFill>
                <a:latin typeface="Tahoma"/>
                <a:ea typeface="Tahoma"/>
                <a:cs typeface="Tahoma"/>
                <a:sym typeface="Tahoma"/>
              </a:rPr>
              <a:t>The left graph show nudging actually decrease BF =&gt; the prefix generated by the nudging model is of low probability.</a:t>
            </a:r>
            <a:endParaRPr>
              <a:solidFill>
                <a:schemeClr val="dk1"/>
              </a:solidFill>
              <a:latin typeface="Tahoma"/>
              <a:ea typeface="Tahoma"/>
              <a:cs typeface="Tahoma"/>
              <a:sym typeface="Tahoma"/>
            </a:endParaRPr>
          </a:p>
          <a:p>
            <a:pPr indent="0" lvl="0" marL="0" rtl="0" algn="l">
              <a:spcBef>
                <a:spcPts val="800"/>
              </a:spcBef>
              <a:spcAft>
                <a:spcPts val="0"/>
              </a:spcAft>
              <a:buNone/>
            </a:pPr>
            <a:r>
              <a:rPr lang="en">
                <a:solidFill>
                  <a:schemeClr val="dk1"/>
                </a:solidFill>
                <a:latin typeface="Tahoma"/>
                <a:ea typeface="Tahoma"/>
                <a:cs typeface="Tahoma"/>
                <a:sym typeface="Tahoma"/>
              </a:rPr>
              <a:t>Right graph show nudging happens more in earlier decoding. Base model locks in if the prefix is “nudged” (See how low BF is at position &gt;100, while only 20% token is nudged)</a:t>
            </a:r>
            <a:endParaRPr>
              <a:solidFill>
                <a:schemeClr val="dk1"/>
              </a:solidFill>
              <a:latin typeface="Tahoma"/>
              <a:ea typeface="Tahoma"/>
              <a:cs typeface="Tahoma"/>
              <a:sym typeface="Tahoma"/>
            </a:endParaRPr>
          </a:p>
          <a:p>
            <a:pPr indent="0" lvl="0" marL="0" rtl="0" algn="l">
              <a:spcBef>
                <a:spcPts val="800"/>
              </a:spcBef>
              <a:spcAft>
                <a:spcPts val="0"/>
              </a:spcAft>
              <a:buNone/>
            </a:pPr>
            <a:r>
              <a:t/>
            </a:r>
            <a:endParaRPr>
              <a:solidFill>
                <a:schemeClr val="dk1"/>
              </a:solidFill>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6"/>
          <p:cNvSpPr txBox="1"/>
          <p:nvPr>
            <p:ph idx="1" type="body"/>
          </p:nvPr>
        </p:nvSpPr>
        <p:spPr>
          <a:xfrm>
            <a:off x="200025" y="714375"/>
            <a:ext cx="8716500" cy="4098300"/>
          </a:xfrm>
          <a:prstGeom prst="rect">
            <a:avLst/>
          </a:prstGeom>
          <a:noFill/>
          <a:ln>
            <a:noFill/>
          </a:ln>
        </p:spPr>
        <p:txBody>
          <a:bodyPr anchorCtr="0" anchor="t" bIns="34275" lIns="68575" spcFirstLastPara="1" rIns="68575" wrap="square" tIns="34275">
            <a:normAutofit lnSpcReduction="10000"/>
          </a:bodyPr>
          <a:lstStyle/>
          <a:p>
            <a:pPr indent="0" lvl="0" marL="0" rtl="0" algn="l">
              <a:lnSpc>
                <a:spcPct val="100000"/>
              </a:lnSpc>
              <a:spcBef>
                <a:spcPts val="0"/>
              </a:spcBef>
              <a:spcAft>
                <a:spcPts val="0"/>
              </a:spcAft>
              <a:buClr>
                <a:schemeClr val="accent2"/>
              </a:buClr>
              <a:buSzPts val="1800"/>
              <a:buNone/>
            </a:pPr>
            <a:r>
              <a:rPr lang="en">
                <a:solidFill>
                  <a:schemeClr val="accent2"/>
                </a:solidFill>
              </a:rPr>
              <a:t>Let’s pop out and think about what we learned!</a:t>
            </a:r>
            <a:endParaRPr/>
          </a:p>
          <a:p>
            <a:pPr indent="-177800" lvl="0" marL="177800" rtl="0" algn="l">
              <a:lnSpc>
                <a:spcPct val="100000"/>
              </a:lnSpc>
              <a:spcBef>
                <a:spcPts val="800"/>
              </a:spcBef>
              <a:spcAft>
                <a:spcPts val="0"/>
              </a:spcAft>
              <a:buClr>
                <a:schemeClr val="dk2"/>
              </a:buClr>
              <a:buSzPts val="1800"/>
              <a:buChar char="•"/>
            </a:pPr>
            <a:r>
              <a:rPr lang="en"/>
              <a:t>Aligned models exhibit BF values nearly an order of magnitude lower than their base counterparts, with BF declining further during generation.</a:t>
            </a:r>
            <a:endParaRPr/>
          </a:p>
          <a:p>
            <a:pPr indent="-171450" lvl="1" marL="520700" rtl="0" algn="l">
              <a:lnSpc>
                <a:spcPct val="100000"/>
              </a:lnSpc>
              <a:spcBef>
                <a:spcPts val="800"/>
              </a:spcBef>
              <a:spcAft>
                <a:spcPts val="0"/>
              </a:spcAft>
              <a:buSzPts val="1500"/>
              <a:buChar char="•"/>
            </a:pPr>
            <a:r>
              <a:rPr lang="en"/>
              <a:t>Alignment training as pruning, one major effect is stability (less creative - hold on to this…)</a:t>
            </a:r>
            <a:endParaRPr/>
          </a:p>
          <a:p>
            <a:pPr indent="-171450" lvl="1" marL="520700" rtl="0" algn="l">
              <a:lnSpc>
                <a:spcPct val="100000"/>
              </a:lnSpc>
              <a:spcBef>
                <a:spcPts val="800"/>
              </a:spcBef>
              <a:spcAft>
                <a:spcPts val="0"/>
              </a:spcAft>
              <a:buSzPts val="1500"/>
              <a:buChar char="•"/>
            </a:pPr>
            <a:r>
              <a:rPr lang="en"/>
              <a:t>Helps explain Aligned model’s reduced output diversity, low sampling variance, and insensitivity to decoding strategies</a:t>
            </a:r>
            <a:endParaRPr/>
          </a:p>
          <a:p>
            <a:pPr indent="-177800" lvl="0" marL="177800" rtl="0" algn="l">
              <a:lnSpc>
                <a:spcPct val="100000"/>
              </a:lnSpc>
              <a:spcBef>
                <a:spcPts val="800"/>
              </a:spcBef>
              <a:spcAft>
                <a:spcPts val="0"/>
              </a:spcAft>
              <a:buSzPts val="1400"/>
              <a:buChar char="•"/>
            </a:pPr>
            <a:r>
              <a:rPr lang="en"/>
              <a:t>Aligned CoT models due to their especially low BF, produce more stable outputs. Mid-generation resampling yields degraded performance by forcing unlikely continuations, especially for resampling later in the output.</a:t>
            </a:r>
            <a:endParaRPr/>
          </a:p>
          <a:p>
            <a:pPr indent="-177800" lvl="0" marL="177800" rtl="0" algn="l">
              <a:lnSpc>
                <a:spcPct val="100000"/>
              </a:lnSpc>
              <a:spcBef>
                <a:spcPts val="800"/>
              </a:spcBef>
              <a:spcAft>
                <a:spcPts val="0"/>
              </a:spcAft>
              <a:buSzPts val="1400"/>
              <a:buChar char="•"/>
            </a:pPr>
            <a:r>
              <a:rPr lang="en"/>
              <a:t>Nudging experiments further support that alignment narrows generation by steering it toward stylistic tokens that activate low-entropy subspaces already present in the base model.</a:t>
            </a:r>
            <a:endParaRPr/>
          </a:p>
          <a:p>
            <a:pPr indent="-177800" lvl="0" marL="177800" rtl="0" algn="l">
              <a:lnSpc>
                <a:spcPct val="100000"/>
              </a:lnSpc>
              <a:spcBef>
                <a:spcPts val="800"/>
              </a:spcBef>
              <a:spcAft>
                <a:spcPts val="0"/>
              </a:spcAft>
              <a:buSzPts val="1400"/>
              <a:buChar char="•"/>
            </a:pPr>
            <a:r>
              <a:rPr lang="en"/>
              <a:t>Questions: Which components of alignment tuning/ pretraining drive these effects? </a:t>
            </a:r>
            <a:endParaRPr/>
          </a:p>
        </p:txBody>
      </p:sp>
      <p:sp>
        <p:nvSpPr>
          <p:cNvPr id="333" name="Google Shape;333;p46"/>
          <p:cNvSpPr txBox="1"/>
          <p:nvPr>
            <p:ph idx="12" type="sldNum"/>
          </p:nvPr>
        </p:nvSpPr>
        <p:spPr>
          <a:xfrm>
            <a:off x="7663909" y="4686365"/>
            <a:ext cx="924600" cy="27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34" name="Google Shape;334;p46"/>
          <p:cNvSpPr txBox="1"/>
          <p:nvPr>
            <p:ph type="title"/>
          </p:nvPr>
        </p:nvSpPr>
        <p:spPr>
          <a:xfrm>
            <a:off x="227488" y="183289"/>
            <a:ext cx="8688900" cy="393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Tahoma"/>
              <a:buNone/>
            </a:pPr>
            <a:r>
              <a:rPr lang="en"/>
              <a:t>Summary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7"/>
          <p:cNvSpPr txBox="1"/>
          <p:nvPr>
            <p:ph type="ctrTitle"/>
          </p:nvPr>
        </p:nvSpPr>
        <p:spPr>
          <a:xfrm>
            <a:off x="1106905" y="542926"/>
            <a:ext cx="6930300" cy="227610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lt1"/>
              </a:buClr>
              <a:buSzPts val="3000"/>
              <a:buFont typeface="Tahoma"/>
              <a:buNone/>
            </a:pPr>
            <a:r>
              <a:rPr i="1" lang="en"/>
              <a:t>Roll the dice &amp; look before you leap: </a:t>
            </a:r>
            <a:r>
              <a:rPr lang="en"/>
              <a:t>Going beyond the creative limits of next-token prediction</a:t>
            </a:r>
            <a:endParaRPr/>
          </a:p>
        </p:txBody>
      </p:sp>
      <p:sp>
        <p:nvSpPr>
          <p:cNvPr id="340" name="Google Shape;340;p47"/>
          <p:cNvSpPr txBox="1"/>
          <p:nvPr>
            <p:ph idx="1" type="subTitle"/>
          </p:nvPr>
        </p:nvSpPr>
        <p:spPr>
          <a:xfrm>
            <a:off x="1106900" y="3045850"/>
            <a:ext cx="6557700" cy="1554600"/>
          </a:xfrm>
          <a:prstGeom prst="rect">
            <a:avLst/>
          </a:prstGeom>
          <a:noFill/>
          <a:ln>
            <a:noFill/>
          </a:ln>
        </p:spPr>
        <p:txBody>
          <a:bodyPr anchorCtr="0" anchor="t" bIns="0" lIns="0" spcFirstLastPara="1" rIns="0" wrap="square" tIns="0">
            <a:normAutofit/>
          </a:bodyPr>
          <a:lstStyle/>
          <a:p>
            <a:pPr indent="0" lvl="0" marL="0" rtl="0" algn="l">
              <a:lnSpc>
                <a:spcPct val="95000"/>
              </a:lnSpc>
              <a:spcBef>
                <a:spcPts val="0"/>
              </a:spcBef>
              <a:spcAft>
                <a:spcPts val="0"/>
              </a:spcAft>
              <a:buClr>
                <a:schemeClr val="accent1"/>
              </a:buClr>
              <a:buSzPts val="1800"/>
              <a:buNone/>
            </a:pPr>
            <a:r>
              <a:rPr lang="en"/>
              <a:t>Authors: </a:t>
            </a:r>
            <a:r>
              <a:rPr lang="en">
                <a:uFill>
                  <a:noFill/>
                </a:uFill>
                <a:hlinkClick r:id="rId3"/>
              </a:rPr>
              <a:t>Vaishnavh Nagarajan</a:t>
            </a:r>
            <a:r>
              <a:rPr lang="en"/>
              <a:t>, </a:t>
            </a:r>
            <a:r>
              <a:rPr lang="en">
                <a:uFill>
                  <a:noFill/>
                </a:uFill>
                <a:hlinkClick r:id="rId4"/>
              </a:rPr>
              <a:t>Chen Henry Wu</a:t>
            </a:r>
            <a:r>
              <a:rPr lang="en"/>
              <a:t>, </a:t>
            </a:r>
            <a:r>
              <a:rPr lang="en">
                <a:uFill>
                  <a:noFill/>
                </a:uFill>
                <a:hlinkClick r:id="rId5"/>
              </a:rPr>
              <a:t>Charles Ding</a:t>
            </a:r>
            <a:r>
              <a:rPr lang="en"/>
              <a:t>, </a:t>
            </a:r>
            <a:r>
              <a:rPr lang="en">
                <a:uFill>
                  <a:noFill/>
                </a:uFill>
                <a:hlinkClick r:id="rId6"/>
              </a:rPr>
              <a:t>Aditi Raghunathan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8"/>
          <p:cNvSpPr txBox="1"/>
          <p:nvPr>
            <p:ph idx="1" type="body"/>
          </p:nvPr>
        </p:nvSpPr>
        <p:spPr>
          <a:xfrm>
            <a:off x="200026" y="714375"/>
            <a:ext cx="8716500" cy="3886200"/>
          </a:xfrm>
          <a:prstGeom prst="rect">
            <a:avLst/>
          </a:prstGeom>
          <a:noFill/>
          <a:ln>
            <a:noFill/>
          </a:ln>
        </p:spPr>
        <p:txBody>
          <a:bodyPr anchorCtr="0" anchor="t" bIns="34275" lIns="68575" spcFirstLastPara="1" rIns="68575" wrap="square" tIns="182875">
            <a:normAutofit/>
          </a:bodyPr>
          <a:lstStyle/>
          <a:p>
            <a:pPr indent="0" lvl="0" marL="0" rtl="0" algn="l">
              <a:lnSpc>
                <a:spcPct val="115000"/>
              </a:lnSpc>
              <a:spcBef>
                <a:spcPts val="1000"/>
              </a:spcBef>
              <a:spcAft>
                <a:spcPts val="0"/>
              </a:spcAft>
              <a:buNone/>
            </a:pPr>
            <a:r>
              <a:rPr b="1" lang="en">
                <a:solidFill>
                  <a:schemeClr val="accent2"/>
                </a:solidFill>
              </a:rPr>
              <a:t>Current LLM Limitations in Creative Tasks</a:t>
            </a:r>
            <a:endParaRPr b="1">
              <a:solidFill>
                <a:schemeClr val="dk1"/>
              </a:solidFill>
            </a:endParaRPr>
          </a:p>
          <a:p>
            <a:pPr indent="-203200" lvl="0" marL="177800" rtl="0" algn="l">
              <a:lnSpc>
                <a:spcPct val="115000"/>
              </a:lnSpc>
              <a:spcBef>
                <a:spcPts val="1000"/>
              </a:spcBef>
              <a:spcAft>
                <a:spcPts val="0"/>
              </a:spcAft>
              <a:buClr>
                <a:schemeClr val="dk1"/>
              </a:buClr>
              <a:buSzPts val="1800"/>
              <a:buChar char="•"/>
            </a:pPr>
            <a:r>
              <a:rPr lang="en">
                <a:solidFill>
                  <a:schemeClr val="dk1"/>
                </a:solidFill>
              </a:rPr>
              <a:t>Large Language Models (LLMs) struggle with creative generation that requires </a:t>
            </a:r>
            <a:r>
              <a:rPr b="1" lang="en">
                <a:solidFill>
                  <a:schemeClr val="dk1"/>
                </a:solidFill>
              </a:rPr>
              <a:t>novelty, diversity, and originality</a:t>
            </a:r>
            <a:r>
              <a:rPr lang="en">
                <a:solidFill>
                  <a:schemeClr val="dk1"/>
                </a:solidFill>
              </a:rPr>
              <a:t> beyond mere correctness.</a:t>
            </a:r>
            <a:endParaRPr>
              <a:solidFill>
                <a:schemeClr val="dk1"/>
              </a:solidFill>
            </a:endParaRPr>
          </a:p>
          <a:p>
            <a:pPr indent="-203200" lvl="0" marL="177800" rtl="0" algn="l">
              <a:lnSpc>
                <a:spcPct val="115000"/>
              </a:lnSpc>
              <a:spcBef>
                <a:spcPts val="1000"/>
              </a:spcBef>
              <a:spcAft>
                <a:spcPts val="0"/>
              </a:spcAft>
              <a:buClr>
                <a:schemeClr val="dk1"/>
              </a:buClr>
              <a:buSzPts val="1800"/>
              <a:buChar char="•"/>
            </a:pPr>
            <a:r>
              <a:rPr lang="en">
                <a:solidFill>
                  <a:schemeClr val="dk1"/>
                </a:solidFill>
              </a:rPr>
              <a:t>Examples include generating challenging math problems, designing new proteins, or drawing surprising analogies.</a:t>
            </a:r>
            <a:endParaRPr>
              <a:solidFill>
                <a:schemeClr val="dk1"/>
              </a:solidFill>
            </a:endParaRPr>
          </a:p>
          <a:p>
            <a:pPr indent="-203200" lvl="0" marL="177800" rtl="0" algn="l">
              <a:lnSpc>
                <a:spcPct val="115000"/>
              </a:lnSpc>
              <a:spcBef>
                <a:spcPts val="1000"/>
              </a:spcBef>
              <a:spcAft>
                <a:spcPts val="1000"/>
              </a:spcAft>
              <a:buClr>
                <a:schemeClr val="dk1"/>
              </a:buClr>
              <a:buSzPts val="1800"/>
              <a:buChar char="•"/>
            </a:pPr>
            <a:r>
              <a:rPr b="1" lang="en">
                <a:solidFill>
                  <a:schemeClr val="dk1"/>
                </a:solidFill>
              </a:rPr>
              <a:t>Root cause:</a:t>
            </a:r>
            <a:r>
              <a:rPr lang="en">
                <a:solidFill>
                  <a:schemeClr val="dk1"/>
                </a:solidFill>
              </a:rPr>
              <a:t> Standard training misaligns with the global planning required for creative outputs.</a:t>
            </a:r>
            <a:endParaRPr>
              <a:solidFill>
                <a:schemeClr val="dk1"/>
              </a:solidFill>
            </a:endParaRPr>
          </a:p>
        </p:txBody>
      </p:sp>
      <p:sp>
        <p:nvSpPr>
          <p:cNvPr id="346" name="Google Shape;346;p48"/>
          <p:cNvSpPr txBox="1"/>
          <p:nvPr>
            <p:ph idx="12" type="sldNum"/>
          </p:nvPr>
        </p:nvSpPr>
        <p:spPr>
          <a:xfrm>
            <a:off x="7663909" y="4686365"/>
            <a:ext cx="924600" cy="27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47" name="Google Shape;347;p48"/>
          <p:cNvSpPr txBox="1"/>
          <p:nvPr>
            <p:ph type="title"/>
          </p:nvPr>
        </p:nvSpPr>
        <p:spPr>
          <a:xfrm>
            <a:off x="227488" y="183289"/>
            <a:ext cx="8688900" cy="393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2"/>
              </a:buClr>
              <a:buSzPts val="2300"/>
              <a:buFont typeface="Tahoma"/>
              <a:buNone/>
            </a:pPr>
            <a:r>
              <a:rPr lang="en" sz="2500"/>
              <a:t>Problem Statement</a:t>
            </a:r>
            <a:endParaRPr sz="2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9"/>
          <p:cNvSpPr txBox="1"/>
          <p:nvPr>
            <p:ph idx="1" type="body"/>
          </p:nvPr>
        </p:nvSpPr>
        <p:spPr>
          <a:xfrm>
            <a:off x="200026" y="714375"/>
            <a:ext cx="8716500" cy="3886200"/>
          </a:xfrm>
          <a:prstGeom prst="rect">
            <a:avLst/>
          </a:prstGeom>
          <a:noFill/>
          <a:ln>
            <a:noFill/>
          </a:ln>
        </p:spPr>
        <p:txBody>
          <a:bodyPr anchorCtr="0" anchor="t" bIns="34275" lIns="68575" spcFirstLastPara="1" rIns="68575" wrap="square" tIns="182875">
            <a:normAutofit/>
          </a:bodyPr>
          <a:lstStyle/>
          <a:p>
            <a:pPr indent="0" lvl="0" marL="0" rtl="0" algn="l">
              <a:lnSpc>
                <a:spcPct val="115000"/>
              </a:lnSpc>
              <a:spcBef>
                <a:spcPts val="1000"/>
              </a:spcBef>
              <a:spcAft>
                <a:spcPts val="0"/>
              </a:spcAft>
              <a:buNone/>
            </a:pPr>
            <a:r>
              <a:rPr b="1" lang="en">
                <a:solidFill>
                  <a:schemeClr val="accent2"/>
                </a:solidFill>
              </a:rPr>
              <a:t>Why Creativity is Hard for Current LLMs</a:t>
            </a:r>
            <a:endParaRPr b="1">
              <a:solidFill>
                <a:schemeClr val="dk1"/>
              </a:solidFill>
            </a:endParaRPr>
          </a:p>
          <a:p>
            <a:pPr indent="-177800" lvl="0" marL="177800" marR="0" rtl="0" algn="l">
              <a:lnSpc>
                <a:spcPct val="115000"/>
              </a:lnSpc>
              <a:spcBef>
                <a:spcPts val="1000"/>
              </a:spcBef>
              <a:spcAft>
                <a:spcPts val="0"/>
              </a:spcAft>
              <a:buClr>
                <a:schemeClr val="dk1"/>
              </a:buClr>
              <a:buSzPts val="1800"/>
              <a:buChar char="•"/>
            </a:pPr>
            <a:r>
              <a:rPr lang="en">
                <a:solidFill>
                  <a:schemeClr val="dk1"/>
                </a:solidFill>
              </a:rPr>
              <a:t>Creativity is </a:t>
            </a:r>
            <a:r>
              <a:rPr b="1" lang="en">
                <a:solidFill>
                  <a:schemeClr val="dk1"/>
                </a:solidFill>
              </a:rPr>
              <a:t>difficult to quantify</a:t>
            </a:r>
            <a:r>
              <a:rPr lang="en">
                <a:solidFill>
                  <a:schemeClr val="dk1"/>
                </a:solidFill>
              </a:rPr>
              <a:t> objectively while maintaining coherence and avoiding training-data memorization.</a:t>
            </a:r>
            <a:endParaRPr>
              <a:solidFill>
                <a:schemeClr val="dk1"/>
              </a:solidFill>
            </a:endParaRPr>
          </a:p>
          <a:p>
            <a:pPr indent="-203200" lvl="0" marL="177800" rtl="0" algn="l">
              <a:lnSpc>
                <a:spcPct val="115000"/>
              </a:lnSpc>
              <a:spcBef>
                <a:spcPts val="1000"/>
              </a:spcBef>
              <a:spcAft>
                <a:spcPts val="0"/>
              </a:spcAft>
              <a:buClr>
                <a:schemeClr val="dk1"/>
              </a:buClr>
              <a:buSzPts val="1800"/>
              <a:buChar char="•"/>
            </a:pPr>
            <a:r>
              <a:rPr lang="en">
                <a:solidFill>
                  <a:schemeClr val="dk1"/>
                </a:solidFill>
              </a:rPr>
              <a:t>Next-Token Prediction (NTP) </a:t>
            </a:r>
            <a:r>
              <a:rPr b="1" lang="en">
                <a:solidFill>
                  <a:schemeClr val="dk1"/>
                </a:solidFill>
              </a:rPr>
              <a:t>optimizes for local likelihood but not global structure.</a:t>
            </a:r>
            <a:endParaRPr b="1" sz="1800">
              <a:solidFill>
                <a:schemeClr val="dk1"/>
              </a:solidFill>
            </a:endParaRPr>
          </a:p>
          <a:p>
            <a:pPr indent="-177800" lvl="0" marL="177800" marR="0" rtl="0" algn="l">
              <a:lnSpc>
                <a:spcPct val="115000"/>
              </a:lnSpc>
              <a:spcBef>
                <a:spcPts val="1000"/>
              </a:spcBef>
              <a:spcAft>
                <a:spcPts val="1000"/>
              </a:spcAft>
              <a:buClr>
                <a:schemeClr val="dk1"/>
              </a:buClr>
              <a:buSzPts val="1800"/>
              <a:buChar char="•"/>
            </a:pPr>
            <a:r>
              <a:rPr lang="en">
                <a:solidFill>
                  <a:schemeClr val="dk1"/>
                </a:solidFill>
              </a:rPr>
              <a:t>Output‑level randomness (temperature) can hurt coherence and cause “</a:t>
            </a:r>
            <a:r>
              <a:rPr b="1" lang="en">
                <a:solidFill>
                  <a:schemeClr val="dk1"/>
                </a:solidFill>
              </a:rPr>
              <a:t>cognitive overload”</a:t>
            </a:r>
            <a:endParaRPr b="1">
              <a:solidFill>
                <a:schemeClr val="dk1"/>
              </a:solidFill>
            </a:endParaRPr>
          </a:p>
        </p:txBody>
      </p:sp>
      <p:sp>
        <p:nvSpPr>
          <p:cNvPr id="353" name="Google Shape;353;p49"/>
          <p:cNvSpPr txBox="1"/>
          <p:nvPr>
            <p:ph idx="12" type="sldNum"/>
          </p:nvPr>
        </p:nvSpPr>
        <p:spPr>
          <a:xfrm>
            <a:off x="7663909" y="4686365"/>
            <a:ext cx="924600" cy="27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54" name="Google Shape;354;p49"/>
          <p:cNvSpPr txBox="1"/>
          <p:nvPr>
            <p:ph type="title"/>
          </p:nvPr>
        </p:nvSpPr>
        <p:spPr>
          <a:xfrm>
            <a:off x="227488" y="183289"/>
            <a:ext cx="8688900" cy="393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2"/>
              </a:buClr>
              <a:buSzPts val="2300"/>
              <a:buFont typeface="Tahoma"/>
              <a:buNone/>
            </a:pPr>
            <a:r>
              <a:rPr lang="en" sz="2500"/>
              <a:t>Key Challenges</a:t>
            </a:r>
            <a:endParaRPr sz="2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0"/>
          <p:cNvSpPr txBox="1"/>
          <p:nvPr>
            <p:ph idx="1" type="body"/>
          </p:nvPr>
        </p:nvSpPr>
        <p:spPr>
          <a:xfrm>
            <a:off x="200026" y="714375"/>
            <a:ext cx="8716500" cy="3886200"/>
          </a:xfrm>
          <a:prstGeom prst="rect">
            <a:avLst/>
          </a:prstGeom>
          <a:noFill/>
          <a:ln>
            <a:noFill/>
          </a:ln>
        </p:spPr>
        <p:txBody>
          <a:bodyPr anchorCtr="0" anchor="t" bIns="34275" lIns="68575" spcFirstLastPara="1" rIns="68575" wrap="square" tIns="274300">
            <a:normAutofit/>
          </a:bodyPr>
          <a:lstStyle/>
          <a:p>
            <a:pPr indent="-177800" lvl="0" marL="177800" marR="0" rtl="0" algn="l">
              <a:lnSpc>
                <a:spcPct val="115000"/>
              </a:lnSpc>
              <a:spcBef>
                <a:spcPts val="1000"/>
              </a:spcBef>
              <a:spcAft>
                <a:spcPts val="0"/>
              </a:spcAft>
              <a:buClr>
                <a:schemeClr val="dk1"/>
              </a:buClr>
              <a:buSzPts val="1800"/>
              <a:buChar char="•"/>
            </a:pPr>
            <a:r>
              <a:rPr lang="en">
                <a:solidFill>
                  <a:schemeClr val="dk1"/>
                </a:solidFill>
              </a:rPr>
              <a:t>Controlled Evaluation: Design minimal, algorithmic tasks to quantify creativity objectively</a:t>
            </a:r>
            <a:endParaRPr>
              <a:solidFill>
                <a:schemeClr val="dk1"/>
              </a:solidFill>
            </a:endParaRPr>
          </a:p>
          <a:p>
            <a:pPr indent="-177800" lvl="0" marL="177800" marR="0" rtl="0" algn="l">
              <a:lnSpc>
                <a:spcPct val="115000"/>
              </a:lnSpc>
              <a:spcBef>
                <a:spcPts val="1000"/>
              </a:spcBef>
              <a:spcAft>
                <a:spcPts val="0"/>
              </a:spcAft>
              <a:buClr>
                <a:schemeClr val="dk1"/>
              </a:buClr>
              <a:buSzPts val="1800"/>
              <a:buChar char="•"/>
            </a:pPr>
            <a:r>
              <a:rPr lang="en">
                <a:solidFill>
                  <a:schemeClr val="dk1"/>
                </a:solidFill>
              </a:rPr>
              <a:t>Training Alternatives: </a:t>
            </a:r>
            <a:r>
              <a:rPr b="1" lang="en">
                <a:solidFill>
                  <a:schemeClr val="dk1"/>
                </a:solidFill>
              </a:rPr>
              <a:t>Teacherless Multi-token </a:t>
            </a:r>
            <a:r>
              <a:rPr lang="en">
                <a:solidFill>
                  <a:schemeClr val="dk1"/>
                </a:solidFill>
              </a:rPr>
              <a:t>and </a:t>
            </a:r>
            <a:r>
              <a:rPr b="1" lang="en">
                <a:solidFill>
                  <a:schemeClr val="dk1"/>
                </a:solidFill>
              </a:rPr>
              <a:t>diffusion</a:t>
            </a:r>
            <a:r>
              <a:rPr lang="en">
                <a:solidFill>
                  <a:schemeClr val="dk1"/>
                </a:solidFill>
              </a:rPr>
              <a:t> methods to capture global structure beyond NTP</a:t>
            </a:r>
            <a:endParaRPr>
              <a:solidFill>
                <a:schemeClr val="dk1"/>
              </a:solidFill>
            </a:endParaRPr>
          </a:p>
          <a:p>
            <a:pPr indent="-177800" lvl="0" marL="177800" marR="0" rtl="0" algn="l">
              <a:lnSpc>
                <a:spcPct val="115000"/>
              </a:lnSpc>
              <a:spcBef>
                <a:spcPts val="1000"/>
              </a:spcBef>
              <a:spcAft>
                <a:spcPts val="1000"/>
              </a:spcAft>
              <a:buClr>
                <a:schemeClr val="dk1"/>
              </a:buClr>
              <a:buSzPts val="1800"/>
              <a:buChar char="•"/>
            </a:pPr>
            <a:r>
              <a:rPr lang="en">
                <a:solidFill>
                  <a:schemeClr val="dk1"/>
                </a:solidFill>
              </a:rPr>
              <a:t>Input-level Randomness: Seed-conditioning with </a:t>
            </a:r>
            <a:r>
              <a:rPr b="1" lang="en">
                <a:solidFill>
                  <a:schemeClr val="dk1"/>
                </a:solidFill>
              </a:rPr>
              <a:t>random prefixes</a:t>
            </a:r>
            <a:r>
              <a:rPr lang="en">
                <a:solidFill>
                  <a:schemeClr val="dk1"/>
                </a:solidFill>
              </a:rPr>
              <a:t> to elicit diverse, coherent plans even with greedy decoding</a:t>
            </a:r>
            <a:endParaRPr>
              <a:solidFill>
                <a:schemeClr val="dk1"/>
              </a:solidFill>
            </a:endParaRPr>
          </a:p>
        </p:txBody>
      </p:sp>
      <p:sp>
        <p:nvSpPr>
          <p:cNvPr id="360" name="Google Shape;360;p50"/>
          <p:cNvSpPr txBox="1"/>
          <p:nvPr>
            <p:ph idx="12" type="sldNum"/>
          </p:nvPr>
        </p:nvSpPr>
        <p:spPr>
          <a:xfrm>
            <a:off x="7663909" y="4686365"/>
            <a:ext cx="924600" cy="27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61" name="Google Shape;361;p50"/>
          <p:cNvSpPr txBox="1"/>
          <p:nvPr>
            <p:ph type="title"/>
          </p:nvPr>
        </p:nvSpPr>
        <p:spPr>
          <a:xfrm>
            <a:off x="227488" y="183289"/>
            <a:ext cx="8688900" cy="393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2"/>
              </a:buClr>
              <a:buSzPts val="2300"/>
              <a:buFont typeface="Tahoma"/>
              <a:buNone/>
            </a:pPr>
            <a:r>
              <a:rPr lang="en" sz="2500"/>
              <a:t>Innovation</a:t>
            </a:r>
            <a:endParaRPr sz="2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1"/>
          <p:cNvSpPr txBox="1"/>
          <p:nvPr>
            <p:ph idx="1" type="body"/>
          </p:nvPr>
        </p:nvSpPr>
        <p:spPr>
          <a:xfrm>
            <a:off x="200025" y="714375"/>
            <a:ext cx="8688900" cy="3886200"/>
          </a:xfrm>
          <a:prstGeom prst="rect">
            <a:avLst/>
          </a:prstGeom>
          <a:noFill/>
          <a:ln>
            <a:noFill/>
          </a:ln>
        </p:spPr>
        <p:txBody>
          <a:bodyPr anchorCtr="0" anchor="t" bIns="34275" lIns="68575" spcFirstLastPara="1" rIns="68575" wrap="square" tIns="274300">
            <a:normAutofit/>
          </a:bodyPr>
          <a:lstStyle/>
          <a:p>
            <a:pPr indent="-177800" lvl="0" marL="177800" rtl="0" algn="l">
              <a:lnSpc>
                <a:spcPct val="115000"/>
              </a:lnSpc>
              <a:spcBef>
                <a:spcPts val="800"/>
              </a:spcBef>
              <a:spcAft>
                <a:spcPts val="0"/>
              </a:spcAft>
              <a:buClr>
                <a:schemeClr val="dk1"/>
              </a:buClr>
              <a:buSzPts val="1400"/>
              <a:buChar char="•"/>
            </a:pPr>
            <a:r>
              <a:rPr b="1" lang="en">
                <a:solidFill>
                  <a:schemeClr val="dk1"/>
                </a:solidFill>
              </a:rPr>
              <a:t>Combinational Creativity: </a:t>
            </a:r>
            <a:r>
              <a:rPr lang="en">
                <a:solidFill>
                  <a:schemeClr val="dk1"/>
                </a:solidFill>
              </a:rPr>
              <a:t>Creating novel connections from existing stored knowledge</a:t>
            </a:r>
            <a:endParaRPr>
              <a:solidFill>
                <a:schemeClr val="dk1"/>
              </a:solidFill>
            </a:endParaRPr>
          </a:p>
          <a:p>
            <a:pPr indent="-203200" lvl="0" marL="177800" rtl="0" algn="l">
              <a:lnSpc>
                <a:spcPct val="115000"/>
              </a:lnSpc>
              <a:spcBef>
                <a:spcPts val="1000"/>
              </a:spcBef>
              <a:spcAft>
                <a:spcPts val="0"/>
              </a:spcAft>
              <a:buClr>
                <a:schemeClr val="dk1"/>
              </a:buClr>
              <a:buSzPts val="1800"/>
              <a:buChar char="•"/>
            </a:pPr>
            <a:r>
              <a:rPr lang="en">
                <a:solidFill>
                  <a:schemeClr val="dk1"/>
                </a:solidFill>
              </a:rPr>
              <a:t>Example: wordplay, analogies, and humor</a:t>
            </a:r>
            <a:endParaRPr>
              <a:solidFill>
                <a:schemeClr val="dk1"/>
              </a:solidFill>
            </a:endParaRPr>
          </a:p>
          <a:p>
            <a:pPr indent="0" lvl="0" marL="177800" rtl="0" algn="l">
              <a:lnSpc>
                <a:spcPct val="115000"/>
              </a:lnSpc>
              <a:spcBef>
                <a:spcPts val="1000"/>
              </a:spcBef>
              <a:spcAft>
                <a:spcPts val="0"/>
              </a:spcAft>
              <a:buNone/>
            </a:pPr>
            <a:r>
              <a:t/>
            </a:r>
            <a:endParaRPr>
              <a:solidFill>
                <a:schemeClr val="dk1"/>
              </a:solidFill>
            </a:endParaRPr>
          </a:p>
          <a:p>
            <a:pPr indent="-203200" lvl="0" marL="177800" rtl="0" algn="l">
              <a:lnSpc>
                <a:spcPct val="115000"/>
              </a:lnSpc>
              <a:spcBef>
                <a:spcPts val="1000"/>
              </a:spcBef>
              <a:spcAft>
                <a:spcPts val="0"/>
              </a:spcAft>
              <a:buClr>
                <a:schemeClr val="dk1"/>
              </a:buClr>
              <a:buSzPts val="1800"/>
              <a:buChar char="•"/>
            </a:pPr>
            <a:r>
              <a:rPr b="1" lang="en">
                <a:solidFill>
                  <a:schemeClr val="dk1"/>
                </a:solidFill>
              </a:rPr>
              <a:t>Exploratory Creativity:</a:t>
            </a:r>
            <a:r>
              <a:rPr lang="en">
                <a:solidFill>
                  <a:schemeClr val="dk1"/>
                </a:solidFill>
              </a:rPr>
              <a:t> Constructing new structures within given constraints</a:t>
            </a:r>
            <a:endParaRPr>
              <a:solidFill>
                <a:schemeClr val="dk1"/>
              </a:solidFill>
            </a:endParaRPr>
          </a:p>
          <a:p>
            <a:pPr indent="-203200" lvl="0" marL="177800" rtl="0" algn="l">
              <a:lnSpc>
                <a:spcPct val="115000"/>
              </a:lnSpc>
              <a:spcBef>
                <a:spcPts val="1000"/>
              </a:spcBef>
              <a:spcAft>
                <a:spcPts val="1000"/>
              </a:spcAft>
              <a:buClr>
                <a:schemeClr val="dk1"/>
              </a:buClr>
              <a:buSzPts val="1800"/>
              <a:buChar char="•"/>
            </a:pPr>
            <a:r>
              <a:rPr lang="en">
                <a:solidFill>
                  <a:schemeClr val="dk1"/>
                </a:solidFill>
              </a:rPr>
              <a:t>Example: design puzzle, word problems, and new proteins</a:t>
            </a:r>
            <a:endParaRPr/>
          </a:p>
        </p:txBody>
      </p:sp>
      <p:sp>
        <p:nvSpPr>
          <p:cNvPr id="367" name="Google Shape;367;p51"/>
          <p:cNvSpPr txBox="1"/>
          <p:nvPr>
            <p:ph idx="12" type="sldNum"/>
          </p:nvPr>
        </p:nvSpPr>
        <p:spPr>
          <a:xfrm>
            <a:off x="7663909" y="4686365"/>
            <a:ext cx="924600" cy="27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68" name="Google Shape;368;p51"/>
          <p:cNvSpPr txBox="1"/>
          <p:nvPr>
            <p:ph type="title"/>
          </p:nvPr>
        </p:nvSpPr>
        <p:spPr>
          <a:xfrm>
            <a:off x="227488" y="183289"/>
            <a:ext cx="8688900" cy="393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2"/>
              </a:buClr>
              <a:buSzPts val="2300"/>
              <a:buFont typeface="Tahoma"/>
              <a:buNone/>
            </a:pPr>
            <a:r>
              <a:rPr lang="en" sz="2500"/>
              <a:t>Creativity Framework</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ctrTitle"/>
          </p:nvPr>
        </p:nvSpPr>
        <p:spPr>
          <a:xfrm>
            <a:off x="3529667" y="1578280"/>
            <a:ext cx="5181845" cy="1334021"/>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2"/>
              </a:buClr>
              <a:buSzPts val="3000"/>
              <a:buFont typeface="Tahoma"/>
              <a:buNone/>
            </a:pPr>
            <a:r>
              <a:rPr lang="en"/>
              <a:t>How Alignment Shrinks the Generative Horizon</a:t>
            </a:r>
            <a:endParaRPr/>
          </a:p>
        </p:txBody>
      </p:sp>
      <p:sp>
        <p:nvSpPr>
          <p:cNvPr id="211" name="Google Shape;211;p34"/>
          <p:cNvSpPr txBox="1"/>
          <p:nvPr>
            <p:ph idx="1" type="subTitle"/>
          </p:nvPr>
        </p:nvSpPr>
        <p:spPr>
          <a:xfrm>
            <a:off x="3529667" y="3081403"/>
            <a:ext cx="5181846" cy="725456"/>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accent1"/>
              </a:buClr>
              <a:buSzPts val="1800"/>
              <a:buNone/>
            </a:pPr>
            <a:r>
              <a:rPr lang="en"/>
              <a:t>https://arxiv.org/abs/2506.17871</a:t>
            </a:r>
            <a:br>
              <a:rPr lang="en"/>
            </a:br>
            <a:endParaRPr/>
          </a:p>
        </p:txBody>
      </p:sp>
      <p:sp>
        <p:nvSpPr>
          <p:cNvPr id="212" name="Google Shape;212;p34"/>
          <p:cNvSpPr txBox="1"/>
          <p:nvPr>
            <p:ph idx="12" type="sldNum"/>
          </p:nvPr>
        </p:nvSpPr>
        <p:spPr>
          <a:xfrm>
            <a:off x="7663909" y="4686365"/>
            <a:ext cx="924541" cy="273844"/>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13" name="Google Shape;213;p34"/>
          <p:cNvPicPr preferRelativeResize="0"/>
          <p:nvPr>
            <p:ph idx="2" type="pic"/>
          </p:nvPr>
        </p:nvPicPr>
        <p:blipFill rotWithShape="1">
          <a:blip r:embed="rId3">
            <a:alphaModFix/>
          </a:blip>
          <a:srcRect b="0" l="30507" r="30507" t="0"/>
          <a:stretch/>
        </p:blipFill>
        <p:spPr>
          <a:xfrm>
            <a:off x="0" y="0"/>
            <a:ext cx="3007895"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2"/>
          <p:cNvSpPr txBox="1"/>
          <p:nvPr>
            <p:ph idx="1" type="body"/>
          </p:nvPr>
        </p:nvSpPr>
        <p:spPr>
          <a:xfrm>
            <a:off x="213751" y="628650"/>
            <a:ext cx="8716500" cy="3886200"/>
          </a:xfrm>
          <a:prstGeom prst="rect">
            <a:avLst/>
          </a:prstGeom>
          <a:noFill/>
          <a:ln>
            <a:noFill/>
          </a:ln>
        </p:spPr>
        <p:txBody>
          <a:bodyPr anchorCtr="0" anchor="t" bIns="34275" lIns="68575" spcFirstLastPara="1" rIns="68575" wrap="square" tIns="182875">
            <a:normAutofit/>
          </a:bodyPr>
          <a:lstStyle/>
          <a:p>
            <a:pPr indent="0" lvl="0" marL="0" rtl="0" algn="l">
              <a:lnSpc>
                <a:spcPct val="115000"/>
              </a:lnSpc>
              <a:spcBef>
                <a:spcPts val="0"/>
              </a:spcBef>
              <a:spcAft>
                <a:spcPts val="0"/>
              </a:spcAft>
              <a:buNone/>
            </a:pPr>
            <a:r>
              <a:rPr b="1" lang="en" sz="1574">
                <a:solidFill>
                  <a:schemeClr val="dk1"/>
                </a:solidFill>
              </a:rPr>
              <a:t>Sibling Discovery:</a:t>
            </a:r>
            <a:endParaRPr b="1" sz="1574">
              <a:solidFill>
                <a:schemeClr val="dk1"/>
              </a:solidFill>
            </a:endParaRPr>
          </a:p>
          <a:p>
            <a:pPr indent="-188864" lvl="0" marL="177800" marR="0" rtl="0" algn="l">
              <a:lnSpc>
                <a:spcPct val="115000"/>
              </a:lnSpc>
              <a:spcBef>
                <a:spcPts val="0"/>
              </a:spcBef>
              <a:spcAft>
                <a:spcPts val="0"/>
              </a:spcAft>
              <a:buClr>
                <a:schemeClr val="dk1"/>
              </a:buClr>
              <a:buSzPts val="1574"/>
              <a:buChar char="•"/>
            </a:pPr>
            <a:r>
              <a:rPr lang="en" sz="1574">
                <a:solidFill>
                  <a:schemeClr val="dk1"/>
                </a:solidFill>
              </a:rPr>
              <a:t>Goal: Find coherent triplet (child1, child2, parent) where both children connect to the same parent in a bipartite graph</a:t>
            </a:r>
            <a:endParaRPr sz="1574">
              <a:solidFill>
                <a:schemeClr val="dk1"/>
              </a:solidFill>
            </a:endParaRPr>
          </a:p>
          <a:p>
            <a:pPr indent="-188864" lvl="0" marL="177800" marR="0" rtl="0" algn="l">
              <a:lnSpc>
                <a:spcPct val="115000"/>
              </a:lnSpc>
              <a:spcBef>
                <a:spcPts val="0"/>
              </a:spcBef>
              <a:spcAft>
                <a:spcPts val="0"/>
              </a:spcAft>
              <a:buClr>
                <a:schemeClr val="dk1"/>
              </a:buClr>
              <a:buSzPts val="1574"/>
              <a:buChar char="•"/>
            </a:pPr>
            <a:r>
              <a:rPr lang="en" sz="1574">
                <a:solidFill>
                  <a:schemeClr val="dk1"/>
                </a:solidFill>
              </a:rPr>
              <a:t>Challenge: Model must implicitly select parent first, then find siblings, but present parent last (adversarial to NTP)</a:t>
            </a:r>
            <a:endParaRPr sz="1574">
              <a:solidFill>
                <a:schemeClr val="dk1"/>
              </a:solidFill>
            </a:endParaRPr>
          </a:p>
          <a:p>
            <a:pPr indent="0" lvl="0" marL="0" rtl="0" algn="l">
              <a:lnSpc>
                <a:spcPct val="115000"/>
              </a:lnSpc>
              <a:spcBef>
                <a:spcPts val="0"/>
              </a:spcBef>
              <a:spcAft>
                <a:spcPts val="0"/>
              </a:spcAft>
              <a:buNone/>
            </a:pPr>
            <a:r>
              <a:rPr b="1" lang="en" sz="1574">
                <a:solidFill>
                  <a:schemeClr val="dk1"/>
                </a:solidFill>
              </a:rPr>
              <a:t>Triangle Discovery:</a:t>
            </a:r>
            <a:endParaRPr b="1" sz="1574">
              <a:solidFill>
                <a:schemeClr val="dk1"/>
              </a:solidFill>
            </a:endParaRPr>
          </a:p>
          <a:p>
            <a:pPr indent="-188864" lvl="0" marL="177800" rtl="0" algn="l">
              <a:lnSpc>
                <a:spcPct val="115000"/>
              </a:lnSpc>
              <a:spcBef>
                <a:spcPts val="0"/>
              </a:spcBef>
              <a:spcAft>
                <a:spcPts val="0"/>
              </a:spcAft>
              <a:buClr>
                <a:schemeClr val="dk1"/>
              </a:buClr>
              <a:buSzPts val="1574"/>
              <a:buChar char="•"/>
            </a:pPr>
            <a:r>
              <a:rPr lang="en" sz="1574">
                <a:solidFill>
                  <a:schemeClr val="dk1"/>
                </a:solidFill>
              </a:rPr>
              <a:t>Goal: Generate 3 nodes forming a triangle in an undirected graph</a:t>
            </a:r>
            <a:endParaRPr sz="1574">
              <a:solidFill>
                <a:schemeClr val="dk1"/>
              </a:solidFill>
            </a:endParaRPr>
          </a:p>
          <a:p>
            <a:pPr indent="-188864" lvl="0" marL="177800" rtl="0" algn="l">
              <a:lnSpc>
                <a:spcPct val="115000"/>
              </a:lnSpc>
              <a:spcBef>
                <a:spcPts val="0"/>
              </a:spcBef>
              <a:spcAft>
                <a:spcPts val="0"/>
              </a:spcAft>
              <a:buClr>
                <a:schemeClr val="dk1"/>
              </a:buClr>
              <a:buSzPts val="1574"/>
              <a:buChar char="•"/>
            </a:pPr>
            <a:r>
              <a:rPr lang="en" sz="1574">
                <a:solidFill>
                  <a:schemeClr val="dk1"/>
                </a:solidFill>
              </a:rPr>
              <a:t>Challenge: Coordinate three edges simultaneously from memory</a:t>
            </a:r>
            <a:endParaRPr sz="1574">
              <a:solidFill>
                <a:schemeClr val="dk1"/>
              </a:solidFill>
            </a:endParaRPr>
          </a:p>
          <a:p>
            <a:pPr indent="0" lvl="0" marL="0" rtl="0" algn="l">
              <a:lnSpc>
                <a:spcPct val="115000"/>
              </a:lnSpc>
              <a:spcBef>
                <a:spcPts val="800"/>
              </a:spcBef>
              <a:spcAft>
                <a:spcPts val="0"/>
              </a:spcAft>
              <a:buNone/>
            </a:pPr>
            <a:r>
              <a:t/>
            </a:r>
            <a:endParaRPr sz="2100">
              <a:solidFill>
                <a:schemeClr val="dk1"/>
              </a:solidFill>
            </a:endParaRPr>
          </a:p>
          <a:p>
            <a:pPr indent="0" lvl="0" marL="177800" rtl="0" algn="l">
              <a:lnSpc>
                <a:spcPct val="115000"/>
              </a:lnSpc>
              <a:spcBef>
                <a:spcPts val="1000"/>
              </a:spcBef>
              <a:spcAft>
                <a:spcPts val="1000"/>
              </a:spcAft>
              <a:buNone/>
            </a:pPr>
            <a:r>
              <a:t/>
            </a:r>
            <a:endParaRPr sz="2100"/>
          </a:p>
        </p:txBody>
      </p:sp>
      <p:sp>
        <p:nvSpPr>
          <p:cNvPr id="374" name="Google Shape;374;p52"/>
          <p:cNvSpPr txBox="1"/>
          <p:nvPr>
            <p:ph idx="12" type="sldNum"/>
          </p:nvPr>
        </p:nvSpPr>
        <p:spPr>
          <a:xfrm>
            <a:off x="7663909" y="4686365"/>
            <a:ext cx="924600" cy="27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75" name="Google Shape;375;p52"/>
          <p:cNvSpPr txBox="1"/>
          <p:nvPr>
            <p:ph type="title"/>
          </p:nvPr>
        </p:nvSpPr>
        <p:spPr>
          <a:xfrm>
            <a:off x="227538" y="183289"/>
            <a:ext cx="8688900" cy="393300"/>
          </a:xfrm>
          <a:prstGeom prst="rect">
            <a:avLst/>
          </a:prstGeom>
          <a:noFill/>
          <a:ln>
            <a:noFill/>
          </a:ln>
        </p:spPr>
        <p:txBody>
          <a:bodyPr anchorCtr="0" anchor="ctr" bIns="34275" lIns="68575" spcFirstLastPara="1" rIns="68575" wrap="square" tIns="34275">
            <a:noAutofit/>
          </a:bodyPr>
          <a:lstStyle/>
          <a:p>
            <a:pPr indent="0" lvl="0" marL="0" marR="0" rtl="0" algn="l">
              <a:lnSpc>
                <a:spcPct val="90000"/>
              </a:lnSpc>
              <a:spcBef>
                <a:spcPts val="0"/>
              </a:spcBef>
              <a:spcAft>
                <a:spcPts val="0"/>
              </a:spcAft>
              <a:buClr>
                <a:schemeClr val="dk2"/>
              </a:buClr>
              <a:buSzPts val="2300"/>
              <a:buFont typeface="Tahoma"/>
              <a:buNone/>
            </a:pPr>
            <a:r>
              <a:rPr lang="en" sz="2500"/>
              <a:t>Combinational Creativity</a:t>
            </a:r>
            <a:endParaRPr sz="2500"/>
          </a:p>
        </p:txBody>
      </p:sp>
      <p:pic>
        <p:nvPicPr>
          <p:cNvPr id="376" name="Google Shape;376;p52"/>
          <p:cNvPicPr preferRelativeResize="0"/>
          <p:nvPr/>
        </p:nvPicPr>
        <p:blipFill>
          <a:blip r:embed="rId3">
            <a:alphaModFix/>
          </a:blip>
          <a:stretch>
            <a:fillRect/>
          </a:stretch>
        </p:blipFill>
        <p:spPr>
          <a:xfrm>
            <a:off x="1652787" y="3019725"/>
            <a:ext cx="5838424" cy="2123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3"/>
          <p:cNvSpPr txBox="1"/>
          <p:nvPr>
            <p:ph idx="1" type="body"/>
          </p:nvPr>
        </p:nvSpPr>
        <p:spPr>
          <a:xfrm>
            <a:off x="213751" y="628650"/>
            <a:ext cx="8716500" cy="3886200"/>
          </a:xfrm>
          <a:prstGeom prst="rect">
            <a:avLst/>
          </a:prstGeom>
          <a:noFill/>
          <a:ln>
            <a:noFill/>
          </a:ln>
        </p:spPr>
        <p:txBody>
          <a:bodyPr anchorCtr="0" anchor="t" bIns="34275" lIns="68575" spcFirstLastPara="1" rIns="68575" wrap="square" tIns="182875">
            <a:normAutofit/>
          </a:bodyPr>
          <a:lstStyle/>
          <a:p>
            <a:pPr indent="0" lvl="0" marL="0" marR="0" rtl="0" algn="l">
              <a:lnSpc>
                <a:spcPct val="115000"/>
              </a:lnSpc>
              <a:spcBef>
                <a:spcPts val="0"/>
              </a:spcBef>
              <a:spcAft>
                <a:spcPts val="0"/>
              </a:spcAft>
              <a:buNone/>
            </a:pPr>
            <a:r>
              <a:rPr b="1" lang="en" sz="1574">
                <a:solidFill>
                  <a:schemeClr val="dk1"/>
                </a:solidFill>
              </a:rPr>
              <a:t>Circle Construction:</a:t>
            </a:r>
            <a:endParaRPr b="1" sz="1574">
              <a:solidFill>
                <a:schemeClr val="dk1"/>
              </a:solidFill>
            </a:endParaRPr>
          </a:p>
          <a:p>
            <a:pPr indent="-188864" lvl="0" marL="177800" marR="0" rtl="0" algn="l">
              <a:lnSpc>
                <a:spcPct val="115000"/>
              </a:lnSpc>
              <a:spcBef>
                <a:spcPts val="0"/>
              </a:spcBef>
              <a:spcAft>
                <a:spcPts val="0"/>
              </a:spcAft>
              <a:buClr>
                <a:schemeClr val="dk1"/>
              </a:buClr>
              <a:buSzPts val="1574"/>
              <a:buChar char="•"/>
            </a:pPr>
            <a:r>
              <a:rPr lang="en" sz="1574">
                <a:solidFill>
                  <a:schemeClr val="dk1"/>
                </a:solidFill>
              </a:rPr>
              <a:t>Goal: Generate a list of connections (an "adjacency list") between distinct nodes that, when followed, form a complete, closed loop or cycle.</a:t>
            </a:r>
            <a:endParaRPr sz="1574">
              <a:solidFill>
                <a:schemeClr val="dk1"/>
              </a:solidFill>
            </a:endParaRPr>
          </a:p>
          <a:p>
            <a:pPr indent="0" lvl="0" marL="0" marR="0" rtl="0" algn="l">
              <a:lnSpc>
                <a:spcPct val="115000"/>
              </a:lnSpc>
              <a:spcBef>
                <a:spcPts val="0"/>
              </a:spcBef>
              <a:spcAft>
                <a:spcPts val="0"/>
              </a:spcAft>
              <a:buNone/>
            </a:pPr>
            <a:r>
              <a:rPr b="1" lang="en" sz="1574">
                <a:solidFill>
                  <a:schemeClr val="dk1"/>
                </a:solidFill>
              </a:rPr>
              <a:t>Line Construction:</a:t>
            </a:r>
            <a:endParaRPr b="1" sz="1574">
              <a:solidFill>
                <a:schemeClr val="dk1"/>
              </a:solidFill>
            </a:endParaRPr>
          </a:p>
          <a:p>
            <a:pPr indent="-188864" lvl="0" marL="177800" marR="0" rtl="0" algn="l">
              <a:lnSpc>
                <a:spcPct val="115000"/>
              </a:lnSpc>
              <a:spcBef>
                <a:spcPts val="0"/>
              </a:spcBef>
              <a:spcAft>
                <a:spcPts val="0"/>
              </a:spcAft>
              <a:buClr>
                <a:schemeClr val="dk1"/>
              </a:buClr>
              <a:buSzPts val="1574"/>
              <a:buChar char="•"/>
            </a:pPr>
            <a:r>
              <a:rPr lang="en" sz="1574">
                <a:solidFill>
                  <a:schemeClr val="dk1"/>
                </a:solidFill>
              </a:rPr>
              <a:t>Goal: Similar to Circle Construction, but the generated connections must instead form a single, open path from a start node to an end node.</a:t>
            </a:r>
            <a:endParaRPr sz="1574">
              <a:solidFill>
                <a:schemeClr val="dk1"/>
              </a:solidFill>
            </a:endParaRPr>
          </a:p>
          <a:p>
            <a:pPr indent="0" lvl="0" marL="0" marR="0" rtl="0" algn="l">
              <a:lnSpc>
                <a:spcPct val="115000"/>
              </a:lnSpc>
              <a:spcBef>
                <a:spcPts val="0"/>
              </a:spcBef>
              <a:spcAft>
                <a:spcPts val="0"/>
              </a:spcAft>
              <a:buNone/>
            </a:pPr>
            <a:r>
              <a:rPr b="1" lang="en" sz="1574">
                <a:solidFill>
                  <a:schemeClr val="dk1"/>
                </a:solidFill>
              </a:rPr>
              <a:t>Creativity &amp; Challenge: </a:t>
            </a:r>
            <a:r>
              <a:rPr lang="en" sz="1574">
                <a:solidFill>
                  <a:schemeClr val="dk1"/>
                </a:solidFill>
              </a:rPr>
              <a:t>The model must produce novel and diverse arrangements of connections while ensuring global coherence (the entire structure is a valid circle or line). </a:t>
            </a:r>
            <a:endParaRPr sz="1574">
              <a:solidFill>
                <a:schemeClr val="dk1"/>
              </a:solidFill>
            </a:endParaRPr>
          </a:p>
        </p:txBody>
      </p:sp>
      <p:sp>
        <p:nvSpPr>
          <p:cNvPr id="382" name="Google Shape;382;p53"/>
          <p:cNvSpPr txBox="1"/>
          <p:nvPr>
            <p:ph idx="12" type="sldNum"/>
          </p:nvPr>
        </p:nvSpPr>
        <p:spPr>
          <a:xfrm>
            <a:off x="7663909" y="4686365"/>
            <a:ext cx="924600" cy="27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83" name="Google Shape;383;p53"/>
          <p:cNvSpPr txBox="1"/>
          <p:nvPr>
            <p:ph type="title"/>
          </p:nvPr>
        </p:nvSpPr>
        <p:spPr>
          <a:xfrm>
            <a:off x="227488" y="183289"/>
            <a:ext cx="8688900" cy="3933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2300"/>
              <a:buFont typeface="Tahoma"/>
              <a:buNone/>
            </a:pPr>
            <a:r>
              <a:rPr lang="en" sz="2500">
                <a:solidFill>
                  <a:schemeClr val="dk1"/>
                </a:solidFill>
              </a:rPr>
              <a:t>Exploratory Creativity</a:t>
            </a:r>
            <a:endParaRPr sz="2500"/>
          </a:p>
        </p:txBody>
      </p:sp>
      <p:pic>
        <p:nvPicPr>
          <p:cNvPr id="384" name="Google Shape;384;p53"/>
          <p:cNvPicPr preferRelativeResize="0"/>
          <p:nvPr/>
        </p:nvPicPr>
        <p:blipFill>
          <a:blip r:embed="rId3">
            <a:alphaModFix/>
          </a:blip>
          <a:stretch>
            <a:fillRect/>
          </a:stretch>
        </p:blipFill>
        <p:spPr>
          <a:xfrm>
            <a:off x="1718838" y="3072100"/>
            <a:ext cx="5706225" cy="2030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4"/>
          <p:cNvSpPr txBox="1"/>
          <p:nvPr>
            <p:ph idx="1" type="body"/>
          </p:nvPr>
        </p:nvSpPr>
        <p:spPr>
          <a:xfrm>
            <a:off x="200026" y="714375"/>
            <a:ext cx="8716500" cy="3886200"/>
          </a:xfrm>
          <a:prstGeom prst="rect">
            <a:avLst/>
          </a:prstGeom>
          <a:noFill/>
          <a:ln>
            <a:noFill/>
          </a:ln>
        </p:spPr>
        <p:txBody>
          <a:bodyPr anchorCtr="0" anchor="t" bIns="34275" lIns="68575" spcFirstLastPara="1" rIns="68575" wrap="square" tIns="365750">
            <a:normAutofit/>
          </a:bodyPr>
          <a:lstStyle/>
          <a:p>
            <a:pPr indent="-177800" lvl="0" marL="177800" rtl="0" algn="l">
              <a:lnSpc>
                <a:spcPct val="115000"/>
              </a:lnSpc>
              <a:spcBef>
                <a:spcPts val="800"/>
              </a:spcBef>
              <a:spcAft>
                <a:spcPts val="0"/>
              </a:spcAft>
              <a:buClr>
                <a:schemeClr val="dk1"/>
              </a:buClr>
              <a:buSzPts val="1400"/>
              <a:buChar char="•"/>
            </a:pPr>
            <a:r>
              <a:rPr b="1" lang="en">
                <a:solidFill>
                  <a:schemeClr val="dk1"/>
                </a:solidFill>
              </a:rPr>
              <a:t>Creativity Score</a:t>
            </a:r>
            <a:r>
              <a:rPr lang="en">
                <a:solidFill>
                  <a:schemeClr val="dk1"/>
                </a:solidFill>
              </a:rPr>
              <a:t> = proportion of generated samples that are:</a:t>
            </a:r>
            <a:endParaRPr>
              <a:solidFill>
                <a:schemeClr val="dk1"/>
              </a:solidFill>
            </a:endParaRPr>
          </a:p>
          <a:p>
            <a:pPr indent="-165100" lvl="1" marL="520700" rtl="0" algn="l">
              <a:lnSpc>
                <a:spcPct val="115000"/>
              </a:lnSpc>
              <a:spcBef>
                <a:spcPts val="1000"/>
              </a:spcBef>
              <a:spcAft>
                <a:spcPts val="0"/>
              </a:spcAft>
              <a:buClr>
                <a:schemeClr val="dk1"/>
              </a:buClr>
              <a:buSzPts val="1400"/>
              <a:buChar char="•"/>
            </a:pPr>
            <a:r>
              <a:rPr b="1" lang="en" sz="1800">
                <a:solidFill>
                  <a:schemeClr val="dk1"/>
                </a:solidFill>
              </a:rPr>
              <a:t>Original</a:t>
            </a:r>
            <a:r>
              <a:rPr lang="en" sz="1800">
                <a:solidFill>
                  <a:schemeClr val="dk1"/>
                </a:solidFill>
              </a:rPr>
              <a:t>: not in training set</a:t>
            </a:r>
            <a:endParaRPr sz="1800">
              <a:solidFill>
                <a:schemeClr val="dk1"/>
              </a:solidFill>
            </a:endParaRPr>
          </a:p>
          <a:p>
            <a:pPr indent="-165100" lvl="1" marL="520700" rtl="0" algn="l">
              <a:lnSpc>
                <a:spcPct val="115000"/>
              </a:lnSpc>
              <a:spcBef>
                <a:spcPts val="1000"/>
              </a:spcBef>
              <a:spcAft>
                <a:spcPts val="0"/>
              </a:spcAft>
              <a:buClr>
                <a:schemeClr val="dk1"/>
              </a:buClr>
              <a:buSzPts val="1400"/>
              <a:buChar char="•"/>
            </a:pPr>
            <a:r>
              <a:rPr b="1" lang="en" sz="1800">
                <a:solidFill>
                  <a:schemeClr val="dk1"/>
                </a:solidFill>
              </a:rPr>
              <a:t>Coherent</a:t>
            </a:r>
            <a:r>
              <a:rPr lang="en" sz="1800">
                <a:solidFill>
                  <a:schemeClr val="dk1"/>
                </a:solidFill>
              </a:rPr>
              <a:t>: valid under task rules</a:t>
            </a:r>
            <a:endParaRPr sz="1800">
              <a:solidFill>
                <a:schemeClr val="dk1"/>
              </a:solidFill>
            </a:endParaRPr>
          </a:p>
          <a:p>
            <a:pPr indent="-165100" lvl="1" marL="520700" rtl="0" algn="l">
              <a:lnSpc>
                <a:spcPct val="115000"/>
              </a:lnSpc>
              <a:spcBef>
                <a:spcPts val="1000"/>
              </a:spcBef>
              <a:spcAft>
                <a:spcPts val="0"/>
              </a:spcAft>
              <a:buClr>
                <a:schemeClr val="dk1"/>
              </a:buClr>
              <a:buSzPts val="1400"/>
              <a:buChar char="•"/>
            </a:pPr>
            <a:r>
              <a:rPr b="1" lang="en" sz="1800">
                <a:solidFill>
                  <a:schemeClr val="dk1"/>
                </a:solidFill>
              </a:rPr>
              <a:t>Unique</a:t>
            </a:r>
            <a:r>
              <a:rPr lang="en" sz="1800">
                <a:solidFill>
                  <a:schemeClr val="dk1"/>
                </a:solidFill>
              </a:rPr>
              <a:t>: not duplicates in generation set</a:t>
            </a:r>
            <a:endParaRPr sz="1800">
              <a:solidFill>
                <a:schemeClr val="dk1"/>
              </a:solidFill>
            </a:endParaRPr>
          </a:p>
          <a:p>
            <a:pPr indent="0" lvl="0" marL="0" rtl="0" algn="l">
              <a:lnSpc>
                <a:spcPct val="115000"/>
              </a:lnSpc>
              <a:spcBef>
                <a:spcPts val="1000"/>
              </a:spcBef>
              <a:spcAft>
                <a:spcPts val="1000"/>
              </a:spcAft>
              <a:buNone/>
            </a:pPr>
            <a:r>
              <a:t/>
            </a:r>
            <a:endParaRPr sz="2100">
              <a:solidFill>
                <a:schemeClr val="dk1"/>
              </a:solidFill>
            </a:endParaRPr>
          </a:p>
        </p:txBody>
      </p:sp>
      <p:sp>
        <p:nvSpPr>
          <p:cNvPr id="390" name="Google Shape;390;p54"/>
          <p:cNvSpPr txBox="1"/>
          <p:nvPr>
            <p:ph idx="12" type="sldNum"/>
          </p:nvPr>
        </p:nvSpPr>
        <p:spPr>
          <a:xfrm>
            <a:off x="7663909" y="4686365"/>
            <a:ext cx="924600" cy="27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91" name="Google Shape;391;p54"/>
          <p:cNvSpPr txBox="1"/>
          <p:nvPr>
            <p:ph type="title"/>
          </p:nvPr>
        </p:nvSpPr>
        <p:spPr>
          <a:xfrm>
            <a:off x="227488" y="183289"/>
            <a:ext cx="8688900" cy="393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2"/>
              </a:buClr>
              <a:buSzPts val="2300"/>
              <a:buFont typeface="Tahoma"/>
              <a:buNone/>
            </a:pPr>
            <a:r>
              <a:rPr lang="en" sz="2500"/>
              <a:t>Evaluation Metric</a:t>
            </a:r>
            <a:endParaRPr sz="2500"/>
          </a:p>
        </p:txBody>
      </p:sp>
      <p:pic>
        <p:nvPicPr>
          <p:cNvPr id="392" name="Google Shape;392;p54"/>
          <p:cNvPicPr preferRelativeResize="0"/>
          <p:nvPr/>
        </p:nvPicPr>
        <p:blipFill>
          <a:blip r:embed="rId3">
            <a:alphaModFix/>
          </a:blip>
          <a:stretch>
            <a:fillRect/>
          </a:stretch>
        </p:blipFill>
        <p:spPr>
          <a:xfrm>
            <a:off x="819463" y="3478925"/>
            <a:ext cx="7477625" cy="1121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5"/>
          <p:cNvSpPr txBox="1"/>
          <p:nvPr>
            <p:ph idx="1" type="body"/>
          </p:nvPr>
        </p:nvSpPr>
        <p:spPr>
          <a:xfrm>
            <a:off x="200026" y="714375"/>
            <a:ext cx="8716500" cy="3886200"/>
          </a:xfrm>
          <a:prstGeom prst="rect">
            <a:avLst/>
          </a:prstGeom>
          <a:noFill/>
          <a:ln>
            <a:noFill/>
          </a:ln>
        </p:spPr>
        <p:txBody>
          <a:bodyPr anchorCtr="0" anchor="t" bIns="34275" lIns="68575" spcFirstLastPara="1" rIns="68575" wrap="square" tIns="274300">
            <a:normAutofit/>
          </a:bodyPr>
          <a:lstStyle/>
          <a:p>
            <a:pPr indent="-195897" lvl="0" marL="177800" marR="0" rtl="0" algn="l">
              <a:lnSpc>
                <a:spcPct val="115000"/>
              </a:lnSpc>
              <a:spcBef>
                <a:spcPts val="800"/>
              </a:spcBef>
              <a:spcAft>
                <a:spcPts val="0"/>
              </a:spcAft>
              <a:buClr>
                <a:schemeClr val="dk1"/>
              </a:buClr>
              <a:buSzPts val="1685"/>
              <a:buChar char="•"/>
            </a:pPr>
            <a:r>
              <a:rPr b="1" lang="en" sz="1685">
                <a:solidFill>
                  <a:schemeClr val="dk1"/>
                </a:solidFill>
              </a:rPr>
              <a:t>Short-Sighted Focus: </a:t>
            </a:r>
            <a:r>
              <a:rPr lang="en" sz="1685">
                <a:solidFill>
                  <a:schemeClr val="dk1"/>
                </a:solidFill>
              </a:rPr>
              <a:t>NTP's sequential "next-token" approach is too local and struggles with the overall planning and "leap of thought" required for creative tasks.</a:t>
            </a:r>
            <a:endParaRPr sz="1685">
              <a:solidFill>
                <a:schemeClr val="dk1"/>
              </a:solidFill>
            </a:endParaRPr>
          </a:p>
          <a:p>
            <a:pPr indent="-195897" lvl="0" marL="177800" marR="0" rtl="0" algn="l">
              <a:lnSpc>
                <a:spcPct val="115000"/>
              </a:lnSpc>
              <a:spcBef>
                <a:spcPts val="1000"/>
              </a:spcBef>
              <a:spcAft>
                <a:spcPts val="0"/>
              </a:spcAft>
              <a:buClr>
                <a:schemeClr val="dk1"/>
              </a:buClr>
              <a:buSzPts val="1685"/>
              <a:buChar char="•"/>
            </a:pPr>
            <a:r>
              <a:rPr b="1" lang="en" sz="1685">
                <a:solidFill>
                  <a:schemeClr val="dk1"/>
                </a:solidFill>
              </a:rPr>
              <a:t>Hidden Structure Problem: </a:t>
            </a:r>
            <a:r>
              <a:rPr lang="en" sz="1685">
                <a:solidFill>
                  <a:schemeClr val="dk1"/>
                </a:solidFill>
              </a:rPr>
              <a:t>NTP fails to infer deeper, non-obvious patterns where underlying thought process isn't immediately visible in the token sequence.</a:t>
            </a:r>
            <a:endParaRPr sz="1685">
              <a:solidFill>
                <a:schemeClr val="dk1"/>
              </a:solidFill>
            </a:endParaRPr>
          </a:p>
          <a:p>
            <a:pPr indent="-195897" lvl="0" marL="177800" marR="0" rtl="0" algn="l">
              <a:lnSpc>
                <a:spcPct val="115000"/>
              </a:lnSpc>
              <a:spcBef>
                <a:spcPts val="1000"/>
              </a:spcBef>
              <a:spcAft>
                <a:spcPts val="0"/>
              </a:spcAft>
              <a:buClr>
                <a:schemeClr val="dk1"/>
              </a:buClr>
              <a:buSzPts val="1685"/>
              <a:buChar char="•"/>
            </a:pPr>
            <a:r>
              <a:rPr b="1" lang="en" sz="1685">
                <a:solidFill>
                  <a:schemeClr val="dk1"/>
                </a:solidFill>
              </a:rPr>
              <a:t>“Clever Hans” Cheat: </a:t>
            </a:r>
            <a:r>
              <a:rPr lang="en" sz="1685">
                <a:solidFill>
                  <a:schemeClr val="dk1"/>
                </a:solidFill>
              </a:rPr>
              <a:t>NTP can exploit local shortcuts (e.g., immediately inferring a parent from siblings) rather than learning a true, global latent plan.</a:t>
            </a:r>
            <a:endParaRPr sz="1685">
              <a:solidFill>
                <a:schemeClr val="dk1"/>
              </a:solidFill>
            </a:endParaRPr>
          </a:p>
          <a:p>
            <a:pPr indent="-195897" lvl="0" marL="177800" rtl="0" algn="l">
              <a:lnSpc>
                <a:spcPct val="115000"/>
              </a:lnSpc>
              <a:spcBef>
                <a:spcPts val="1000"/>
              </a:spcBef>
              <a:spcAft>
                <a:spcPts val="0"/>
              </a:spcAft>
              <a:buClr>
                <a:schemeClr val="dk1"/>
              </a:buClr>
              <a:buSzPts val="1685"/>
              <a:buChar char="•"/>
            </a:pPr>
            <a:r>
              <a:rPr b="1" lang="en" sz="1685">
                <a:solidFill>
                  <a:schemeClr val="dk1"/>
                </a:solidFill>
              </a:rPr>
              <a:t>Data-Hungry Learning:</a:t>
            </a:r>
            <a:r>
              <a:rPr lang="en" sz="1685">
                <a:solidFill>
                  <a:schemeClr val="dk1"/>
                </a:solidFill>
              </a:rPr>
              <a:t> Without a global plan, NTP resorts to learning complex, less efficient conditional distributions, requiring significantly more training data for creative tasks.</a:t>
            </a:r>
            <a:endParaRPr sz="1685">
              <a:solidFill>
                <a:schemeClr val="dk1"/>
              </a:solidFill>
            </a:endParaRPr>
          </a:p>
          <a:p>
            <a:pPr indent="0" lvl="0" marL="177800" rtl="0" algn="l">
              <a:lnSpc>
                <a:spcPct val="115000"/>
              </a:lnSpc>
              <a:spcBef>
                <a:spcPts val="1000"/>
              </a:spcBef>
              <a:spcAft>
                <a:spcPts val="1000"/>
              </a:spcAft>
              <a:buSzPts val="935"/>
              <a:buNone/>
            </a:pPr>
            <a:r>
              <a:t/>
            </a:r>
            <a:endParaRPr sz="1685"/>
          </a:p>
        </p:txBody>
      </p:sp>
      <p:sp>
        <p:nvSpPr>
          <p:cNvPr id="398" name="Google Shape;398;p55"/>
          <p:cNvSpPr txBox="1"/>
          <p:nvPr>
            <p:ph idx="12" type="sldNum"/>
          </p:nvPr>
        </p:nvSpPr>
        <p:spPr>
          <a:xfrm>
            <a:off x="7663909" y="4686365"/>
            <a:ext cx="924600" cy="27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99" name="Google Shape;399;p55"/>
          <p:cNvSpPr txBox="1"/>
          <p:nvPr>
            <p:ph type="title"/>
          </p:nvPr>
        </p:nvSpPr>
        <p:spPr>
          <a:xfrm>
            <a:off x="227488" y="183289"/>
            <a:ext cx="8688900" cy="3933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None/>
            </a:pPr>
            <a:r>
              <a:rPr lang="en"/>
              <a:t>Next-Token Prediction Failures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6"/>
          <p:cNvSpPr txBox="1"/>
          <p:nvPr>
            <p:ph idx="1" type="body"/>
          </p:nvPr>
        </p:nvSpPr>
        <p:spPr>
          <a:xfrm>
            <a:off x="200025" y="714375"/>
            <a:ext cx="4652700" cy="3886200"/>
          </a:xfrm>
          <a:prstGeom prst="rect">
            <a:avLst/>
          </a:prstGeom>
          <a:noFill/>
          <a:ln>
            <a:noFill/>
          </a:ln>
        </p:spPr>
        <p:txBody>
          <a:bodyPr anchorCtr="0" anchor="t" bIns="34275" lIns="68575" spcFirstLastPara="1" rIns="68575" wrap="square" tIns="182875">
            <a:noAutofit/>
          </a:bodyPr>
          <a:lstStyle/>
          <a:p>
            <a:pPr indent="0" lvl="0" marL="0" rtl="0" algn="l">
              <a:lnSpc>
                <a:spcPct val="115000"/>
              </a:lnSpc>
              <a:spcBef>
                <a:spcPts val="800"/>
              </a:spcBef>
              <a:spcAft>
                <a:spcPts val="0"/>
              </a:spcAft>
              <a:buSzPts val="852"/>
              <a:buNone/>
            </a:pPr>
            <a:r>
              <a:rPr b="1" lang="en" sz="1527">
                <a:solidFill>
                  <a:schemeClr val="dk1"/>
                </a:solidFill>
              </a:rPr>
              <a:t>Teacherless Multi-token Training</a:t>
            </a:r>
            <a:endParaRPr b="1" sz="1527">
              <a:solidFill>
                <a:schemeClr val="dk1"/>
              </a:solidFill>
            </a:endParaRPr>
          </a:p>
          <a:p>
            <a:pPr indent="-166211" lvl="0" marL="177800" rtl="0" algn="l">
              <a:lnSpc>
                <a:spcPct val="115000"/>
              </a:lnSpc>
              <a:spcBef>
                <a:spcPts val="1000"/>
              </a:spcBef>
              <a:spcAft>
                <a:spcPts val="0"/>
              </a:spcAft>
              <a:buClr>
                <a:schemeClr val="dk1"/>
              </a:buClr>
              <a:buSzPts val="1218"/>
              <a:buChar char="•"/>
            </a:pPr>
            <a:r>
              <a:rPr lang="en" sz="1527">
                <a:solidFill>
                  <a:schemeClr val="dk1"/>
                </a:solidFill>
              </a:rPr>
              <a:t>Method: </a:t>
            </a:r>
            <a:r>
              <a:rPr lang="en" sz="1527">
                <a:solidFill>
                  <a:schemeClr val="dk1"/>
                </a:solidFill>
              </a:rPr>
              <a:t>Trains the model to predict </a:t>
            </a:r>
            <a:r>
              <a:rPr b="1" lang="en" sz="1527">
                <a:solidFill>
                  <a:schemeClr val="dk1"/>
                </a:solidFill>
              </a:rPr>
              <a:t>all output tokens simultaneously</a:t>
            </a:r>
            <a:r>
              <a:rPr lang="en" sz="1527">
                <a:solidFill>
                  <a:schemeClr val="dk1"/>
                </a:solidFill>
              </a:rPr>
              <a:t>, given only the initial prompt and dummy placeholders instead of sequential "teacher-forced" tokens. (Inference can still be autoregressive.)</a:t>
            </a:r>
            <a:endParaRPr sz="1527">
              <a:solidFill>
                <a:schemeClr val="dk1"/>
              </a:solidFill>
            </a:endParaRPr>
          </a:p>
          <a:p>
            <a:pPr indent="-166211" lvl="0" marL="177800" rtl="0" algn="l">
              <a:lnSpc>
                <a:spcPct val="115000"/>
              </a:lnSpc>
              <a:spcBef>
                <a:spcPts val="1000"/>
              </a:spcBef>
              <a:spcAft>
                <a:spcPts val="0"/>
              </a:spcAft>
              <a:buClr>
                <a:schemeClr val="dk1"/>
              </a:buClr>
              <a:buSzPts val="1218"/>
              <a:buChar char="•"/>
            </a:pPr>
            <a:r>
              <a:rPr lang="en" sz="1527">
                <a:solidFill>
                  <a:schemeClr val="dk1"/>
                </a:solidFill>
              </a:rPr>
              <a:t>Advantage: </a:t>
            </a:r>
            <a:r>
              <a:rPr lang="en" sz="1527">
                <a:solidFill>
                  <a:schemeClr val="dk1"/>
                </a:solidFill>
              </a:rPr>
              <a:t>Learns global to local mapping, closer to human planning process</a:t>
            </a:r>
            <a:endParaRPr sz="1527">
              <a:solidFill>
                <a:schemeClr val="dk1"/>
              </a:solidFill>
            </a:endParaRPr>
          </a:p>
          <a:p>
            <a:pPr indent="0" lvl="0" marL="0" marR="0" rtl="0" algn="l">
              <a:lnSpc>
                <a:spcPct val="115000"/>
              </a:lnSpc>
              <a:spcBef>
                <a:spcPts val="1000"/>
              </a:spcBef>
              <a:spcAft>
                <a:spcPts val="0"/>
              </a:spcAft>
              <a:buNone/>
            </a:pPr>
            <a:r>
              <a:rPr b="1" lang="en" sz="1527">
                <a:solidFill>
                  <a:schemeClr val="dk1"/>
                </a:solidFill>
              </a:rPr>
              <a:t>Results</a:t>
            </a:r>
            <a:r>
              <a:rPr lang="en" sz="1527">
                <a:solidFill>
                  <a:schemeClr val="dk1"/>
                </a:solidFill>
              </a:rPr>
              <a:t> (Gemma 2B): </a:t>
            </a:r>
            <a:endParaRPr sz="1527">
              <a:solidFill>
                <a:schemeClr val="dk1"/>
              </a:solidFill>
            </a:endParaRPr>
          </a:p>
          <a:p>
            <a:pPr indent="-166211" lvl="0" marL="177800" marR="0" rtl="0" algn="l">
              <a:lnSpc>
                <a:spcPct val="115000"/>
              </a:lnSpc>
              <a:spcBef>
                <a:spcPts val="1000"/>
              </a:spcBef>
              <a:spcAft>
                <a:spcPts val="0"/>
              </a:spcAft>
              <a:buClr>
                <a:schemeClr val="dk1"/>
              </a:buClr>
              <a:buSzPts val="1218"/>
              <a:buChar char="•"/>
            </a:pPr>
            <a:r>
              <a:rPr lang="en" sz="1527">
                <a:solidFill>
                  <a:schemeClr val="dk1"/>
                </a:solidFill>
              </a:rPr>
              <a:t>Leads to significantly higher algorithmic creativity and notably lower memorization of training data across diverse tasks on large transformer.</a:t>
            </a:r>
            <a:endParaRPr sz="1527">
              <a:solidFill>
                <a:schemeClr val="dk1"/>
              </a:solidFill>
            </a:endParaRPr>
          </a:p>
          <a:p>
            <a:pPr indent="0" lvl="0" marL="177800" rtl="0" algn="l">
              <a:lnSpc>
                <a:spcPct val="115000"/>
              </a:lnSpc>
              <a:spcBef>
                <a:spcPts val="1000"/>
              </a:spcBef>
              <a:spcAft>
                <a:spcPts val="1000"/>
              </a:spcAft>
              <a:buSzPts val="852"/>
              <a:buNone/>
            </a:pPr>
            <a:r>
              <a:t/>
            </a:r>
            <a:endParaRPr sz="1527"/>
          </a:p>
        </p:txBody>
      </p:sp>
      <p:sp>
        <p:nvSpPr>
          <p:cNvPr id="405" name="Google Shape;405;p56"/>
          <p:cNvSpPr txBox="1"/>
          <p:nvPr>
            <p:ph idx="12" type="sldNum"/>
          </p:nvPr>
        </p:nvSpPr>
        <p:spPr>
          <a:xfrm>
            <a:off x="7663909" y="4686365"/>
            <a:ext cx="924600" cy="27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06" name="Google Shape;406;p56"/>
          <p:cNvSpPr txBox="1"/>
          <p:nvPr>
            <p:ph type="title"/>
          </p:nvPr>
        </p:nvSpPr>
        <p:spPr>
          <a:xfrm>
            <a:off x="227488" y="183289"/>
            <a:ext cx="8688900" cy="393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2"/>
              </a:buClr>
              <a:buSzPts val="2300"/>
              <a:buFont typeface="Tahoma"/>
              <a:buNone/>
            </a:pPr>
            <a:r>
              <a:rPr lang="en" sz="2500"/>
              <a:t>Alternative Training Paradigms</a:t>
            </a:r>
            <a:endParaRPr sz="2500"/>
          </a:p>
        </p:txBody>
      </p:sp>
      <p:pic>
        <p:nvPicPr>
          <p:cNvPr id="407" name="Google Shape;407;p56"/>
          <p:cNvPicPr preferRelativeResize="0"/>
          <p:nvPr/>
        </p:nvPicPr>
        <p:blipFill>
          <a:blip r:embed="rId3">
            <a:alphaModFix/>
          </a:blip>
          <a:stretch>
            <a:fillRect/>
          </a:stretch>
        </p:blipFill>
        <p:spPr>
          <a:xfrm>
            <a:off x="5005125" y="795590"/>
            <a:ext cx="3642898" cy="38049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7"/>
          <p:cNvSpPr txBox="1"/>
          <p:nvPr>
            <p:ph idx="1" type="body"/>
          </p:nvPr>
        </p:nvSpPr>
        <p:spPr>
          <a:xfrm>
            <a:off x="200025" y="714375"/>
            <a:ext cx="4652700" cy="3886200"/>
          </a:xfrm>
          <a:prstGeom prst="rect">
            <a:avLst/>
          </a:prstGeom>
          <a:noFill/>
          <a:ln>
            <a:noFill/>
          </a:ln>
        </p:spPr>
        <p:txBody>
          <a:bodyPr anchorCtr="0" anchor="t" bIns="34275" lIns="68575" spcFirstLastPara="1" rIns="68575" wrap="square" tIns="182875">
            <a:noAutofit/>
          </a:bodyPr>
          <a:lstStyle/>
          <a:p>
            <a:pPr indent="0" lvl="0" marL="0" rtl="0" algn="l">
              <a:lnSpc>
                <a:spcPct val="115000"/>
              </a:lnSpc>
              <a:spcBef>
                <a:spcPts val="800"/>
              </a:spcBef>
              <a:spcAft>
                <a:spcPts val="0"/>
              </a:spcAft>
              <a:buSzPts val="852"/>
              <a:buNone/>
            </a:pPr>
            <a:r>
              <a:rPr b="1" lang="en" sz="1527">
                <a:solidFill>
                  <a:schemeClr val="dk1"/>
                </a:solidFill>
              </a:rPr>
              <a:t>Diffusion Models</a:t>
            </a:r>
            <a:endParaRPr b="1" sz="1527">
              <a:solidFill>
                <a:schemeClr val="dk1"/>
              </a:solidFill>
            </a:endParaRPr>
          </a:p>
          <a:p>
            <a:pPr indent="-185896" lvl="0" marL="177800" rtl="0" algn="l">
              <a:lnSpc>
                <a:spcPct val="115000"/>
              </a:lnSpc>
              <a:spcBef>
                <a:spcPts val="1000"/>
              </a:spcBef>
              <a:spcAft>
                <a:spcPts val="0"/>
              </a:spcAft>
              <a:buClr>
                <a:schemeClr val="dk1"/>
              </a:buClr>
              <a:buSzPts val="1528"/>
              <a:buChar char="•"/>
            </a:pPr>
            <a:r>
              <a:rPr lang="en" sz="1527">
                <a:solidFill>
                  <a:schemeClr val="dk1"/>
                </a:solidFill>
              </a:rPr>
              <a:t>Method: </a:t>
            </a:r>
            <a:r>
              <a:rPr b="1" lang="en" sz="1527">
                <a:solidFill>
                  <a:schemeClr val="dk1"/>
                </a:solidFill>
              </a:rPr>
              <a:t>Iteratively refines</a:t>
            </a:r>
            <a:r>
              <a:rPr lang="en" sz="1527">
                <a:solidFill>
                  <a:schemeClr val="dk1"/>
                </a:solidFill>
              </a:rPr>
              <a:t> a corrupted input (denoising from a random state) to generate a coherent output.</a:t>
            </a:r>
            <a:endParaRPr sz="1527">
              <a:solidFill>
                <a:schemeClr val="dk1"/>
              </a:solidFill>
            </a:endParaRPr>
          </a:p>
          <a:p>
            <a:pPr indent="-185896" lvl="0" marL="177800" rtl="0" algn="l">
              <a:lnSpc>
                <a:spcPct val="115000"/>
              </a:lnSpc>
              <a:spcBef>
                <a:spcPts val="1000"/>
              </a:spcBef>
              <a:spcAft>
                <a:spcPts val="0"/>
              </a:spcAft>
              <a:buClr>
                <a:schemeClr val="dk1"/>
              </a:buClr>
              <a:buSzPts val="1528"/>
              <a:buChar char="•"/>
            </a:pPr>
            <a:r>
              <a:rPr lang="en" sz="1527">
                <a:solidFill>
                  <a:schemeClr val="dk1"/>
                </a:solidFill>
              </a:rPr>
              <a:t>Advantage: Naturally suitable for satisfying global constraints by refining the entire sequence, a good fit for creative tasks.</a:t>
            </a:r>
            <a:endParaRPr sz="1527">
              <a:solidFill>
                <a:schemeClr val="dk1"/>
              </a:solidFill>
            </a:endParaRPr>
          </a:p>
          <a:p>
            <a:pPr indent="0" lvl="0" marL="0" rtl="0" algn="l">
              <a:lnSpc>
                <a:spcPct val="115000"/>
              </a:lnSpc>
              <a:spcBef>
                <a:spcPts val="1000"/>
              </a:spcBef>
              <a:spcAft>
                <a:spcPts val="0"/>
              </a:spcAft>
              <a:buNone/>
            </a:pPr>
            <a:r>
              <a:rPr b="1" lang="en" sz="1527">
                <a:solidFill>
                  <a:schemeClr val="dk1"/>
                </a:solidFill>
              </a:rPr>
              <a:t>Results</a:t>
            </a:r>
            <a:r>
              <a:rPr lang="en" sz="1527">
                <a:solidFill>
                  <a:schemeClr val="dk1"/>
                </a:solidFill>
              </a:rPr>
              <a:t> (GPT-2 v.s. SEDD):</a:t>
            </a:r>
            <a:endParaRPr sz="1527">
              <a:solidFill>
                <a:schemeClr val="dk1"/>
              </a:solidFill>
            </a:endParaRPr>
          </a:p>
          <a:p>
            <a:pPr indent="-185896" lvl="0" marL="177800" rtl="0" algn="l">
              <a:lnSpc>
                <a:spcPct val="115000"/>
              </a:lnSpc>
              <a:spcBef>
                <a:spcPts val="1000"/>
              </a:spcBef>
              <a:spcAft>
                <a:spcPts val="0"/>
              </a:spcAft>
              <a:buClr>
                <a:schemeClr val="dk1"/>
              </a:buClr>
              <a:buSzPts val="1528"/>
              <a:buChar char="•"/>
            </a:pPr>
            <a:r>
              <a:rPr lang="en" sz="1527">
                <a:solidFill>
                  <a:schemeClr val="dk1"/>
                </a:solidFill>
              </a:rPr>
              <a:t>Diffusion models show better algorithmic creativity than (NTP) Transformers on most tasks, especially exploratory tasks.</a:t>
            </a:r>
            <a:endParaRPr sz="1527">
              <a:solidFill>
                <a:schemeClr val="dk1"/>
              </a:solidFill>
            </a:endParaRPr>
          </a:p>
          <a:p>
            <a:pPr indent="-185896" lvl="0" marL="177800" rtl="0" algn="l">
              <a:lnSpc>
                <a:spcPct val="115000"/>
              </a:lnSpc>
              <a:spcBef>
                <a:spcPts val="1000"/>
              </a:spcBef>
              <a:spcAft>
                <a:spcPts val="0"/>
              </a:spcAft>
              <a:buClr>
                <a:schemeClr val="dk1"/>
              </a:buClr>
              <a:buSzPts val="1528"/>
              <a:buChar char="•"/>
            </a:pPr>
            <a:r>
              <a:rPr lang="en" sz="1527">
                <a:solidFill>
                  <a:schemeClr val="dk1"/>
                </a:solidFill>
              </a:rPr>
              <a:t>Diffusion provides the more reliable boost than teacherless training for smaller model.</a:t>
            </a:r>
            <a:endParaRPr sz="1527">
              <a:solidFill>
                <a:schemeClr val="dk1"/>
              </a:solidFill>
            </a:endParaRPr>
          </a:p>
          <a:p>
            <a:pPr indent="0" lvl="0" marL="0" rtl="0" algn="l">
              <a:lnSpc>
                <a:spcPct val="115000"/>
              </a:lnSpc>
              <a:spcBef>
                <a:spcPts val="1000"/>
              </a:spcBef>
              <a:spcAft>
                <a:spcPts val="0"/>
              </a:spcAft>
              <a:buNone/>
            </a:pPr>
            <a:r>
              <a:t/>
            </a:r>
            <a:endParaRPr sz="1527">
              <a:solidFill>
                <a:schemeClr val="dk1"/>
              </a:solidFill>
            </a:endParaRPr>
          </a:p>
          <a:p>
            <a:pPr indent="0" lvl="0" marL="177800" rtl="0" algn="l">
              <a:lnSpc>
                <a:spcPct val="115000"/>
              </a:lnSpc>
              <a:spcBef>
                <a:spcPts val="1000"/>
              </a:spcBef>
              <a:spcAft>
                <a:spcPts val="1000"/>
              </a:spcAft>
              <a:buSzPts val="852"/>
              <a:buNone/>
            </a:pPr>
            <a:r>
              <a:t/>
            </a:r>
            <a:endParaRPr sz="1527"/>
          </a:p>
        </p:txBody>
      </p:sp>
      <p:sp>
        <p:nvSpPr>
          <p:cNvPr id="413" name="Google Shape;413;p57"/>
          <p:cNvSpPr txBox="1"/>
          <p:nvPr>
            <p:ph idx="12" type="sldNum"/>
          </p:nvPr>
        </p:nvSpPr>
        <p:spPr>
          <a:xfrm>
            <a:off x="7663909" y="4686365"/>
            <a:ext cx="924600" cy="27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14" name="Google Shape;414;p57"/>
          <p:cNvSpPr txBox="1"/>
          <p:nvPr>
            <p:ph type="title"/>
          </p:nvPr>
        </p:nvSpPr>
        <p:spPr>
          <a:xfrm>
            <a:off x="227488" y="183289"/>
            <a:ext cx="8688900" cy="393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2"/>
              </a:buClr>
              <a:buSzPts val="2300"/>
              <a:buFont typeface="Tahoma"/>
              <a:buNone/>
            </a:pPr>
            <a:r>
              <a:rPr lang="en" sz="2500"/>
              <a:t>Alternative Training Paradigms</a:t>
            </a:r>
            <a:endParaRPr sz="2500"/>
          </a:p>
        </p:txBody>
      </p:sp>
      <p:pic>
        <p:nvPicPr>
          <p:cNvPr id="415" name="Google Shape;415;p57"/>
          <p:cNvPicPr preferRelativeResize="0"/>
          <p:nvPr/>
        </p:nvPicPr>
        <p:blipFill>
          <a:blip r:embed="rId3">
            <a:alphaModFix/>
          </a:blip>
          <a:stretch>
            <a:fillRect/>
          </a:stretch>
        </p:blipFill>
        <p:spPr>
          <a:xfrm>
            <a:off x="4922875" y="662100"/>
            <a:ext cx="3724400" cy="42022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8"/>
          <p:cNvSpPr txBox="1"/>
          <p:nvPr>
            <p:ph idx="1" type="body"/>
          </p:nvPr>
        </p:nvSpPr>
        <p:spPr>
          <a:xfrm>
            <a:off x="200025" y="714375"/>
            <a:ext cx="8716500" cy="3886200"/>
          </a:xfrm>
          <a:prstGeom prst="rect">
            <a:avLst/>
          </a:prstGeom>
          <a:noFill/>
          <a:ln>
            <a:noFill/>
          </a:ln>
        </p:spPr>
        <p:txBody>
          <a:bodyPr anchorCtr="0" anchor="t" bIns="34275" lIns="68575" spcFirstLastPara="1" rIns="68575" wrap="square" tIns="274300">
            <a:noAutofit/>
          </a:bodyPr>
          <a:lstStyle/>
          <a:p>
            <a:pPr indent="0" lvl="0" marL="0" rtl="0" algn="l">
              <a:lnSpc>
                <a:spcPct val="115000"/>
              </a:lnSpc>
              <a:spcBef>
                <a:spcPts val="800"/>
              </a:spcBef>
              <a:spcAft>
                <a:spcPts val="0"/>
              </a:spcAft>
              <a:buSzPts val="852"/>
              <a:buNone/>
            </a:pPr>
            <a:r>
              <a:rPr b="1" lang="en" sz="1527">
                <a:solidFill>
                  <a:schemeClr val="dk1"/>
                </a:solidFill>
              </a:rPr>
              <a:t>Seed-Conditioning</a:t>
            </a:r>
            <a:endParaRPr b="1" sz="1527">
              <a:solidFill>
                <a:schemeClr val="dk1"/>
              </a:solidFill>
            </a:endParaRPr>
          </a:p>
          <a:p>
            <a:pPr indent="-185896" lvl="0" marL="177800" rtl="0" algn="l">
              <a:lnSpc>
                <a:spcPct val="115000"/>
              </a:lnSpc>
              <a:spcBef>
                <a:spcPts val="1000"/>
              </a:spcBef>
              <a:spcAft>
                <a:spcPts val="0"/>
              </a:spcAft>
              <a:buClr>
                <a:schemeClr val="dk1"/>
              </a:buClr>
              <a:buSzPts val="1528"/>
              <a:buChar char="•"/>
            </a:pPr>
            <a:r>
              <a:rPr lang="en" sz="1527">
                <a:solidFill>
                  <a:schemeClr val="dk1"/>
                </a:solidFill>
              </a:rPr>
              <a:t>Traditional temperature sampling (output randomness) might cause "cognitive overload" by forcing the model to process multiple "thoughts" to create a diverse output distribution.</a:t>
            </a:r>
            <a:endParaRPr sz="1527">
              <a:solidFill>
                <a:schemeClr val="dk1"/>
              </a:solidFill>
            </a:endParaRPr>
          </a:p>
          <a:p>
            <a:pPr indent="-185896" lvl="0" marL="177800" rtl="0" algn="l">
              <a:lnSpc>
                <a:spcPct val="115000"/>
              </a:lnSpc>
              <a:spcBef>
                <a:spcPts val="1000"/>
              </a:spcBef>
              <a:spcAft>
                <a:spcPts val="0"/>
              </a:spcAft>
              <a:buClr>
                <a:schemeClr val="dk1"/>
              </a:buClr>
              <a:buSzPts val="1528"/>
              <a:buChar char="•"/>
            </a:pPr>
            <a:r>
              <a:rPr lang="en" sz="1527">
                <a:solidFill>
                  <a:schemeClr val="dk1"/>
                </a:solidFill>
              </a:rPr>
              <a:t>Introduce "seed-conditioning" by adding an arbitrary, random prefix to the input during both training and inference.</a:t>
            </a:r>
            <a:endParaRPr sz="1527">
              <a:solidFill>
                <a:schemeClr val="dk1"/>
              </a:solidFill>
            </a:endParaRPr>
          </a:p>
          <a:p>
            <a:pPr indent="-185896" lvl="0" marL="177800" rtl="0" algn="l">
              <a:lnSpc>
                <a:spcPct val="115000"/>
              </a:lnSpc>
              <a:spcBef>
                <a:spcPts val="1000"/>
              </a:spcBef>
              <a:spcAft>
                <a:spcPts val="0"/>
              </a:spcAft>
              <a:buClr>
                <a:schemeClr val="dk1"/>
              </a:buClr>
              <a:buSzPts val="1528"/>
              <a:buChar char="•"/>
            </a:pPr>
            <a:r>
              <a:rPr lang="en" sz="1527">
                <a:solidFill>
                  <a:schemeClr val="dk1"/>
                </a:solidFill>
              </a:rPr>
              <a:t>This input-level noise </a:t>
            </a:r>
            <a:r>
              <a:rPr lang="en" sz="1527">
                <a:solidFill>
                  <a:schemeClr val="dk1"/>
                </a:solidFill>
              </a:rPr>
              <a:t>helps the model focus on developing one particular thought per seed, </a:t>
            </a:r>
            <a:r>
              <a:rPr lang="en" sz="1527">
                <a:solidFill>
                  <a:schemeClr val="dk1"/>
                </a:solidFill>
              </a:rPr>
              <a:t>resulting in diverse but coherent outputs.</a:t>
            </a:r>
            <a:r>
              <a:rPr lang="en" sz="1527">
                <a:solidFill>
                  <a:schemeClr val="dk1"/>
                </a:solidFill>
              </a:rPr>
              <a:t> It also works as a structured way to introduce prompt variations.</a:t>
            </a:r>
            <a:endParaRPr sz="1527">
              <a:solidFill>
                <a:schemeClr val="dk1"/>
              </a:solidFill>
            </a:endParaRPr>
          </a:p>
          <a:p>
            <a:pPr indent="0" lvl="0" marL="0" rtl="0" algn="l">
              <a:lnSpc>
                <a:spcPct val="115000"/>
              </a:lnSpc>
              <a:spcBef>
                <a:spcPts val="1000"/>
              </a:spcBef>
              <a:spcAft>
                <a:spcPts val="0"/>
              </a:spcAft>
              <a:buNone/>
            </a:pPr>
            <a:r>
              <a:t/>
            </a:r>
            <a:endParaRPr sz="1527">
              <a:solidFill>
                <a:schemeClr val="dk1"/>
              </a:solidFill>
            </a:endParaRPr>
          </a:p>
          <a:p>
            <a:pPr indent="0" lvl="0" marL="177800" rtl="0" algn="l">
              <a:lnSpc>
                <a:spcPct val="115000"/>
              </a:lnSpc>
              <a:spcBef>
                <a:spcPts val="1000"/>
              </a:spcBef>
              <a:spcAft>
                <a:spcPts val="1000"/>
              </a:spcAft>
              <a:buSzPts val="852"/>
              <a:buNone/>
            </a:pPr>
            <a:r>
              <a:t/>
            </a:r>
            <a:endParaRPr sz="1527"/>
          </a:p>
        </p:txBody>
      </p:sp>
      <p:sp>
        <p:nvSpPr>
          <p:cNvPr id="421" name="Google Shape;421;p58"/>
          <p:cNvSpPr txBox="1"/>
          <p:nvPr>
            <p:ph idx="12" type="sldNum"/>
          </p:nvPr>
        </p:nvSpPr>
        <p:spPr>
          <a:xfrm>
            <a:off x="7663909" y="4686365"/>
            <a:ext cx="924600" cy="27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22" name="Google Shape;422;p58"/>
          <p:cNvSpPr txBox="1"/>
          <p:nvPr>
            <p:ph type="title"/>
          </p:nvPr>
        </p:nvSpPr>
        <p:spPr>
          <a:xfrm>
            <a:off x="227488" y="183289"/>
            <a:ext cx="8688900" cy="393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2"/>
              </a:buClr>
              <a:buSzPts val="2300"/>
              <a:buFont typeface="Tahoma"/>
              <a:buNone/>
            </a:pPr>
            <a:r>
              <a:rPr lang="en" sz="2500"/>
              <a:t>Alternative Randomness</a:t>
            </a:r>
            <a:endParaRPr sz="2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9"/>
          <p:cNvSpPr txBox="1"/>
          <p:nvPr>
            <p:ph idx="1" type="body"/>
          </p:nvPr>
        </p:nvSpPr>
        <p:spPr>
          <a:xfrm>
            <a:off x="200025" y="640213"/>
            <a:ext cx="8716500" cy="3960300"/>
          </a:xfrm>
          <a:prstGeom prst="rect">
            <a:avLst/>
          </a:prstGeom>
          <a:noFill/>
          <a:ln>
            <a:noFill/>
          </a:ln>
        </p:spPr>
        <p:txBody>
          <a:bodyPr anchorCtr="0" anchor="t" bIns="34275" lIns="68575" spcFirstLastPara="1" rIns="68575" wrap="square" tIns="182875">
            <a:noAutofit/>
          </a:bodyPr>
          <a:lstStyle/>
          <a:p>
            <a:pPr indent="0" lvl="0" marL="0" rtl="0" algn="l">
              <a:lnSpc>
                <a:spcPct val="100000"/>
              </a:lnSpc>
              <a:spcBef>
                <a:spcPts val="0"/>
              </a:spcBef>
              <a:spcAft>
                <a:spcPts val="0"/>
              </a:spcAft>
              <a:buSzPts val="852"/>
              <a:buNone/>
            </a:pPr>
            <a:r>
              <a:rPr b="1" lang="en" sz="1527">
                <a:solidFill>
                  <a:schemeClr val="dk1"/>
                </a:solidFill>
              </a:rPr>
              <a:t>Seed-Conditioning</a:t>
            </a:r>
            <a:endParaRPr b="1" sz="1527">
              <a:solidFill>
                <a:schemeClr val="dk1"/>
              </a:solidFill>
            </a:endParaRPr>
          </a:p>
          <a:p>
            <a:pPr indent="-185896" lvl="0" marL="177800" rtl="0" algn="l">
              <a:lnSpc>
                <a:spcPct val="100000"/>
              </a:lnSpc>
              <a:spcBef>
                <a:spcPts val="0"/>
              </a:spcBef>
              <a:spcAft>
                <a:spcPts val="0"/>
              </a:spcAft>
              <a:buClr>
                <a:schemeClr val="dk1"/>
              </a:buClr>
              <a:buSzPts val="1528"/>
              <a:buChar char="•"/>
            </a:pPr>
            <a:r>
              <a:rPr lang="en" sz="1527">
                <a:solidFill>
                  <a:schemeClr val="dk1"/>
                </a:solidFill>
              </a:rPr>
              <a:t>Boosts algorithmic creativity in Transformers, even with greedy</a:t>
            </a:r>
            <a:r>
              <a:rPr lang="en" sz="1527">
                <a:solidFill>
                  <a:schemeClr val="dk1"/>
                </a:solidFill>
              </a:rPr>
              <a:t> decoding.</a:t>
            </a:r>
            <a:endParaRPr sz="1527">
              <a:solidFill>
                <a:schemeClr val="dk1"/>
              </a:solidFill>
            </a:endParaRPr>
          </a:p>
          <a:p>
            <a:pPr indent="-185896" lvl="0" marL="177800" rtl="0" algn="l">
              <a:lnSpc>
                <a:spcPct val="100000"/>
              </a:lnSpc>
              <a:spcBef>
                <a:spcPts val="0"/>
              </a:spcBef>
              <a:spcAft>
                <a:spcPts val="0"/>
              </a:spcAft>
              <a:buClr>
                <a:schemeClr val="dk1"/>
              </a:buClr>
              <a:buSzPts val="1528"/>
              <a:buChar char="•"/>
            </a:pPr>
            <a:r>
              <a:rPr lang="en" sz="1527">
                <a:solidFill>
                  <a:schemeClr val="dk1"/>
                </a:solidFill>
              </a:rPr>
              <a:t>Often matches or surpasses the creativity achieved by conventional temperature sampling.</a:t>
            </a:r>
            <a:endParaRPr sz="1527">
              <a:solidFill>
                <a:schemeClr val="dk1"/>
              </a:solidFill>
            </a:endParaRPr>
          </a:p>
          <a:p>
            <a:pPr indent="-185896" lvl="0" marL="177800" rtl="0" algn="l">
              <a:lnSpc>
                <a:spcPct val="100000"/>
              </a:lnSpc>
              <a:spcBef>
                <a:spcPts val="0"/>
              </a:spcBef>
              <a:spcAft>
                <a:spcPts val="0"/>
              </a:spcAft>
              <a:buClr>
                <a:schemeClr val="dk1"/>
              </a:buClr>
              <a:buSzPts val="1528"/>
              <a:buChar char="•"/>
            </a:pPr>
            <a:r>
              <a:rPr lang="en" sz="1527">
                <a:solidFill>
                  <a:schemeClr val="dk1"/>
                </a:solidFill>
              </a:rPr>
              <a:t>Longer seed lengths generally lead to even higher algorithmic creativity.</a:t>
            </a:r>
            <a:endParaRPr sz="1527">
              <a:solidFill>
                <a:schemeClr val="dk1"/>
              </a:solidFill>
            </a:endParaRPr>
          </a:p>
          <a:p>
            <a:pPr indent="0" lvl="0" marL="0" rtl="0" algn="l">
              <a:lnSpc>
                <a:spcPct val="95000"/>
              </a:lnSpc>
              <a:spcBef>
                <a:spcPts val="800"/>
              </a:spcBef>
              <a:spcAft>
                <a:spcPts val="0"/>
              </a:spcAft>
              <a:buNone/>
            </a:pPr>
            <a:r>
              <a:t/>
            </a:r>
            <a:endParaRPr sz="1527">
              <a:solidFill>
                <a:schemeClr val="dk1"/>
              </a:solidFill>
            </a:endParaRPr>
          </a:p>
          <a:p>
            <a:pPr indent="0" lvl="0" marL="177800" rtl="0" algn="l">
              <a:lnSpc>
                <a:spcPct val="95000"/>
              </a:lnSpc>
              <a:spcBef>
                <a:spcPts val="1000"/>
              </a:spcBef>
              <a:spcAft>
                <a:spcPts val="1000"/>
              </a:spcAft>
              <a:buSzPts val="852"/>
              <a:buNone/>
            </a:pPr>
            <a:r>
              <a:t/>
            </a:r>
            <a:endParaRPr sz="1527"/>
          </a:p>
        </p:txBody>
      </p:sp>
      <p:sp>
        <p:nvSpPr>
          <p:cNvPr id="428" name="Google Shape;428;p59"/>
          <p:cNvSpPr txBox="1"/>
          <p:nvPr>
            <p:ph idx="12" type="sldNum"/>
          </p:nvPr>
        </p:nvSpPr>
        <p:spPr>
          <a:xfrm>
            <a:off x="7663909" y="4686365"/>
            <a:ext cx="924600" cy="27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29" name="Google Shape;429;p59"/>
          <p:cNvSpPr txBox="1"/>
          <p:nvPr>
            <p:ph type="title"/>
          </p:nvPr>
        </p:nvSpPr>
        <p:spPr>
          <a:xfrm>
            <a:off x="227488" y="183289"/>
            <a:ext cx="8688900" cy="393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2"/>
              </a:buClr>
              <a:buSzPts val="2300"/>
              <a:buFont typeface="Tahoma"/>
              <a:buNone/>
            </a:pPr>
            <a:r>
              <a:rPr lang="en" sz="2500"/>
              <a:t>Alternative Randomness</a:t>
            </a:r>
            <a:endParaRPr sz="2500"/>
          </a:p>
        </p:txBody>
      </p:sp>
      <p:pic>
        <p:nvPicPr>
          <p:cNvPr id="430" name="Google Shape;430;p59"/>
          <p:cNvPicPr preferRelativeResize="0"/>
          <p:nvPr/>
        </p:nvPicPr>
        <p:blipFill>
          <a:blip r:embed="rId3">
            <a:alphaModFix/>
          </a:blip>
          <a:stretch>
            <a:fillRect/>
          </a:stretch>
        </p:blipFill>
        <p:spPr>
          <a:xfrm>
            <a:off x="662500" y="1893900"/>
            <a:ext cx="3514039" cy="3177850"/>
          </a:xfrm>
          <a:prstGeom prst="rect">
            <a:avLst/>
          </a:prstGeom>
          <a:noFill/>
          <a:ln>
            <a:noFill/>
          </a:ln>
        </p:spPr>
      </p:pic>
      <p:pic>
        <p:nvPicPr>
          <p:cNvPr id="431" name="Google Shape;431;p59"/>
          <p:cNvPicPr preferRelativeResize="0"/>
          <p:nvPr/>
        </p:nvPicPr>
        <p:blipFill>
          <a:blip r:embed="rId4">
            <a:alphaModFix/>
          </a:blip>
          <a:stretch>
            <a:fillRect/>
          </a:stretch>
        </p:blipFill>
        <p:spPr>
          <a:xfrm>
            <a:off x="5030225" y="1893901"/>
            <a:ext cx="2877800" cy="3177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0"/>
          <p:cNvSpPr txBox="1"/>
          <p:nvPr>
            <p:ph idx="1" type="body"/>
          </p:nvPr>
        </p:nvSpPr>
        <p:spPr>
          <a:xfrm>
            <a:off x="200025" y="714375"/>
            <a:ext cx="8716500" cy="3886200"/>
          </a:xfrm>
          <a:prstGeom prst="rect">
            <a:avLst/>
          </a:prstGeom>
          <a:noFill/>
          <a:ln>
            <a:noFill/>
          </a:ln>
        </p:spPr>
        <p:txBody>
          <a:bodyPr anchorCtr="0" anchor="t" bIns="34275" lIns="68575" spcFirstLastPara="1" rIns="68575" wrap="square" tIns="182875">
            <a:noAutofit/>
          </a:bodyPr>
          <a:lstStyle/>
          <a:p>
            <a:pPr indent="-185896" lvl="0" marL="177800" rtl="0" algn="l">
              <a:lnSpc>
                <a:spcPct val="115000"/>
              </a:lnSpc>
              <a:spcBef>
                <a:spcPts val="800"/>
              </a:spcBef>
              <a:spcAft>
                <a:spcPts val="0"/>
              </a:spcAft>
              <a:buClr>
                <a:schemeClr val="dk1"/>
              </a:buClr>
              <a:buSzPts val="1528"/>
              <a:buChar char="•"/>
            </a:pPr>
            <a:r>
              <a:rPr lang="en" sz="1527">
                <a:solidFill>
                  <a:schemeClr val="dk1"/>
                </a:solidFill>
              </a:rPr>
              <a:t>NTP’s Creative Bottleneck: Standard next-token prediction limits creativity in open-ended tasks. It fails to capture global latent plans and leads to memorization.</a:t>
            </a:r>
            <a:endParaRPr sz="1527">
              <a:solidFill>
                <a:schemeClr val="dk1"/>
              </a:solidFill>
            </a:endParaRPr>
          </a:p>
          <a:p>
            <a:pPr indent="-185896" lvl="0" marL="177800" rtl="0" algn="l">
              <a:lnSpc>
                <a:spcPct val="115000"/>
              </a:lnSpc>
              <a:spcBef>
                <a:spcPts val="1000"/>
              </a:spcBef>
              <a:spcAft>
                <a:spcPts val="0"/>
              </a:spcAft>
              <a:buClr>
                <a:schemeClr val="dk1"/>
              </a:buClr>
              <a:buSzPts val="1528"/>
              <a:buChar char="•"/>
            </a:pPr>
            <a:r>
              <a:rPr lang="en" sz="1527">
                <a:solidFill>
                  <a:schemeClr val="dk1"/>
                </a:solidFill>
              </a:rPr>
              <a:t>Multi-Token Paradigm Boosts Creativity: Teacherless multi-token objectives and diffusion models achieve higher algorithmic creativity, with substantially less memorization, especially in larger models.</a:t>
            </a:r>
            <a:endParaRPr sz="1527">
              <a:solidFill>
                <a:schemeClr val="dk1"/>
              </a:solidFill>
            </a:endParaRPr>
          </a:p>
          <a:p>
            <a:pPr indent="-185896" lvl="0" marL="177800" rtl="0" algn="l">
              <a:lnSpc>
                <a:spcPct val="115000"/>
              </a:lnSpc>
              <a:spcBef>
                <a:spcPts val="1000"/>
              </a:spcBef>
              <a:spcAft>
                <a:spcPts val="0"/>
              </a:spcAft>
              <a:buClr>
                <a:schemeClr val="dk1"/>
              </a:buClr>
              <a:buSzPts val="1528"/>
              <a:buChar char="•"/>
            </a:pPr>
            <a:r>
              <a:rPr lang="en" sz="1527">
                <a:solidFill>
                  <a:schemeClr val="dk1"/>
                </a:solidFill>
              </a:rPr>
              <a:t>Seed-Conditioning Over Output Sampling: Injecting noisiness at the input via random prefixes is more effective for diversity. It competes with or outperforms output-temperature sampling, even with greedy decoding.</a:t>
            </a:r>
            <a:endParaRPr sz="1527">
              <a:solidFill>
                <a:schemeClr val="dk1"/>
              </a:solidFill>
            </a:endParaRPr>
          </a:p>
          <a:p>
            <a:pPr indent="-185896" lvl="0" marL="177800" rtl="0" algn="l">
              <a:lnSpc>
                <a:spcPct val="115000"/>
              </a:lnSpc>
              <a:spcBef>
                <a:spcPts val="1000"/>
              </a:spcBef>
              <a:spcAft>
                <a:spcPts val="0"/>
              </a:spcAft>
              <a:buClr>
                <a:schemeClr val="dk1"/>
              </a:buClr>
              <a:buSzPts val="1528"/>
              <a:buChar char="•"/>
            </a:pPr>
            <a:r>
              <a:rPr b="1" lang="en" sz="1527">
                <a:solidFill>
                  <a:schemeClr val="dk1"/>
                </a:solidFill>
              </a:rPr>
              <a:t>Limitations:</a:t>
            </a:r>
            <a:r>
              <a:rPr lang="en" sz="1527">
                <a:solidFill>
                  <a:schemeClr val="dk1"/>
                </a:solidFill>
              </a:rPr>
              <a:t> 1. Tasks are simplified abstractions 2. Multi-token training is harder to optimize 3. Full understanding and generalization of seed-conditioning to real data need further research.</a:t>
            </a:r>
            <a:endParaRPr sz="1527">
              <a:solidFill>
                <a:schemeClr val="dk1"/>
              </a:solidFill>
            </a:endParaRPr>
          </a:p>
          <a:p>
            <a:pPr indent="0" lvl="0" marL="0" rtl="0" algn="l">
              <a:lnSpc>
                <a:spcPct val="95000"/>
              </a:lnSpc>
              <a:spcBef>
                <a:spcPts val="1000"/>
              </a:spcBef>
              <a:spcAft>
                <a:spcPts val="0"/>
              </a:spcAft>
              <a:buNone/>
            </a:pPr>
            <a:r>
              <a:t/>
            </a:r>
            <a:endParaRPr sz="1527">
              <a:solidFill>
                <a:schemeClr val="dk1"/>
              </a:solidFill>
            </a:endParaRPr>
          </a:p>
          <a:p>
            <a:pPr indent="0" lvl="0" marL="177800" rtl="0" algn="l">
              <a:lnSpc>
                <a:spcPct val="95000"/>
              </a:lnSpc>
              <a:spcBef>
                <a:spcPts val="1000"/>
              </a:spcBef>
              <a:spcAft>
                <a:spcPts val="1000"/>
              </a:spcAft>
              <a:buSzPts val="852"/>
              <a:buNone/>
            </a:pPr>
            <a:r>
              <a:t/>
            </a:r>
            <a:endParaRPr sz="1527"/>
          </a:p>
        </p:txBody>
      </p:sp>
      <p:sp>
        <p:nvSpPr>
          <p:cNvPr id="437" name="Google Shape;437;p60"/>
          <p:cNvSpPr txBox="1"/>
          <p:nvPr>
            <p:ph idx="12" type="sldNum"/>
          </p:nvPr>
        </p:nvSpPr>
        <p:spPr>
          <a:xfrm>
            <a:off x="7663909" y="4686365"/>
            <a:ext cx="924600" cy="27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38" name="Google Shape;438;p60"/>
          <p:cNvSpPr txBox="1"/>
          <p:nvPr>
            <p:ph type="title"/>
          </p:nvPr>
        </p:nvSpPr>
        <p:spPr>
          <a:xfrm>
            <a:off x="227488" y="183289"/>
            <a:ext cx="8688900" cy="393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2"/>
              </a:buClr>
              <a:buSzPts val="2300"/>
              <a:buFont typeface="Tahoma"/>
              <a:buNone/>
            </a:pPr>
            <a:r>
              <a:rPr lang="en" sz="2500"/>
              <a:t>Summary</a:t>
            </a:r>
            <a:endParaRPr sz="25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1"/>
          <p:cNvSpPr txBox="1"/>
          <p:nvPr>
            <p:ph idx="1" type="body"/>
          </p:nvPr>
        </p:nvSpPr>
        <p:spPr>
          <a:xfrm>
            <a:off x="200025" y="714375"/>
            <a:ext cx="8716500" cy="3886200"/>
          </a:xfrm>
          <a:prstGeom prst="rect">
            <a:avLst/>
          </a:prstGeom>
          <a:noFill/>
          <a:ln>
            <a:noFill/>
          </a:ln>
        </p:spPr>
        <p:txBody>
          <a:bodyPr anchorCtr="0" anchor="t" bIns="34275" lIns="68575" spcFirstLastPara="1" rIns="68575" wrap="square" tIns="182875">
            <a:noAutofit/>
          </a:bodyPr>
          <a:lstStyle/>
          <a:p>
            <a:pPr indent="-215900" lvl="0" marL="177800" rtl="0" algn="l">
              <a:lnSpc>
                <a:spcPct val="115000"/>
              </a:lnSpc>
              <a:spcBef>
                <a:spcPts val="800"/>
              </a:spcBef>
              <a:spcAft>
                <a:spcPts val="0"/>
              </a:spcAft>
              <a:buClr>
                <a:schemeClr val="dk1"/>
              </a:buClr>
              <a:buSzPts val="2000"/>
              <a:buChar char="•"/>
            </a:pPr>
            <a:r>
              <a:rPr lang="en" sz="2000">
                <a:solidFill>
                  <a:schemeClr val="dk1"/>
                </a:solidFill>
              </a:rPr>
              <a:t>Can CoT help global planning?</a:t>
            </a:r>
            <a:endParaRPr sz="2000">
              <a:solidFill>
                <a:schemeClr val="dk1"/>
              </a:solidFill>
            </a:endParaRPr>
          </a:p>
          <a:p>
            <a:pPr indent="-215900" lvl="0" marL="177800" rtl="0" algn="l">
              <a:lnSpc>
                <a:spcPct val="115000"/>
              </a:lnSpc>
              <a:spcBef>
                <a:spcPts val="1000"/>
              </a:spcBef>
              <a:spcAft>
                <a:spcPts val="0"/>
              </a:spcAft>
              <a:buClr>
                <a:schemeClr val="dk1"/>
              </a:buClr>
              <a:buSzPts val="2000"/>
              <a:buChar char="•"/>
            </a:pPr>
            <a:r>
              <a:rPr lang="en" sz="2000">
                <a:solidFill>
                  <a:schemeClr val="dk1"/>
                </a:solidFill>
              </a:rPr>
              <a:t>Which components of alignment tuning/finetuning drive BF down? Why BF decrease over output generation?</a:t>
            </a:r>
            <a:endParaRPr sz="2000">
              <a:solidFill>
                <a:schemeClr val="dk1"/>
              </a:solidFill>
            </a:endParaRPr>
          </a:p>
          <a:p>
            <a:pPr indent="-215900" lvl="0" marL="177800" rtl="0" algn="l">
              <a:lnSpc>
                <a:spcPct val="115000"/>
              </a:lnSpc>
              <a:spcBef>
                <a:spcPts val="1000"/>
              </a:spcBef>
              <a:spcAft>
                <a:spcPts val="0"/>
              </a:spcAft>
              <a:buClr>
                <a:schemeClr val="dk1"/>
              </a:buClr>
              <a:buSzPts val="2000"/>
              <a:buChar char="•"/>
            </a:pPr>
            <a:r>
              <a:rPr lang="en" sz="2000">
                <a:solidFill>
                  <a:schemeClr val="dk1"/>
                </a:solidFill>
              </a:rPr>
              <a:t>What is the role of temperature at inference?</a:t>
            </a:r>
            <a:endParaRPr sz="2000">
              <a:solidFill>
                <a:schemeClr val="dk1"/>
              </a:solidFill>
            </a:endParaRPr>
          </a:p>
          <a:p>
            <a:pPr indent="-215900" lvl="0" marL="177800" rtl="0" algn="l">
              <a:lnSpc>
                <a:spcPct val="115000"/>
              </a:lnSpc>
              <a:spcBef>
                <a:spcPts val="1000"/>
              </a:spcBef>
              <a:spcAft>
                <a:spcPts val="0"/>
              </a:spcAft>
              <a:buClr>
                <a:schemeClr val="dk1"/>
              </a:buClr>
              <a:buSzPts val="2000"/>
              <a:buChar char="•"/>
            </a:pPr>
            <a:r>
              <a:rPr lang="en" sz="2000">
                <a:solidFill>
                  <a:schemeClr val="dk1"/>
                </a:solidFill>
              </a:rPr>
              <a:t>What is rationale behind the “random prefix”?</a:t>
            </a:r>
            <a:endParaRPr sz="2000">
              <a:solidFill>
                <a:schemeClr val="dk1"/>
              </a:solidFill>
            </a:endParaRPr>
          </a:p>
          <a:p>
            <a:pPr indent="0" lvl="0" marL="177800" rtl="0" algn="l">
              <a:lnSpc>
                <a:spcPct val="95000"/>
              </a:lnSpc>
              <a:spcBef>
                <a:spcPts val="1000"/>
              </a:spcBef>
              <a:spcAft>
                <a:spcPts val="1000"/>
              </a:spcAft>
              <a:buSzPts val="852"/>
              <a:buNone/>
            </a:pPr>
            <a:r>
              <a:t/>
            </a:r>
            <a:endParaRPr sz="2000"/>
          </a:p>
        </p:txBody>
      </p:sp>
      <p:sp>
        <p:nvSpPr>
          <p:cNvPr id="444" name="Google Shape;444;p61"/>
          <p:cNvSpPr txBox="1"/>
          <p:nvPr>
            <p:ph idx="12" type="sldNum"/>
          </p:nvPr>
        </p:nvSpPr>
        <p:spPr>
          <a:xfrm>
            <a:off x="7663909" y="4686365"/>
            <a:ext cx="924600" cy="27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45" name="Google Shape;445;p61"/>
          <p:cNvSpPr txBox="1"/>
          <p:nvPr>
            <p:ph type="title"/>
          </p:nvPr>
        </p:nvSpPr>
        <p:spPr>
          <a:xfrm>
            <a:off x="227488" y="183289"/>
            <a:ext cx="8688900" cy="393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2"/>
              </a:buClr>
              <a:buSzPts val="2300"/>
              <a:buFont typeface="Tahoma"/>
              <a:buNone/>
            </a:pPr>
            <a:r>
              <a:rPr lang="en" sz="2500"/>
              <a:t>Questions</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idx="12" type="sldNum"/>
          </p:nvPr>
        </p:nvSpPr>
        <p:spPr>
          <a:xfrm>
            <a:off x="7663909" y="4686365"/>
            <a:ext cx="924600" cy="27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19" name="Google Shape;219;p35"/>
          <p:cNvSpPr txBox="1"/>
          <p:nvPr>
            <p:ph type="title"/>
          </p:nvPr>
        </p:nvSpPr>
        <p:spPr>
          <a:xfrm>
            <a:off x="227488" y="183289"/>
            <a:ext cx="8688900" cy="393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Tahoma"/>
              <a:buNone/>
            </a:pPr>
            <a:r>
              <a:rPr lang="en"/>
              <a:t>Big Picture</a:t>
            </a:r>
            <a:endParaRPr/>
          </a:p>
        </p:txBody>
      </p:sp>
      <p:pic>
        <p:nvPicPr>
          <p:cNvPr id="220" name="Google Shape;220;p35"/>
          <p:cNvPicPr preferRelativeResize="0"/>
          <p:nvPr/>
        </p:nvPicPr>
        <p:blipFill>
          <a:blip r:embed="rId3">
            <a:alphaModFix/>
          </a:blip>
          <a:stretch>
            <a:fillRect/>
          </a:stretch>
        </p:blipFill>
        <p:spPr>
          <a:xfrm>
            <a:off x="1288500" y="614725"/>
            <a:ext cx="6567000" cy="39140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2"/>
          <p:cNvSpPr txBox="1"/>
          <p:nvPr>
            <p:ph type="ctrTitle"/>
          </p:nvPr>
        </p:nvSpPr>
        <p:spPr>
          <a:xfrm>
            <a:off x="679812" y="1457322"/>
            <a:ext cx="7784400" cy="13341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lt1"/>
              </a:buClr>
              <a:buSzPts val="4500"/>
              <a:buFont typeface="Tahoma"/>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ctrTitle"/>
          </p:nvPr>
        </p:nvSpPr>
        <p:spPr>
          <a:xfrm>
            <a:off x="1106905" y="542926"/>
            <a:ext cx="6930300" cy="22761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lt1"/>
              </a:buClr>
              <a:buSzPts val="3000"/>
              <a:buFont typeface="Tahoma"/>
              <a:buNone/>
            </a:pPr>
            <a:r>
              <a:rPr lang="en"/>
              <a:t>Some quick Math to set the stage</a:t>
            </a:r>
            <a:endParaRPr/>
          </a:p>
        </p:txBody>
      </p:sp>
      <p:sp>
        <p:nvSpPr>
          <p:cNvPr id="226" name="Google Shape;226;p36"/>
          <p:cNvSpPr txBox="1"/>
          <p:nvPr>
            <p:ph idx="1" type="subTitle"/>
          </p:nvPr>
        </p:nvSpPr>
        <p:spPr>
          <a:xfrm>
            <a:off x="1106905" y="3045844"/>
            <a:ext cx="6930300" cy="1554600"/>
          </a:xfrm>
          <a:prstGeom prst="rect">
            <a:avLst/>
          </a:prstGeom>
          <a:noFill/>
          <a:ln>
            <a:noFill/>
          </a:ln>
        </p:spPr>
        <p:txBody>
          <a:bodyPr anchorCtr="0" anchor="t" bIns="0" lIns="0" spcFirstLastPara="1" rIns="0" wrap="square" tIns="0">
            <a:normAutofit/>
          </a:bodyPr>
          <a:lstStyle/>
          <a:p>
            <a:pPr indent="0" lvl="0" marL="0" rtl="0" algn="l">
              <a:lnSpc>
                <a:spcPct val="95000"/>
              </a:lnSpc>
              <a:spcBef>
                <a:spcPts val="0"/>
              </a:spcBef>
              <a:spcAft>
                <a:spcPts val="0"/>
              </a:spcAft>
              <a:buClr>
                <a:schemeClr val="accent1"/>
              </a:buClr>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idx="1" type="body"/>
          </p:nvPr>
        </p:nvSpPr>
        <p:spPr>
          <a:xfrm>
            <a:off x="200026" y="714375"/>
            <a:ext cx="8716500" cy="3886200"/>
          </a:xfrm>
          <a:prstGeom prst="rect">
            <a:avLst/>
          </a:prstGeom>
          <a:noFill/>
          <a:ln>
            <a:noFill/>
          </a:ln>
        </p:spPr>
        <p:txBody>
          <a:bodyPr anchorCtr="0" anchor="t" bIns="34275" lIns="68575" spcFirstLastPara="1" rIns="68575" wrap="square" tIns="34275">
            <a:normAutofit/>
          </a:bodyPr>
          <a:lstStyle/>
          <a:p>
            <a:pPr indent="-177800" lvl="0" marL="177800" rtl="0" algn="l">
              <a:lnSpc>
                <a:spcPct val="100000"/>
              </a:lnSpc>
              <a:spcBef>
                <a:spcPts val="800"/>
              </a:spcBef>
              <a:spcAft>
                <a:spcPts val="0"/>
              </a:spcAft>
              <a:buClr>
                <a:schemeClr val="dk2"/>
              </a:buClr>
              <a:buSzPts val="1800"/>
              <a:buChar char="•"/>
            </a:pPr>
            <a:r>
              <a:rPr lang="en">
                <a:solidFill>
                  <a:schemeClr val="accent2"/>
                </a:solidFill>
              </a:rPr>
              <a:t>Measuring the output diversity of the model.</a:t>
            </a:r>
            <a:endParaRPr>
              <a:solidFill>
                <a:schemeClr val="accent2"/>
              </a:solidFill>
            </a:endParaRPr>
          </a:p>
          <a:p>
            <a:pPr indent="0" lvl="0" marL="177800" rtl="0" algn="l">
              <a:lnSpc>
                <a:spcPct val="100000"/>
              </a:lnSpc>
              <a:spcBef>
                <a:spcPts val="800"/>
              </a:spcBef>
              <a:spcAft>
                <a:spcPts val="0"/>
              </a:spcAft>
              <a:buNone/>
            </a:pPr>
            <a:r>
              <a:t/>
            </a:r>
            <a:endParaRPr>
              <a:solidFill>
                <a:schemeClr val="accent2"/>
              </a:solidFill>
            </a:endParaRPr>
          </a:p>
        </p:txBody>
      </p:sp>
      <p:sp>
        <p:nvSpPr>
          <p:cNvPr id="232" name="Google Shape;232;p37"/>
          <p:cNvSpPr txBox="1"/>
          <p:nvPr>
            <p:ph idx="12" type="sldNum"/>
          </p:nvPr>
        </p:nvSpPr>
        <p:spPr>
          <a:xfrm>
            <a:off x="7663909" y="4686365"/>
            <a:ext cx="924600" cy="27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33" name="Google Shape;233;p37"/>
          <p:cNvSpPr txBox="1"/>
          <p:nvPr>
            <p:ph type="title"/>
          </p:nvPr>
        </p:nvSpPr>
        <p:spPr>
          <a:xfrm>
            <a:off x="227488" y="183289"/>
            <a:ext cx="8688900" cy="393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Tahoma"/>
              <a:buNone/>
            </a:pPr>
            <a:r>
              <a:rPr lang="en"/>
              <a:t>Branching Factor</a:t>
            </a:r>
            <a:endParaRPr/>
          </a:p>
        </p:txBody>
      </p:sp>
      <p:grpSp>
        <p:nvGrpSpPr>
          <p:cNvPr id="234" name="Google Shape;234;p37"/>
          <p:cNvGrpSpPr/>
          <p:nvPr/>
        </p:nvGrpSpPr>
        <p:grpSpPr>
          <a:xfrm>
            <a:off x="1954239" y="1936521"/>
            <a:ext cx="4996207" cy="529835"/>
            <a:chOff x="1351590" y="2197890"/>
            <a:chExt cx="5230535" cy="554685"/>
          </a:xfrm>
        </p:grpSpPr>
        <p:pic>
          <p:nvPicPr>
            <p:cNvPr id="235" name="Google Shape;235;p37"/>
            <p:cNvPicPr preferRelativeResize="0"/>
            <p:nvPr/>
          </p:nvPicPr>
          <p:blipFill rotWithShape="1">
            <a:blip r:embed="rId3">
              <a:alphaModFix/>
            </a:blip>
            <a:srcRect b="0" l="0" r="0" t="7011"/>
            <a:stretch/>
          </p:blipFill>
          <p:spPr>
            <a:xfrm>
              <a:off x="1351590" y="2213650"/>
              <a:ext cx="2515549" cy="538925"/>
            </a:xfrm>
            <a:prstGeom prst="rect">
              <a:avLst/>
            </a:prstGeom>
            <a:noFill/>
            <a:ln>
              <a:noFill/>
            </a:ln>
          </p:spPr>
        </p:pic>
        <p:pic>
          <p:nvPicPr>
            <p:cNvPr id="236" name="Google Shape;236;p37"/>
            <p:cNvPicPr preferRelativeResize="0"/>
            <p:nvPr/>
          </p:nvPicPr>
          <p:blipFill rotWithShape="1">
            <a:blip r:embed="rId4">
              <a:alphaModFix/>
            </a:blip>
            <a:srcRect b="5127" l="0" r="0" t="7222"/>
            <a:stretch/>
          </p:blipFill>
          <p:spPr>
            <a:xfrm>
              <a:off x="3835894" y="2197890"/>
              <a:ext cx="2746231" cy="538919"/>
            </a:xfrm>
            <a:prstGeom prst="rect">
              <a:avLst/>
            </a:prstGeom>
            <a:noFill/>
            <a:ln>
              <a:noFill/>
            </a:ln>
          </p:spPr>
        </p:pic>
      </p:grpSp>
      <p:pic>
        <p:nvPicPr>
          <p:cNvPr id="237" name="Google Shape;237;p37"/>
          <p:cNvPicPr preferRelativeResize="0"/>
          <p:nvPr/>
        </p:nvPicPr>
        <p:blipFill rotWithShape="1">
          <a:blip r:embed="rId5">
            <a:alphaModFix/>
          </a:blip>
          <a:srcRect b="0" l="0" r="0" t="10833"/>
          <a:stretch/>
        </p:blipFill>
        <p:spPr>
          <a:xfrm>
            <a:off x="2149874" y="1120161"/>
            <a:ext cx="4571172" cy="544900"/>
          </a:xfrm>
          <a:prstGeom prst="rect">
            <a:avLst/>
          </a:prstGeom>
          <a:noFill/>
          <a:ln>
            <a:noFill/>
          </a:ln>
        </p:spPr>
      </p:pic>
      <p:pic>
        <p:nvPicPr>
          <p:cNvPr id="238" name="Google Shape;238;p37"/>
          <p:cNvPicPr preferRelativeResize="0"/>
          <p:nvPr/>
        </p:nvPicPr>
        <p:blipFill>
          <a:blip r:embed="rId6">
            <a:alphaModFix/>
          </a:blip>
          <a:stretch>
            <a:fillRect/>
          </a:stretch>
        </p:blipFill>
        <p:spPr>
          <a:xfrm>
            <a:off x="452775" y="3574962"/>
            <a:ext cx="8579198" cy="828975"/>
          </a:xfrm>
          <a:prstGeom prst="rect">
            <a:avLst/>
          </a:prstGeom>
          <a:noFill/>
          <a:ln>
            <a:noFill/>
          </a:ln>
        </p:spPr>
      </p:pic>
      <p:sp>
        <p:nvSpPr>
          <p:cNvPr id="239" name="Google Shape;239;p37"/>
          <p:cNvSpPr txBox="1"/>
          <p:nvPr/>
        </p:nvSpPr>
        <p:spPr>
          <a:xfrm>
            <a:off x="332399" y="3177250"/>
            <a:ext cx="4167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Tahoma"/>
                <a:ea typeface="Tahoma"/>
                <a:cs typeface="Tahoma"/>
                <a:sym typeface="Tahoma"/>
              </a:rPr>
              <a:t>Token-level Entropy:</a:t>
            </a:r>
            <a:endParaRPr sz="1800">
              <a:solidFill>
                <a:schemeClr val="dk2"/>
              </a:solidFill>
              <a:latin typeface="Tahoma"/>
              <a:ea typeface="Tahoma"/>
              <a:cs typeface="Tahoma"/>
              <a:sym typeface="Tahoma"/>
            </a:endParaRPr>
          </a:p>
        </p:txBody>
      </p:sp>
      <p:sp>
        <p:nvSpPr>
          <p:cNvPr id="240" name="Google Shape;240;p37"/>
          <p:cNvSpPr txBox="1"/>
          <p:nvPr/>
        </p:nvSpPr>
        <p:spPr>
          <a:xfrm>
            <a:off x="152070" y="4469784"/>
            <a:ext cx="8462100" cy="461700"/>
          </a:xfrm>
          <a:prstGeom prst="rect">
            <a:avLst/>
          </a:prstGeom>
          <a:noFill/>
          <a:ln>
            <a:noFill/>
          </a:ln>
        </p:spPr>
        <p:txBody>
          <a:bodyPr anchorCtr="0" anchor="t" bIns="91425" lIns="91425" spcFirstLastPara="1" rIns="91425" wrap="square" tIns="91425">
            <a:spAutoFit/>
          </a:bodyPr>
          <a:lstStyle/>
          <a:p>
            <a:pPr indent="-177800" lvl="0" marL="177800" rtl="0" algn="l">
              <a:spcBef>
                <a:spcPts val="800"/>
              </a:spcBef>
              <a:spcAft>
                <a:spcPts val="0"/>
              </a:spcAft>
              <a:buClr>
                <a:schemeClr val="dk1"/>
              </a:buClr>
              <a:buSzPts val="1400"/>
              <a:buChar char="•"/>
            </a:pPr>
            <a:r>
              <a:rPr lang="en" sz="1800">
                <a:solidFill>
                  <a:schemeClr val="dk1"/>
                </a:solidFill>
                <a:latin typeface="Tahoma"/>
                <a:ea typeface="Tahoma"/>
                <a:cs typeface="Tahoma"/>
                <a:sym typeface="Tahoma"/>
              </a:rPr>
              <a:t>Questions: What’s the different with perplexity? When are they (approx.) equal?</a:t>
            </a:r>
            <a:endParaRPr sz="1800">
              <a:solidFill>
                <a:schemeClr val="dk1"/>
              </a:solidFill>
              <a:latin typeface="Tahoma"/>
              <a:ea typeface="Tahoma"/>
              <a:cs typeface="Tahoma"/>
              <a:sym typeface="Tahoma"/>
            </a:endParaRPr>
          </a:p>
        </p:txBody>
      </p:sp>
      <p:sp>
        <p:nvSpPr>
          <p:cNvPr id="241" name="Google Shape;241;p37"/>
          <p:cNvSpPr txBox="1"/>
          <p:nvPr/>
        </p:nvSpPr>
        <p:spPr>
          <a:xfrm>
            <a:off x="356026" y="1525913"/>
            <a:ext cx="4167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Tahoma"/>
                <a:ea typeface="Tahoma"/>
                <a:cs typeface="Tahoma"/>
                <a:sym typeface="Tahoma"/>
              </a:rPr>
              <a:t>Avg Conditional </a:t>
            </a:r>
            <a:r>
              <a:rPr lang="en" sz="1800">
                <a:solidFill>
                  <a:schemeClr val="dk2"/>
                </a:solidFill>
                <a:latin typeface="Tahoma"/>
                <a:ea typeface="Tahoma"/>
                <a:cs typeface="Tahoma"/>
                <a:sym typeface="Tahoma"/>
              </a:rPr>
              <a:t>entropy:</a:t>
            </a:r>
            <a:endParaRPr sz="1800">
              <a:solidFill>
                <a:schemeClr val="dk2"/>
              </a:solidFill>
              <a:latin typeface="Tahoma"/>
              <a:ea typeface="Tahoma"/>
              <a:cs typeface="Tahoma"/>
              <a:sym typeface="Tahoma"/>
            </a:endParaRPr>
          </a:p>
        </p:txBody>
      </p:sp>
      <p:pic>
        <p:nvPicPr>
          <p:cNvPr id="242" name="Google Shape;242;p37"/>
          <p:cNvPicPr preferRelativeResize="0"/>
          <p:nvPr/>
        </p:nvPicPr>
        <p:blipFill rotWithShape="1">
          <a:blip r:embed="rId7">
            <a:alphaModFix/>
          </a:blip>
          <a:srcRect b="0" l="0" r="0" t="2771"/>
          <a:stretch/>
        </p:blipFill>
        <p:spPr>
          <a:xfrm>
            <a:off x="1128450" y="2679849"/>
            <a:ext cx="6747325" cy="529825"/>
          </a:xfrm>
          <a:prstGeom prst="rect">
            <a:avLst/>
          </a:prstGeom>
          <a:noFill/>
          <a:ln>
            <a:noFill/>
          </a:ln>
        </p:spPr>
      </p:pic>
      <p:sp>
        <p:nvSpPr>
          <p:cNvPr id="243" name="Google Shape;243;p37"/>
          <p:cNvSpPr/>
          <p:nvPr/>
        </p:nvSpPr>
        <p:spPr>
          <a:xfrm>
            <a:off x="4312914" y="2721944"/>
            <a:ext cx="884400" cy="4617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homa"/>
              <a:ea typeface="Tahoma"/>
              <a:cs typeface="Tahoma"/>
              <a:sym typeface="Tahoma"/>
            </a:endParaRPr>
          </a:p>
        </p:txBody>
      </p:sp>
      <p:sp>
        <p:nvSpPr>
          <p:cNvPr id="244" name="Google Shape;244;p37"/>
          <p:cNvSpPr txBox="1"/>
          <p:nvPr/>
        </p:nvSpPr>
        <p:spPr>
          <a:xfrm>
            <a:off x="340249" y="2373950"/>
            <a:ext cx="7442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Tahoma"/>
                <a:ea typeface="Tahoma"/>
                <a:cs typeface="Tahoma"/>
                <a:sym typeface="Tahoma"/>
              </a:rPr>
              <a:t>Prefix</a:t>
            </a:r>
            <a:r>
              <a:rPr lang="en" sz="1800">
                <a:solidFill>
                  <a:schemeClr val="dk2"/>
                </a:solidFill>
                <a:latin typeface="Tahoma"/>
                <a:ea typeface="Tahoma"/>
                <a:cs typeface="Tahoma"/>
                <a:sym typeface="Tahoma"/>
              </a:rPr>
              <a:t>-level Entropy: (expected entropy of the last token</a:t>
            </a:r>
            <a:endParaRPr sz="1800">
              <a:solidFill>
                <a:schemeClr val="dk2"/>
              </a:solidFill>
              <a:latin typeface="Tahoma"/>
              <a:ea typeface="Tahoma"/>
              <a:cs typeface="Tahoma"/>
              <a:sym typeface="Tahoma"/>
            </a:endParaRPr>
          </a:p>
        </p:txBody>
      </p:sp>
      <p:pic>
        <p:nvPicPr>
          <p:cNvPr id="245" name="Google Shape;245;p37"/>
          <p:cNvPicPr preferRelativeResize="0"/>
          <p:nvPr/>
        </p:nvPicPr>
        <p:blipFill rotWithShape="1">
          <a:blip r:embed="rId8">
            <a:alphaModFix/>
          </a:blip>
          <a:srcRect b="29388" l="0" r="0" t="16248"/>
          <a:stretch/>
        </p:blipFill>
        <p:spPr>
          <a:xfrm>
            <a:off x="5627375" y="2496"/>
            <a:ext cx="3516625" cy="6260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idx="1" type="subTitle"/>
          </p:nvPr>
        </p:nvSpPr>
        <p:spPr>
          <a:xfrm>
            <a:off x="1106905" y="3198244"/>
            <a:ext cx="6930300" cy="725400"/>
          </a:xfrm>
          <a:prstGeom prst="rect">
            <a:avLst/>
          </a:prstGeom>
        </p:spPr>
        <p:txBody>
          <a:bodyPr anchorCtr="0" anchor="t" bIns="0" lIns="0" spcFirstLastPara="1" rIns="0" wrap="square" tIns="0">
            <a:normAutofit/>
          </a:bodyPr>
          <a:lstStyle/>
          <a:p>
            <a:pPr indent="0" lvl="0" marL="0" rtl="0" algn="ctr">
              <a:spcBef>
                <a:spcPts val="800"/>
              </a:spcBef>
              <a:spcAft>
                <a:spcPts val="0"/>
              </a:spcAft>
              <a:buNone/>
            </a:pPr>
            <a:r>
              <a:rPr lang="en"/>
              <a:t>Short outputs? Long outputs?</a:t>
            </a:r>
            <a:endParaRPr/>
          </a:p>
        </p:txBody>
      </p:sp>
      <p:sp>
        <p:nvSpPr>
          <p:cNvPr id="251" name="Google Shape;251;p38"/>
          <p:cNvSpPr txBox="1"/>
          <p:nvPr>
            <p:ph type="ctrTitle"/>
          </p:nvPr>
        </p:nvSpPr>
        <p:spPr>
          <a:xfrm>
            <a:off x="1106905" y="1484884"/>
            <a:ext cx="6930300" cy="13341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How to estimate BF?</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idx="1" type="body"/>
          </p:nvPr>
        </p:nvSpPr>
        <p:spPr>
          <a:xfrm>
            <a:off x="200026" y="714375"/>
            <a:ext cx="8716500" cy="3886200"/>
          </a:xfrm>
          <a:prstGeom prst="rect">
            <a:avLst/>
          </a:prstGeom>
          <a:noFill/>
          <a:ln>
            <a:noFill/>
          </a:ln>
        </p:spPr>
        <p:txBody>
          <a:bodyPr anchorCtr="0" anchor="t" bIns="34275" lIns="68575" spcFirstLastPara="1" rIns="68575" wrap="square" tIns="34275">
            <a:normAutofit/>
          </a:bodyPr>
          <a:lstStyle/>
          <a:p>
            <a:pPr indent="-177800" lvl="0" marL="177800" rtl="0" algn="l">
              <a:lnSpc>
                <a:spcPct val="100000"/>
              </a:lnSpc>
              <a:spcBef>
                <a:spcPts val="800"/>
              </a:spcBef>
              <a:spcAft>
                <a:spcPts val="0"/>
              </a:spcAft>
              <a:buClr>
                <a:schemeClr val="dk2"/>
              </a:buClr>
              <a:buSzPts val="1800"/>
              <a:buChar char="•"/>
            </a:pPr>
            <a:r>
              <a:rPr lang="en">
                <a:solidFill>
                  <a:schemeClr val="accent2"/>
                </a:solidFill>
              </a:rPr>
              <a:t>Short outputs: </a:t>
            </a:r>
            <a:r>
              <a:rPr b="1" lang="en">
                <a:solidFill>
                  <a:schemeClr val="accent2"/>
                </a:solidFill>
              </a:rPr>
              <a:t>MC sampling</a:t>
            </a:r>
            <a:endParaRPr b="1">
              <a:solidFill>
                <a:schemeClr val="accent2"/>
              </a:solidFill>
            </a:endParaRPr>
          </a:p>
          <a:p>
            <a:pPr indent="-152400" lvl="0" marL="177800" rtl="0" algn="l">
              <a:lnSpc>
                <a:spcPct val="100000"/>
              </a:lnSpc>
              <a:spcBef>
                <a:spcPts val="800"/>
              </a:spcBef>
              <a:spcAft>
                <a:spcPts val="0"/>
              </a:spcAft>
              <a:buClr>
                <a:schemeClr val="accent2"/>
              </a:buClr>
              <a:buSzPts val="1400"/>
              <a:buChar char="•"/>
            </a:pPr>
            <a:r>
              <a:rPr lang="en">
                <a:solidFill>
                  <a:schemeClr val="accent2"/>
                </a:solidFill>
              </a:rPr>
              <a:t>For short outputs, where it’s tractable to sample sufficiently many sequences to closely estimate the conditional entropy at each position, we can estimate the BF by computing the conditional entropy at </a:t>
            </a:r>
            <a:r>
              <a:rPr lang="en">
                <a:solidFill>
                  <a:schemeClr val="accent2"/>
                </a:solidFill>
              </a:rPr>
              <a:t>ea</a:t>
            </a:r>
            <a:r>
              <a:rPr lang="en">
                <a:solidFill>
                  <a:schemeClr val="accent2"/>
                </a:solidFill>
              </a:rPr>
              <a:t>ch position and then aggregating as:</a:t>
            </a:r>
            <a:endParaRPr>
              <a:solidFill>
                <a:schemeClr val="accent2"/>
              </a:solidFill>
            </a:endParaRPr>
          </a:p>
          <a:p>
            <a:pPr indent="0" lvl="0" marL="177800" rtl="0" algn="l">
              <a:lnSpc>
                <a:spcPct val="100000"/>
              </a:lnSpc>
              <a:spcBef>
                <a:spcPts val="800"/>
              </a:spcBef>
              <a:spcAft>
                <a:spcPts val="0"/>
              </a:spcAft>
              <a:buNone/>
            </a:pPr>
            <a:r>
              <a:t/>
            </a:r>
            <a:endParaRPr>
              <a:solidFill>
                <a:schemeClr val="accent2"/>
              </a:solidFill>
            </a:endParaRPr>
          </a:p>
        </p:txBody>
      </p:sp>
      <p:sp>
        <p:nvSpPr>
          <p:cNvPr id="257" name="Google Shape;257;p39"/>
          <p:cNvSpPr txBox="1"/>
          <p:nvPr>
            <p:ph idx="12" type="sldNum"/>
          </p:nvPr>
        </p:nvSpPr>
        <p:spPr>
          <a:xfrm>
            <a:off x="7663909" y="4686365"/>
            <a:ext cx="924600" cy="27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58" name="Google Shape;258;p39"/>
          <p:cNvSpPr txBox="1"/>
          <p:nvPr>
            <p:ph type="title"/>
          </p:nvPr>
        </p:nvSpPr>
        <p:spPr>
          <a:xfrm>
            <a:off x="227488" y="183289"/>
            <a:ext cx="8688900" cy="393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Tahoma"/>
              <a:buNone/>
            </a:pPr>
            <a:r>
              <a:rPr lang="en"/>
              <a:t>Branching Factor - Estimation</a:t>
            </a:r>
            <a:endParaRPr/>
          </a:p>
        </p:txBody>
      </p:sp>
      <p:grpSp>
        <p:nvGrpSpPr>
          <p:cNvPr id="259" name="Google Shape;259;p39"/>
          <p:cNvGrpSpPr/>
          <p:nvPr/>
        </p:nvGrpSpPr>
        <p:grpSpPr>
          <a:xfrm>
            <a:off x="643376" y="2425960"/>
            <a:ext cx="8069449" cy="2478500"/>
            <a:chOff x="1024376" y="1896900"/>
            <a:chExt cx="8069449" cy="2478500"/>
          </a:xfrm>
        </p:grpSpPr>
        <p:pic>
          <p:nvPicPr>
            <p:cNvPr id="260" name="Google Shape;260;p39"/>
            <p:cNvPicPr preferRelativeResize="0"/>
            <p:nvPr/>
          </p:nvPicPr>
          <p:blipFill>
            <a:blip r:embed="rId3">
              <a:alphaModFix/>
            </a:blip>
            <a:stretch>
              <a:fillRect/>
            </a:stretch>
          </p:blipFill>
          <p:spPr>
            <a:xfrm>
              <a:off x="1024376" y="1947302"/>
              <a:ext cx="7067802" cy="1584025"/>
            </a:xfrm>
            <a:prstGeom prst="rect">
              <a:avLst/>
            </a:prstGeom>
            <a:noFill/>
            <a:ln>
              <a:noFill/>
            </a:ln>
          </p:spPr>
        </p:pic>
        <p:sp>
          <p:nvSpPr>
            <p:cNvPr id="261" name="Google Shape;261;p39"/>
            <p:cNvSpPr/>
            <p:nvPr/>
          </p:nvSpPr>
          <p:spPr>
            <a:xfrm rot="-5400000">
              <a:off x="3566450" y="3161325"/>
              <a:ext cx="347400" cy="940500"/>
            </a:xfrm>
            <a:prstGeom prst="leftBrace">
              <a:avLst>
                <a:gd fmla="val 50000" name="adj1"/>
                <a:gd fmla="val 50000" name="adj2"/>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homa"/>
                <a:ea typeface="Tahoma"/>
                <a:cs typeface="Tahoma"/>
                <a:sym typeface="Tahoma"/>
              </a:endParaRPr>
            </a:p>
          </p:txBody>
        </p:sp>
        <p:sp>
          <p:nvSpPr>
            <p:cNvPr id="262" name="Google Shape;262;p39"/>
            <p:cNvSpPr txBox="1"/>
            <p:nvPr/>
          </p:nvSpPr>
          <p:spPr>
            <a:xfrm>
              <a:off x="3103550" y="3913700"/>
              <a:ext cx="1273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Tahoma"/>
                  <a:ea typeface="Tahoma"/>
                  <a:cs typeface="Tahoma"/>
                  <a:sym typeface="Tahoma"/>
                </a:rPr>
                <a:t>M samples</a:t>
              </a:r>
              <a:endParaRPr sz="1800">
                <a:solidFill>
                  <a:schemeClr val="dk2"/>
                </a:solidFill>
                <a:latin typeface="Tahoma"/>
                <a:ea typeface="Tahoma"/>
                <a:cs typeface="Tahoma"/>
                <a:sym typeface="Tahoma"/>
              </a:endParaRPr>
            </a:p>
          </p:txBody>
        </p:sp>
        <p:sp>
          <p:nvSpPr>
            <p:cNvPr id="263" name="Google Shape;263;p39"/>
            <p:cNvSpPr/>
            <p:nvPr/>
          </p:nvSpPr>
          <p:spPr>
            <a:xfrm rot="-5400000">
              <a:off x="4543575" y="2545775"/>
              <a:ext cx="347400" cy="940500"/>
            </a:xfrm>
            <a:prstGeom prst="leftBrace">
              <a:avLst>
                <a:gd fmla="val 50000" name="adj1"/>
                <a:gd fmla="val 50000" name="adj2"/>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ahoma"/>
                <a:ea typeface="Tahoma"/>
                <a:cs typeface="Tahoma"/>
                <a:sym typeface="Tahoma"/>
              </a:endParaRPr>
            </a:p>
          </p:txBody>
        </p:sp>
        <p:cxnSp>
          <p:nvCxnSpPr>
            <p:cNvPr id="264" name="Google Shape;264;p39"/>
            <p:cNvCxnSpPr/>
            <p:nvPr/>
          </p:nvCxnSpPr>
          <p:spPr>
            <a:xfrm rot="10800000">
              <a:off x="6235875" y="3081750"/>
              <a:ext cx="448500" cy="441300"/>
            </a:xfrm>
            <a:prstGeom prst="straightConnector1">
              <a:avLst/>
            </a:prstGeom>
            <a:noFill/>
            <a:ln cap="flat" cmpd="sng" w="28575">
              <a:solidFill>
                <a:schemeClr val="dk2"/>
              </a:solidFill>
              <a:prstDash val="solid"/>
              <a:round/>
              <a:headEnd len="med" w="med" type="none"/>
              <a:tailEnd len="med" w="med" type="triangle"/>
            </a:ln>
          </p:spPr>
        </p:cxnSp>
        <p:sp>
          <p:nvSpPr>
            <p:cNvPr id="265" name="Google Shape;265;p39"/>
            <p:cNvSpPr txBox="1"/>
            <p:nvPr/>
          </p:nvSpPr>
          <p:spPr>
            <a:xfrm>
              <a:off x="6684375" y="3531325"/>
              <a:ext cx="1273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Tahoma"/>
                  <a:ea typeface="Tahoma"/>
                  <a:cs typeface="Tahoma"/>
                  <a:sym typeface="Tahoma"/>
                </a:rPr>
                <a:t>Sentence length</a:t>
              </a:r>
              <a:endParaRPr sz="1800">
                <a:solidFill>
                  <a:schemeClr val="dk2"/>
                </a:solidFill>
                <a:latin typeface="Tahoma"/>
                <a:ea typeface="Tahoma"/>
                <a:cs typeface="Tahoma"/>
                <a:sym typeface="Tahoma"/>
              </a:endParaRPr>
            </a:p>
          </p:txBody>
        </p:sp>
        <p:sp>
          <p:nvSpPr>
            <p:cNvPr id="266" name="Google Shape;266;p39"/>
            <p:cNvSpPr txBox="1"/>
            <p:nvPr/>
          </p:nvSpPr>
          <p:spPr>
            <a:xfrm>
              <a:off x="4333850" y="3189725"/>
              <a:ext cx="1273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Tahoma"/>
                  <a:ea typeface="Tahoma"/>
                  <a:cs typeface="Tahoma"/>
                  <a:sym typeface="Tahoma"/>
                </a:rPr>
                <a:t>Per token</a:t>
              </a:r>
              <a:endParaRPr sz="1800">
                <a:solidFill>
                  <a:schemeClr val="dk2"/>
                </a:solidFill>
                <a:latin typeface="Tahoma"/>
                <a:ea typeface="Tahoma"/>
                <a:cs typeface="Tahoma"/>
                <a:sym typeface="Tahoma"/>
              </a:endParaRPr>
            </a:p>
          </p:txBody>
        </p:sp>
        <p:cxnSp>
          <p:nvCxnSpPr>
            <p:cNvPr id="267" name="Google Shape;267;p39"/>
            <p:cNvCxnSpPr/>
            <p:nvPr/>
          </p:nvCxnSpPr>
          <p:spPr>
            <a:xfrm flipH="1">
              <a:off x="7024925" y="2083450"/>
              <a:ext cx="751800" cy="120300"/>
            </a:xfrm>
            <a:prstGeom prst="straightConnector1">
              <a:avLst/>
            </a:prstGeom>
            <a:noFill/>
            <a:ln cap="flat" cmpd="sng" w="28575">
              <a:solidFill>
                <a:schemeClr val="dk2"/>
              </a:solidFill>
              <a:prstDash val="solid"/>
              <a:round/>
              <a:headEnd len="med" w="med" type="none"/>
              <a:tailEnd len="med" w="med" type="triangle"/>
            </a:ln>
          </p:spPr>
        </p:cxnSp>
        <p:sp>
          <p:nvSpPr>
            <p:cNvPr id="268" name="Google Shape;268;p39"/>
            <p:cNvSpPr txBox="1"/>
            <p:nvPr/>
          </p:nvSpPr>
          <p:spPr>
            <a:xfrm>
              <a:off x="7820625" y="1896900"/>
              <a:ext cx="1273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Tahoma"/>
                  <a:ea typeface="Tahoma"/>
                  <a:cs typeface="Tahoma"/>
                  <a:sym typeface="Tahoma"/>
                </a:rPr>
                <a:t>Entropy</a:t>
              </a:r>
              <a:endParaRPr sz="1800">
                <a:solidFill>
                  <a:schemeClr val="dk2"/>
                </a:solidFill>
                <a:latin typeface="Tahoma"/>
                <a:ea typeface="Tahoma"/>
                <a:cs typeface="Tahoma"/>
                <a:sym typeface="Tahoma"/>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0"/>
          <p:cNvSpPr txBox="1"/>
          <p:nvPr>
            <p:ph idx="1" type="body"/>
          </p:nvPr>
        </p:nvSpPr>
        <p:spPr>
          <a:xfrm>
            <a:off x="200026" y="714375"/>
            <a:ext cx="8716500" cy="3886200"/>
          </a:xfrm>
          <a:prstGeom prst="rect">
            <a:avLst/>
          </a:prstGeom>
          <a:noFill/>
          <a:ln>
            <a:noFill/>
          </a:ln>
        </p:spPr>
        <p:txBody>
          <a:bodyPr anchorCtr="0" anchor="t" bIns="34275" lIns="68575" spcFirstLastPara="1" rIns="68575" wrap="square" tIns="34275">
            <a:normAutofit/>
          </a:bodyPr>
          <a:lstStyle/>
          <a:p>
            <a:pPr indent="-177800" lvl="0" marL="177800" rtl="0" algn="l">
              <a:lnSpc>
                <a:spcPct val="100000"/>
              </a:lnSpc>
              <a:spcBef>
                <a:spcPts val="800"/>
              </a:spcBef>
              <a:spcAft>
                <a:spcPts val="0"/>
              </a:spcAft>
              <a:buClr>
                <a:schemeClr val="dk2"/>
              </a:buClr>
              <a:buSzPts val="1800"/>
              <a:buChar char="•"/>
            </a:pPr>
            <a:r>
              <a:rPr lang="en">
                <a:solidFill>
                  <a:schemeClr val="accent2"/>
                </a:solidFill>
              </a:rPr>
              <a:t>What about long output - (Weak) </a:t>
            </a:r>
            <a:r>
              <a:rPr b="1" lang="en">
                <a:solidFill>
                  <a:schemeClr val="accent2"/>
                </a:solidFill>
              </a:rPr>
              <a:t>Law of large number</a:t>
            </a:r>
            <a:r>
              <a:rPr lang="en">
                <a:solidFill>
                  <a:schemeClr val="accent2"/>
                </a:solidFill>
              </a:rPr>
              <a:t> to the rescue.</a:t>
            </a:r>
            <a:endParaRPr>
              <a:solidFill>
                <a:schemeClr val="accent2"/>
              </a:solidFill>
            </a:endParaRPr>
          </a:p>
          <a:p>
            <a:pPr indent="-177800" lvl="0" marL="177800" rtl="0" algn="l">
              <a:lnSpc>
                <a:spcPct val="100000"/>
              </a:lnSpc>
              <a:spcBef>
                <a:spcPts val="800"/>
              </a:spcBef>
              <a:spcAft>
                <a:spcPts val="0"/>
              </a:spcAft>
              <a:buClr>
                <a:schemeClr val="dk2"/>
              </a:buClr>
              <a:buSzPts val="1800"/>
              <a:buChar char="•"/>
            </a:pPr>
            <a:r>
              <a:rPr lang="en">
                <a:solidFill>
                  <a:schemeClr val="accent2"/>
                </a:solidFill>
              </a:rPr>
              <a:t>When LLMs generate sufficiently long outputs, the average log-probability of each output sequence will be roughly the same, and can approximate average output entropy well, following the Asymptotic Equipartition Property (AEP)</a:t>
            </a:r>
            <a:endParaRPr>
              <a:solidFill>
                <a:schemeClr val="accent2"/>
              </a:solidFill>
            </a:endParaRPr>
          </a:p>
          <a:p>
            <a:pPr indent="0" lvl="0" marL="177800" rtl="0" algn="l">
              <a:lnSpc>
                <a:spcPct val="100000"/>
              </a:lnSpc>
              <a:spcBef>
                <a:spcPts val="800"/>
              </a:spcBef>
              <a:spcAft>
                <a:spcPts val="0"/>
              </a:spcAft>
              <a:buNone/>
            </a:pPr>
            <a:r>
              <a:t/>
            </a:r>
            <a:endParaRPr>
              <a:solidFill>
                <a:schemeClr val="accent2"/>
              </a:solidFill>
            </a:endParaRPr>
          </a:p>
        </p:txBody>
      </p:sp>
      <p:sp>
        <p:nvSpPr>
          <p:cNvPr id="274" name="Google Shape;274;p40"/>
          <p:cNvSpPr txBox="1"/>
          <p:nvPr>
            <p:ph idx="12" type="sldNum"/>
          </p:nvPr>
        </p:nvSpPr>
        <p:spPr>
          <a:xfrm>
            <a:off x="7663909" y="4686365"/>
            <a:ext cx="924600" cy="27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75" name="Google Shape;275;p40"/>
          <p:cNvSpPr txBox="1"/>
          <p:nvPr>
            <p:ph type="title"/>
          </p:nvPr>
        </p:nvSpPr>
        <p:spPr>
          <a:xfrm>
            <a:off x="227488" y="183289"/>
            <a:ext cx="8688900" cy="393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2"/>
              </a:buClr>
              <a:buSzPts val="2300"/>
              <a:buFont typeface="Tahoma"/>
              <a:buNone/>
            </a:pPr>
            <a:r>
              <a:rPr lang="en"/>
              <a:t>Branching Factor </a:t>
            </a:r>
            <a:r>
              <a:rPr lang="en">
                <a:solidFill>
                  <a:schemeClr val="dk1"/>
                </a:solidFill>
              </a:rPr>
              <a:t>- Estimation</a:t>
            </a:r>
            <a:endParaRPr/>
          </a:p>
        </p:txBody>
      </p:sp>
      <p:pic>
        <p:nvPicPr>
          <p:cNvPr id="276" name="Google Shape;276;p40"/>
          <p:cNvPicPr preferRelativeResize="0"/>
          <p:nvPr/>
        </p:nvPicPr>
        <p:blipFill>
          <a:blip r:embed="rId3">
            <a:alphaModFix/>
          </a:blip>
          <a:stretch>
            <a:fillRect/>
          </a:stretch>
        </p:blipFill>
        <p:spPr>
          <a:xfrm>
            <a:off x="0" y="2219004"/>
            <a:ext cx="9144003" cy="1486793"/>
          </a:xfrm>
          <a:prstGeom prst="rect">
            <a:avLst/>
          </a:prstGeom>
          <a:noFill/>
          <a:ln>
            <a:noFill/>
          </a:ln>
        </p:spPr>
      </p:pic>
      <p:cxnSp>
        <p:nvCxnSpPr>
          <p:cNvPr id="277" name="Google Shape;277;p40"/>
          <p:cNvCxnSpPr/>
          <p:nvPr/>
        </p:nvCxnSpPr>
        <p:spPr>
          <a:xfrm flipH="1" rot="10800000">
            <a:off x="1092350" y="3450600"/>
            <a:ext cx="687300" cy="615000"/>
          </a:xfrm>
          <a:prstGeom prst="straightConnector1">
            <a:avLst/>
          </a:prstGeom>
          <a:noFill/>
          <a:ln cap="flat" cmpd="sng" w="28575">
            <a:solidFill>
              <a:schemeClr val="dk2"/>
            </a:solidFill>
            <a:prstDash val="solid"/>
            <a:round/>
            <a:headEnd len="med" w="med" type="none"/>
            <a:tailEnd len="med" w="med" type="triangle"/>
          </a:ln>
        </p:spPr>
      </p:cxnSp>
      <p:sp>
        <p:nvSpPr>
          <p:cNvPr id="278" name="Google Shape;278;p40"/>
          <p:cNvSpPr txBox="1"/>
          <p:nvPr/>
        </p:nvSpPr>
        <p:spPr>
          <a:xfrm>
            <a:off x="50650" y="4181350"/>
            <a:ext cx="3103500" cy="160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Tahoma"/>
                <a:ea typeface="Tahoma"/>
                <a:cs typeface="Tahoma"/>
                <a:sym typeface="Tahoma"/>
              </a:rPr>
              <a:t>Concentration Argument, convergent i.p</a:t>
            </a:r>
            <a:endParaRPr sz="1800">
              <a:solidFill>
                <a:schemeClr val="dk2"/>
              </a:solidFill>
              <a:latin typeface="Tahoma"/>
              <a:ea typeface="Tahoma"/>
              <a:cs typeface="Tahoma"/>
              <a:sym typeface="Tahoma"/>
            </a:endParaRPr>
          </a:p>
          <a:p>
            <a:pPr indent="0" lvl="0" marL="0" rtl="0" algn="l">
              <a:spcBef>
                <a:spcPts val="0"/>
              </a:spcBef>
              <a:spcAft>
                <a:spcPts val="0"/>
              </a:spcAft>
              <a:buNone/>
            </a:pPr>
            <a:r>
              <a:rPr lang="en" sz="1000">
                <a:solidFill>
                  <a:schemeClr val="dk2"/>
                </a:solidFill>
                <a:latin typeface="Tahoma"/>
                <a:ea typeface="Tahoma"/>
                <a:cs typeface="Tahoma"/>
                <a:sym typeface="Tahoma"/>
              </a:rPr>
              <a:t>Want a.s. Conv aka strong LLN? =&gt; Need i.i.d. or stationary ergodic Condition, which LLM don’t give</a:t>
            </a:r>
            <a:br>
              <a:rPr lang="en" sz="1800">
                <a:solidFill>
                  <a:schemeClr val="dk2"/>
                </a:solidFill>
                <a:latin typeface="Tahoma"/>
                <a:ea typeface="Tahoma"/>
                <a:cs typeface="Tahoma"/>
                <a:sym typeface="Tahoma"/>
              </a:rPr>
            </a:br>
            <a:endParaRPr sz="1800">
              <a:solidFill>
                <a:schemeClr val="dk2"/>
              </a:solidFill>
              <a:latin typeface="Tahoma"/>
              <a:ea typeface="Tahoma"/>
              <a:cs typeface="Tahoma"/>
              <a:sym typeface="Tahoma"/>
            </a:endParaRPr>
          </a:p>
          <a:p>
            <a:pPr indent="0" lvl="0" marL="0" rtl="0" algn="l">
              <a:spcBef>
                <a:spcPts val="0"/>
              </a:spcBef>
              <a:spcAft>
                <a:spcPts val="0"/>
              </a:spcAft>
              <a:buNone/>
            </a:pPr>
            <a:r>
              <a:t/>
            </a:r>
            <a:endParaRPr sz="1800">
              <a:solidFill>
                <a:schemeClr val="dk2"/>
              </a:solidFill>
              <a:latin typeface="Tahoma"/>
              <a:ea typeface="Tahoma"/>
              <a:cs typeface="Tahoma"/>
              <a:sym typeface="Tahoma"/>
            </a:endParaRPr>
          </a:p>
        </p:txBody>
      </p:sp>
      <p:cxnSp>
        <p:nvCxnSpPr>
          <p:cNvPr id="279" name="Google Shape;279;p40"/>
          <p:cNvCxnSpPr/>
          <p:nvPr/>
        </p:nvCxnSpPr>
        <p:spPr>
          <a:xfrm rot="10800000">
            <a:off x="4412850" y="3595400"/>
            <a:ext cx="65100" cy="701700"/>
          </a:xfrm>
          <a:prstGeom prst="straightConnector1">
            <a:avLst/>
          </a:prstGeom>
          <a:noFill/>
          <a:ln cap="flat" cmpd="sng" w="28575">
            <a:solidFill>
              <a:schemeClr val="dk2"/>
            </a:solidFill>
            <a:prstDash val="solid"/>
            <a:round/>
            <a:headEnd len="med" w="med" type="none"/>
            <a:tailEnd len="med" w="med" type="triangle"/>
          </a:ln>
        </p:spPr>
      </p:cxnSp>
      <p:sp>
        <p:nvSpPr>
          <p:cNvPr id="280" name="Google Shape;280;p40"/>
          <p:cNvSpPr txBox="1"/>
          <p:nvPr/>
        </p:nvSpPr>
        <p:spPr>
          <a:xfrm>
            <a:off x="3857275" y="4319950"/>
            <a:ext cx="3103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Tahoma"/>
                <a:ea typeface="Tahoma"/>
                <a:cs typeface="Tahoma"/>
                <a:sym typeface="Tahoma"/>
              </a:rPr>
              <a:t>LLM Sequence Probability (per token)</a:t>
            </a:r>
            <a:endParaRPr sz="1800">
              <a:solidFill>
                <a:schemeClr val="dk2"/>
              </a:solidFill>
              <a:latin typeface="Tahoma"/>
              <a:ea typeface="Tahoma"/>
              <a:cs typeface="Tahoma"/>
              <a:sym typeface="Tahoma"/>
            </a:endParaRPr>
          </a:p>
        </p:txBody>
      </p:sp>
      <p:sp>
        <p:nvSpPr>
          <p:cNvPr id="281" name="Google Shape;281;p40"/>
          <p:cNvSpPr txBox="1"/>
          <p:nvPr/>
        </p:nvSpPr>
        <p:spPr>
          <a:xfrm>
            <a:off x="6006300" y="3826638"/>
            <a:ext cx="3103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Tahoma"/>
                <a:ea typeface="Tahoma"/>
                <a:cs typeface="Tahoma"/>
                <a:sym typeface="Tahoma"/>
              </a:rPr>
              <a:t>Per token entropy</a:t>
            </a:r>
            <a:endParaRPr sz="1800">
              <a:solidFill>
                <a:schemeClr val="dk2"/>
              </a:solidFill>
              <a:latin typeface="Tahoma"/>
              <a:ea typeface="Tahoma"/>
              <a:cs typeface="Tahoma"/>
              <a:sym typeface="Tahoma"/>
            </a:endParaRPr>
          </a:p>
        </p:txBody>
      </p:sp>
      <p:grpSp>
        <p:nvGrpSpPr>
          <p:cNvPr id="282" name="Google Shape;282;p40"/>
          <p:cNvGrpSpPr/>
          <p:nvPr/>
        </p:nvGrpSpPr>
        <p:grpSpPr>
          <a:xfrm>
            <a:off x="5163283" y="1982595"/>
            <a:ext cx="3708972" cy="393327"/>
            <a:chOff x="1351590" y="2197890"/>
            <a:chExt cx="5230535" cy="554685"/>
          </a:xfrm>
        </p:grpSpPr>
        <p:pic>
          <p:nvPicPr>
            <p:cNvPr id="283" name="Google Shape;283;p40"/>
            <p:cNvPicPr preferRelativeResize="0"/>
            <p:nvPr/>
          </p:nvPicPr>
          <p:blipFill rotWithShape="1">
            <a:blip r:embed="rId4">
              <a:alphaModFix/>
            </a:blip>
            <a:srcRect b="0" l="0" r="0" t="7011"/>
            <a:stretch/>
          </p:blipFill>
          <p:spPr>
            <a:xfrm>
              <a:off x="1351590" y="2213650"/>
              <a:ext cx="2515549" cy="538925"/>
            </a:xfrm>
            <a:prstGeom prst="rect">
              <a:avLst/>
            </a:prstGeom>
            <a:noFill/>
            <a:ln>
              <a:noFill/>
            </a:ln>
          </p:spPr>
        </p:pic>
        <p:pic>
          <p:nvPicPr>
            <p:cNvPr id="284" name="Google Shape;284;p40"/>
            <p:cNvPicPr preferRelativeResize="0"/>
            <p:nvPr/>
          </p:nvPicPr>
          <p:blipFill rotWithShape="1">
            <a:blip r:embed="rId5">
              <a:alphaModFix/>
            </a:blip>
            <a:srcRect b="5127" l="0" r="0" t="7222"/>
            <a:stretch/>
          </p:blipFill>
          <p:spPr>
            <a:xfrm>
              <a:off x="3835894" y="2197890"/>
              <a:ext cx="2746231" cy="538919"/>
            </a:xfrm>
            <a:prstGeom prst="rect">
              <a:avLst/>
            </a:prstGeom>
            <a:noFill/>
            <a:ln>
              <a:noFill/>
            </a:ln>
          </p:spPr>
        </p:pic>
      </p:grpSp>
      <p:cxnSp>
        <p:nvCxnSpPr>
          <p:cNvPr id="285" name="Google Shape;285;p40"/>
          <p:cNvCxnSpPr/>
          <p:nvPr/>
        </p:nvCxnSpPr>
        <p:spPr>
          <a:xfrm rot="10800000">
            <a:off x="6236200" y="3363975"/>
            <a:ext cx="72000" cy="528000"/>
          </a:xfrm>
          <a:prstGeom prst="straightConnector1">
            <a:avLst/>
          </a:prstGeom>
          <a:noFill/>
          <a:ln cap="flat" cmpd="sng" w="28575">
            <a:solidFill>
              <a:schemeClr val="dk2"/>
            </a:solidFill>
            <a:prstDash val="solid"/>
            <a:round/>
            <a:headEnd len="med" w="med" type="none"/>
            <a:tailEnd len="med" w="med" type="triangle"/>
          </a:ln>
        </p:spPr>
      </p:cxnSp>
      <p:sp>
        <p:nvSpPr>
          <p:cNvPr id="286" name="Google Shape;286;p40"/>
          <p:cNvSpPr txBox="1"/>
          <p:nvPr/>
        </p:nvSpPr>
        <p:spPr>
          <a:xfrm>
            <a:off x="51225" y="1933750"/>
            <a:ext cx="6138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Tahoma"/>
                <a:ea typeface="Tahoma"/>
                <a:cs typeface="Tahoma"/>
                <a:sym typeface="Tahoma"/>
              </a:rPr>
              <a:t>Avg Conditional entropy are sum of small values:</a:t>
            </a:r>
            <a:endParaRPr sz="1800">
              <a:solidFill>
                <a:schemeClr val="dk2"/>
              </a:solidFill>
              <a:latin typeface="Tahoma"/>
              <a:ea typeface="Tahoma"/>
              <a:cs typeface="Tahoma"/>
              <a:sym typeface="Tahoma"/>
            </a:endParaRPr>
          </a:p>
        </p:txBody>
      </p:sp>
      <p:pic>
        <p:nvPicPr>
          <p:cNvPr id="287" name="Google Shape;287;p40"/>
          <p:cNvPicPr preferRelativeResize="0"/>
          <p:nvPr/>
        </p:nvPicPr>
        <p:blipFill rotWithShape="1">
          <a:blip r:embed="rId6">
            <a:alphaModFix/>
          </a:blip>
          <a:srcRect b="29388" l="0" r="0" t="16248"/>
          <a:stretch/>
        </p:blipFill>
        <p:spPr>
          <a:xfrm>
            <a:off x="5689583" y="13575"/>
            <a:ext cx="3454417" cy="61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1"/>
          <p:cNvSpPr txBox="1"/>
          <p:nvPr>
            <p:ph type="ctrTitle"/>
          </p:nvPr>
        </p:nvSpPr>
        <p:spPr>
          <a:xfrm>
            <a:off x="1106905" y="542926"/>
            <a:ext cx="6930300" cy="22761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lt1"/>
              </a:buClr>
              <a:buSzPts val="3000"/>
              <a:buFont typeface="Tahoma"/>
              <a:buNone/>
            </a:pPr>
            <a:r>
              <a:rPr lang="en"/>
              <a:t>Experiments &amp; Results</a:t>
            </a:r>
            <a:endParaRPr/>
          </a:p>
        </p:txBody>
      </p:sp>
      <p:sp>
        <p:nvSpPr>
          <p:cNvPr id="293" name="Google Shape;293;p41"/>
          <p:cNvSpPr txBox="1"/>
          <p:nvPr>
            <p:ph idx="1" type="subTitle"/>
          </p:nvPr>
        </p:nvSpPr>
        <p:spPr>
          <a:xfrm>
            <a:off x="1106905" y="3045844"/>
            <a:ext cx="6930300" cy="1554600"/>
          </a:xfrm>
          <a:prstGeom prst="rect">
            <a:avLst/>
          </a:prstGeom>
          <a:noFill/>
          <a:ln>
            <a:noFill/>
          </a:ln>
        </p:spPr>
        <p:txBody>
          <a:bodyPr anchorCtr="0" anchor="t" bIns="0" lIns="0" spcFirstLastPara="1" rIns="0" wrap="square" tIns="0">
            <a:normAutofit/>
          </a:bodyPr>
          <a:lstStyle/>
          <a:p>
            <a:pPr indent="0" lvl="0" marL="0" rtl="0" algn="l">
              <a:lnSpc>
                <a:spcPct val="95000"/>
              </a:lnSpc>
              <a:spcBef>
                <a:spcPts val="0"/>
              </a:spcBef>
              <a:spcAft>
                <a:spcPts val="0"/>
              </a:spcAft>
              <a:buClr>
                <a:schemeClr val="accent1"/>
              </a:buClr>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2">
      <a:dk1>
        <a:srgbClr val="002C71"/>
      </a:dk1>
      <a:lt1>
        <a:srgbClr val="FFFFFF"/>
      </a:lt1>
      <a:dk2>
        <a:srgbClr val="002C71"/>
      </a:dk2>
      <a:lt2>
        <a:srgbClr val="FFFFFF"/>
      </a:lt2>
      <a:accent1>
        <a:srgbClr val="4E97E0"/>
      </a:accent1>
      <a:accent2>
        <a:srgbClr val="0071CE"/>
      </a:accent2>
      <a:accent3>
        <a:srgbClr val="A35C98"/>
      </a:accent3>
      <a:accent4>
        <a:srgbClr val="008767"/>
      </a:accent4>
      <a:accent5>
        <a:srgbClr val="F1C300"/>
      </a:accent5>
      <a:accent6>
        <a:srgbClr val="275E3C"/>
      </a:accent6>
      <a:hlink>
        <a:srgbClr val="0071CE"/>
      </a:hlink>
      <a:folHlink>
        <a:srgbClr val="A0A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