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1" r:id="rId8"/>
    <p:sldId id="262" r:id="rId9"/>
    <p:sldId id="260" r:id="rId10"/>
    <p:sldId id="30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1" r:id="rId21"/>
    <p:sldId id="302" r:id="rId22"/>
    <p:sldId id="303" r:id="rId23"/>
    <p:sldId id="304" r:id="rId24"/>
    <p:sldId id="30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392F9B-0C0B-4536-8C32-032D7F6D5C5E}">
          <p14:sldIdLst>
            <p14:sldId id="256"/>
            <p14:sldId id="264"/>
            <p14:sldId id="257"/>
            <p14:sldId id="263"/>
            <p14:sldId id="258"/>
            <p14:sldId id="259"/>
            <p14:sldId id="261"/>
            <p14:sldId id="262"/>
            <p14:sldId id="260"/>
            <p14:sldId id="305"/>
            <p14:sldId id="265"/>
          </p14:sldIdLst>
        </p14:section>
        <p14:section name="Personal Computer" id="{64CC3313-54BA-4138-B7FD-33F56075DEC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Cluster" id="{67B9D078-081E-46D8-99A7-C661D5583028}">
          <p14:sldIdLst>
            <p14:sldId id="301"/>
            <p14:sldId id="302"/>
          </p14:sldIdLst>
        </p14:section>
        <p14:section name="PINN Code" id="{FB1FD5F2-0D36-41DE-948F-4D5757AEAF4A}">
          <p14:sldIdLst>
            <p14:sldId id="303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61580-92D1-480F-A7A8-A9CDC1F76AC2}" v="23" dt="2022-12-22T15:23:4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alicchia" userId="43ee938f-bc12-4894-9561-1bf3b90e6b96" providerId="ADAL" clId="{9ABFA6C0-CA10-4DC3-8B6C-C973872D8056}"/>
    <pc:docChg chg="custSel addSld modSld sldOrd">
      <pc:chgData name="Michael Calicchia" userId="43ee938f-bc12-4894-9561-1bf3b90e6b96" providerId="ADAL" clId="{9ABFA6C0-CA10-4DC3-8B6C-C973872D8056}" dt="2022-08-03T16:46:34.711" v="41" actId="478"/>
      <pc:docMkLst>
        <pc:docMk/>
      </pc:docMkLst>
      <pc:sldChg chg="addSp delSp mod">
        <pc:chgData name="Michael Calicchia" userId="43ee938f-bc12-4894-9561-1bf3b90e6b96" providerId="ADAL" clId="{9ABFA6C0-CA10-4DC3-8B6C-C973872D8056}" dt="2022-08-03T16:42:33.095" v="1" actId="21"/>
        <pc:sldMkLst>
          <pc:docMk/>
          <pc:sldMk cId="1029430593" sldId="257"/>
        </pc:sldMkLst>
        <pc:spChg chg="del">
          <ac:chgData name="Michael Calicchia" userId="43ee938f-bc12-4894-9561-1bf3b90e6b96" providerId="ADAL" clId="{9ABFA6C0-CA10-4DC3-8B6C-C973872D8056}" dt="2022-08-03T16:42:33.095" v="1" actId="21"/>
          <ac:spMkLst>
            <pc:docMk/>
            <pc:sldMk cId="1029430593" sldId="257"/>
            <ac:spMk id="2" creationId="{8A4052F3-455D-789C-73D3-9581D7088ED3}"/>
          </ac:spMkLst>
        </pc:spChg>
        <pc:picChg chg="add">
          <ac:chgData name="Michael Calicchia" userId="43ee938f-bc12-4894-9561-1bf3b90e6b96" providerId="ADAL" clId="{9ABFA6C0-CA10-4DC3-8B6C-C973872D8056}" dt="2022-08-03T16:42:30.705" v="0" actId="22"/>
          <ac:picMkLst>
            <pc:docMk/>
            <pc:sldMk cId="1029430593" sldId="257"/>
            <ac:picMk id="6" creationId="{952BBC89-AF83-FA41-A3CF-F985B50E800E}"/>
          </ac:picMkLst>
        </pc:picChg>
      </pc:sldChg>
      <pc:sldChg chg="addSp delSp modSp new mod">
        <pc:chgData name="Michael Calicchia" userId="43ee938f-bc12-4894-9561-1bf3b90e6b96" providerId="ADAL" clId="{9ABFA6C0-CA10-4DC3-8B6C-C973872D8056}" dt="2022-08-03T16:43:17.191" v="12" actId="1076"/>
        <pc:sldMkLst>
          <pc:docMk/>
          <pc:sldMk cId="3216924986" sldId="258"/>
        </pc:sldMkLst>
        <pc:spChg chg="del">
          <ac:chgData name="Michael Calicchia" userId="43ee938f-bc12-4894-9561-1bf3b90e6b96" providerId="ADAL" clId="{9ABFA6C0-CA10-4DC3-8B6C-C973872D8056}" dt="2022-08-03T16:42:41.618" v="3" actId="478"/>
          <ac:spMkLst>
            <pc:docMk/>
            <pc:sldMk cId="3216924986" sldId="258"/>
            <ac:spMk id="2" creationId="{36DF3FE3-881C-1D11-E6CD-F8A7693005C7}"/>
          </ac:spMkLst>
        </pc:spChg>
        <pc:spChg chg="add del mod">
          <ac:chgData name="Michael Calicchia" userId="43ee938f-bc12-4894-9561-1bf3b90e6b96" providerId="ADAL" clId="{9ABFA6C0-CA10-4DC3-8B6C-C973872D8056}" dt="2022-08-03T16:42:43.656" v="5"/>
          <ac:spMkLst>
            <pc:docMk/>
            <pc:sldMk cId="3216924986" sldId="258"/>
            <ac:spMk id="5" creationId="{100E7A62-48D1-85C8-C7C3-0523E8CF073A}"/>
          </ac:spMkLst>
        </pc:spChg>
        <pc:picChg chg="add mod modCrop">
          <ac:chgData name="Michael Calicchia" userId="43ee938f-bc12-4894-9561-1bf3b90e6b96" providerId="ADAL" clId="{9ABFA6C0-CA10-4DC3-8B6C-C973872D8056}" dt="2022-08-03T16:43:17.191" v="12" actId="1076"/>
          <ac:picMkLst>
            <pc:docMk/>
            <pc:sldMk cId="3216924986" sldId="258"/>
            <ac:picMk id="6" creationId="{A2DEAD4D-A418-02FD-C827-986DC6900575}"/>
          </ac:picMkLst>
        </pc:picChg>
      </pc:sldChg>
      <pc:sldChg chg="addSp delSp modSp add mod">
        <pc:chgData name="Michael Calicchia" userId="43ee938f-bc12-4894-9561-1bf3b90e6b96" providerId="ADAL" clId="{9ABFA6C0-CA10-4DC3-8B6C-C973872D8056}" dt="2022-08-03T16:43:42.469" v="20" actId="1076"/>
        <pc:sldMkLst>
          <pc:docMk/>
          <pc:sldMk cId="3858107857" sldId="259"/>
        </pc:sldMkLst>
        <pc:picChg chg="add mod modCrop">
          <ac:chgData name="Michael Calicchia" userId="43ee938f-bc12-4894-9561-1bf3b90e6b96" providerId="ADAL" clId="{9ABFA6C0-CA10-4DC3-8B6C-C973872D8056}" dt="2022-08-03T16:43:42.469" v="20" actId="1076"/>
          <ac:picMkLst>
            <pc:docMk/>
            <pc:sldMk cId="3858107857" sldId="259"/>
            <ac:picMk id="5" creationId="{4EBEC0DA-C20D-560A-D974-210FE3EA8DC2}"/>
          </ac:picMkLst>
        </pc:picChg>
        <pc:picChg chg="del">
          <ac:chgData name="Michael Calicchia" userId="43ee938f-bc12-4894-9561-1bf3b90e6b96" providerId="ADAL" clId="{9ABFA6C0-CA10-4DC3-8B6C-C973872D8056}" dt="2022-08-03T16:43:21.958" v="14" actId="478"/>
          <ac:picMkLst>
            <pc:docMk/>
            <pc:sldMk cId="3858107857" sldId="259"/>
            <ac:picMk id="6" creationId="{A2DEAD4D-A418-02FD-C827-986DC6900575}"/>
          </ac:picMkLst>
        </pc:picChg>
      </pc:sldChg>
      <pc:sldChg chg="addSp delSp modSp add mod">
        <pc:chgData name="Michael Calicchia" userId="43ee938f-bc12-4894-9561-1bf3b90e6b96" providerId="ADAL" clId="{9ABFA6C0-CA10-4DC3-8B6C-C973872D8056}" dt="2022-08-03T16:44:30.657" v="30" actId="1076"/>
        <pc:sldMkLst>
          <pc:docMk/>
          <pc:sldMk cId="1532027479" sldId="260"/>
        </pc:sldMkLst>
        <pc:picChg chg="del">
          <ac:chgData name="Michael Calicchia" userId="43ee938f-bc12-4894-9561-1bf3b90e6b96" providerId="ADAL" clId="{9ABFA6C0-CA10-4DC3-8B6C-C973872D8056}" dt="2022-08-03T16:43:49.616" v="22" actId="478"/>
          <ac:picMkLst>
            <pc:docMk/>
            <pc:sldMk cId="1532027479" sldId="260"/>
            <ac:picMk id="5" creationId="{4EBEC0DA-C20D-560A-D974-210FE3EA8DC2}"/>
          </ac:picMkLst>
        </pc:picChg>
        <pc:picChg chg="add mod modCrop">
          <ac:chgData name="Michael Calicchia" userId="43ee938f-bc12-4894-9561-1bf3b90e6b96" providerId="ADAL" clId="{9ABFA6C0-CA10-4DC3-8B6C-C973872D8056}" dt="2022-08-03T16:44:12.111" v="28" actId="1076"/>
          <ac:picMkLst>
            <pc:docMk/>
            <pc:sldMk cId="1532027479" sldId="260"/>
            <ac:picMk id="6" creationId="{F0FEC7A4-2E18-3AE6-0E0C-8008807A0234}"/>
          </ac:picMkLst>
        </pc:picChg>
        <pc:picChg chg="add mod">
          <ac:chgData name="Michael Calicchia" userId="43ee938f-bc12-4894-9561-1bf3b90e6b96" providerId="ADAL" clId="{9ABFA6C0-CA10-4DC3-8B6C-C973872D8056}" dt="2022-08-03T16:44:30.657" v="30" actId="1076"/>
          <ac:picMkLst>
            <pc:docMk/>
            <pc:sldMk cId="1532027479" sldId="260"/>
            <ac:picMk id="7" creationId="{E24ADE85-86A5-4178-8C50-59FD8E796C0E}"/>
          </ac:picMkLst>
        </pc:picChg>
      </pc:sldChg>
      <pc:sldChg chg="addSp delSp modSp new mod ord">
        <pc:chgData name="Michael Calicchia" userId="43ee938f-bc12-4894-9561-1bf3b90e6b96" providerId="ADAL" clId="{9ABFA6C0-CA10-4DC3-8B6C-C973872D8056}" dt="2022-08-03T16:46:20.942" v="37"/>
        <pc:sldMkLst>
          <pc:docMk/>
          <pc:sldMk cId="917768767" sldId="261"/>
        </pc:sldMkLst>
        <pc:spChg chg="del">
          <ac:chgData name="Michael Calicchia" userId="43ee938f-bc12-4894-9561-1bf3b90e6b96" providerId="ADAL" clId="{9ABFA6C0-CA10-4DC3-8B6C-C973872D8056}" dt="2022-08-03T16:46:16.869" v="33" actId="478"/>
          <ac:spMkLst>
            <pc:docMk/>
            <pc:sldMk cId="917768767" sldId="261"/>
            <ac:spMk id="2" creationId="{1413B72C-B9CF-3A76-FC3C-7B4DCCD3588E}"/>
          </ac:spMkLst>
        </pc:spChg>
        <pc:spChg chg="del">
          <ac:chgData name="Michael Calicchia" userId="43ee938f-bc12-4894-9561-1bf3b90e6b96" providerId="ADAL" clId="{9ABFA6C0-CA10-4DC3-8B6C-C973872D8056}" dt="2022-08-03T16:46:17.570" v="34" actId="478"/>
          <ac:spMkLst>
            <pc:docMk/>
            <pc:sldMk cId="917768767" sldId="261"/>
            <ac:spMk id="4" creationId="{BD203DB2-CD76-1322-B67B-62AB8CEBB7DD}"/>
          </ac:spMkLst>
        </pc:spChg>
        <pc:picChg chg="add mod">
          <ac:chgData name="Michael Calicchia" userId="43ee938f-bc12-4894-9561-1bf3b90e6b96" providerId="ADAL" clId="{9ABFA6C0-CA10-4DC3-8B6C-C973872D8056}" dt="2022-08-03T16:46:18.461" v="35" actId="1076"/>
          <ac:picMkLst>
            <pc:docMk/>
            <pc:sldMk cId="917768767" sldId="261"/>
            <ac:picMk id="6" creationId="{AC76F5D1-4013-6E7B-45BC-C8599B3D97F0}"/>
          </ac:picMkLst>
        </pc:picChg>
      </pc:sldChg>
      <pc:sldChg chg="addSp delSp modSp new mod">
        <pc:chgData name="Michael Calicchia" userId="43ee938f-bc12-4894-9561-1bf3b90e6b96" providerId="ADAL" clId="{9ABFA6C0-CA10-4DC3-8B6C-C973872D8056}" dt="2022-08-03T16:46:34.711" v="41" actId="478"/>
        <pc:sldMkLst>
          <pc:docMk/>
          <pc:sldMk cId="2020000506" sldId="262"/>
        </pc:sldMkLst>
        <pc:spChg chg="del mod">
          <ac:chgData name="Michael Calicchia" userId="43ee938f-bc12-4894-9561-1bf3b90e6b96" providerId="ADAL" clId="{9ABFA6C0-CA10-4DC3-8B6C-C973872D8056}" dt="2022-08-03T16:46:34.711" v="41" actId="478"/>
          <ac:spMkLst>
            <pc:docMk/>
            <pc:sldMk cId="2020000506" sldId="262"/>
            <ac:spMk id="2" creationId="{56F48522-D4F5-ADF8-EE3A-7ED6926CFE8F}"/>
          </ac:spMkLst>
        </pc:spChg>
        <pc:picChg chg="add">
          <ac:chgData name="Michael Calicchia" userId="43ee938f-bc12-4894-9561-1bf3b90e6b96" providerId="ADAL" clId="{9ABFA6C0-CA10-4DC3-8B6C-C973872D8056}" dt="2022-08-03T16:46:32.427" v="39" actId="22"/>
          <ac:picMkLst>
            <pc:docMk/>
            <pc:sldMk cId="2020000506" sldId="262"/>
            <ac:picMk id="6" creationId="{C5274E9B-8834-6C51-7BCF-ACD1CABBE914}"/>
          </ac:picMkLst>
        </pc:picChg>
      </pc:sldChg>
    </pc:docChg>
  </pc:docChgLst>
  <pc:docChgLst>
    <pc:chgData name="Michael Calicchia" userId="43ee938f-bc12-4894-9561-1bf3b90e6b96" providerId="ADAL" clId="{8682417E-4D91-4C81-BC60-F1AD62428543}"/>
    <pc:docChg chg="addSld">
      <pc:chgData name="Michael Calicchia" userId="43ee938f-bc12-4894-9561-1bf3b90e6b96" providerId="ADAL" clId="{8682417E-4D91-4C81-BC60-F1AD62428543}" dt="2022-05-23T17:51:17.699" v="0" actId="680"/>
      <pc:docMkLst>
        <pc:docMk/>
      </pc:docMkLst>
      <pc:sldChg chg="new">
        <pc:chgData name="Michael Calicchia" userId="43ee938f-bc12-4894-9561-1bf3b90e6b96" providerId="ADAL" clId="{8682417E-4D91-4C81-BC60-F1AD62428543}" dt="2022-05-23T17:51:17.699" v="0" actId="680"/>
        <pc:sldMkLst>
          <pc:docMk/>
          <pc:sldMk cId="1029430593" sldId="257"/>
        </pc:sldMkLst>
      </pc:sldChg>
    </pc:docChg>
  </pc:docChgLst>
  <pc:docChgLst>
    <pc:chgData name="Michael Calicchia" userId="43ee938f-bc12-4894-9561-1bf3b90e6b96" providerId="ADAL" clId="{B2561580-92D1-480F-A7A8-A9CDC1F76AC2}"/>
    <pc:docChg chg="custSel addSld modSld modSection">
      <pc:chgData name="Michael Calicchia" userId="43ee938f-bc12-4894-9561-1bf3b90e6b96" providerId="ADAL" clId="{B2561580-92D1-480F-A7A8-A9CDC1F76AC2}" dt="2022-12-22T15:24:30.737" v="1235" actId="1076"/>
      <pc:docMkLst>
        <pc:docMk/>
      </pc:docMkLst>
      <pc:sldChg chg="modSp mod">
        <pc:chgData name="Michael Calicchia" userId="43ee938f-bc12-4894-9561-1bf3b90e6b96" providerId="ADAL" clId="{B2561580-92D1-480F-A7A8-A9CDC1F76AC2}" dt="2022-12-22T15:22:59.609" v="1035" actId="20577"/>
        <pc:sldMkLst>
          <pc:docMk/>
          <pc:sldMk cId="1029430593" sldId="257"/>
        </pc:sldMkLst>
        <pc:spChg chg="mod">
          <ac:chgData name="Michael Calicchia" userId="43ee938f-bc12-4894-9561-1bf3b90e6b96" providerId="ADAL" clId="{B2561580-92D1-480F-A7A8-A9CDC1F76AC2}" dt="2022-12-22T15:22:59.609" v="1035" actId="20577"/>
          <ac:spMkLst>
            <pc:docMk/>
            <pc:sldMk cId="1029430593" sldId="257"/>
            <ac:spMk id="4" creationId="{9AD9D9C3-D998-1B80-A6AE-CB884CF36449}"/>
          </ac:spMkLst>
        </pc:spChg>
        <pc:picChg chg="mod">
          <ac:chgData name="Michael Calicchia" userId="43ee938f-bc12-4894-9561-1bf3b90e6b96" providerId="ADAL" clId="{B2561580-92D1-480F-A7A8-A9CDC1F76AC2}" dt="2022-12-22T15:22:56.192" v="1030" actId="1076"/>
          <ac:picMkLst>
            <pc:docMk/>
            <pc:sldMk cId="1029430593" sldId="257"/>
            <ac:picMk id="6" creationId="{952BBC89-AF83-FA41-A3CF-F985B50E800E}"/>
          </ac:picMkLst>
        </pc:picChg>
      </pc:sldChg>
      <pc:sldChg chg="addSp delSp modSp mod">
        <pc:chgData name="Michael Calicchia" userId="43ee938f-bc12-4894-9561-1bf3b90e6b96" providerId="ADAL" clId="{B2561580-92D1-480F-A7A8-A9CDC1F76AC2}" dt="2022-12-22T15:20:31.376" v="776" actId="1076"/>
        <pc:sldMkLst>
          <pc:docMk/>
          <pc:sldMk cId="1532027479" sldId="260"/>
        </pc:sldMkLst>
        <pc:spChg chg="add mod">
          <ac:chgData name="Michael Calicchia" userId="43ee938f-bc12-4894-9561-1bf3b90e6b96" providerId="ADAL" clId="{B2561580-92D1-480F-A7A8-A9CDC1F76AC2}" dt="2022-12-22T15:20:31.376" v="776" actId="1076"/>
          <ac:spMkLst>
            <pc:docMk/>
            <pc:sldMk cId="1532027479" sldId="260"/>
            <ac:spMk id="5" creationId="{380776E2-C3AB-13FF-1F60-9958E066E1B1}"/>
          </ac:spMkLst>
        </pc:spChg>
        <pc:picChg chg="add mod">
          <ac:chgData name="Michael Calicchia" userId="43ee938f-bc12-4894-9561-1bf3b90e6b96" providerId="ADAL" clId="{B2561580-92D1-480F-A7A8-A9CDC1F76AC2}" dt="2022-12-22T15:20:08.961" v="699" actId="1076"/>
          <ac:picMkLst>
            <pc:docMk/>
            <pc:sldMk cId="1532027479" sldId="260"/>
            <ac:picMk id="4" creationId="{385F5E85-AABA-9105-EEAD-08BC67EC22DF}"/>
          </ac:picMkLst>
        </pc:picChg>
        <pc:picChg chg="del">
          <ac:chgData name="Michael Calicchia" userId="43ee938f-bc12-4894-9561-1bf3b90e6b96" providerId="ADAL" clId="{B2561580-92D1-480F-A7A8-A9CDC1F76AC2}" dt="2022-12-22T15:09:23.150" v="0" actId="21"/>
          <ac:picMkLst>
            <pc:docMk/>
            <pc:sldMk cId="1532027479" sldId="260"/>
            <ac:picMk id="7" creationId="{E24ADE85-86A5-4178-8C50-59FD8E796C0E}"/>
          </ac:picMkLst>
        </pc:picChg>
      </pc:sldChg>
      <pc:sldChg chg="modSp mod">
        <pc:chgData name="Michael Calicchia" userId="43ee938f-bc12-4894-9561-1bf3b90e6b96" providerId="ADAL" clId="{B2561580-92D1-480F-A7A8-A9CDC1F76AC2}" dt="2022-12-22T15:16:15.181" v="594" actId="33524"/>
        <pc:sldMkLst>
          <pc:docMk/>
          <pc:sldMk cId="3454657730" sldId="304"/>
        </pc:sldMkLst>
        <pc:spChg chg="mod">
          <ac:chgData name="Michael Calicchia" userId="43ee938f-bc12-4894-9561-1bf3b90e6b96" providerId="ADAL" clId="{B2561580-92D1-480F-A7A8-A9CDC1F76AC2}" dt="2022-12-22T15:16:15.181" v="594" actId="33524"/>
          <ac:spMkLst>
            <pc:docMk/>
            <pc:sldMk cId="3454657730" sldId="304"/>
            <ac:spMk id="2" creationId="{BC9F51AB-DD83-2477-5EFA-ABC7E69BBBB6}"/>
          </ac:spMkLst>
        </pc:spChg>
      </pc:sldChg>
      <pc:sldChg chg="addSp delSp modSp new mod">
        <pc:chgData name="Michael Calicchia" userId="43ee938f-bc12-4894-9561-1bf3b90e6b96" providerId="ADAL" clId="{B2561580-92D1-480F-A7A8-A9CDC1F76AC2}" dt="2022-12-22T15:24:30.737" v="1235" actId="1076"/>
        <pc:sldMkLst>
          <pc:docMk/>
          <pc:sldMk cId="2164084260" sldId="305"/>
        </pc:sldMkLst>
        <pc:spChg chg="del">
          <ac:chgData name="Michael Calicchia" userId="43ee938f-bc12-4894-9561-1bf3b90e6b96" providerId="ADAL" clId="{B2561580-92D1-480F-A7A8-A9CDC1F76AC2}" dt="2022-12-22T15:10:02.232" v="4" actId="478"/>
          <ac:spMkLst>
            <pc:docMk/>
            <pc:sldMk cId="2164084260" sldId="305"/>
            <ac:spMk id="2" creationId="{2320DB07-D7AF-92A6-A32C-C5EDC77B9DC8}"/>
          </ac:spMkLst>
        </pc:spChg>
        <pc:spChg chg="del">
          <ac:chgData name="Michael Calicchia" userId="43ee938f-bc12-4894-9561-1bf3b90e6b96" providerId="ADAL" clId="{B2561580-92D1-480F-A7A8-A9CDC1F76AC2}" dt="2022-12-22T15:10:02.892" v="5" actId="478"/>
          <ac:spMkLst>
            <pc:docMk/>
            <pc:sldMk cId="2164084260" sldId="305"/>
            <ac:spMk id="4" creationId="{892DDB21-CB61-AAC7-6810-322F3DA745C1}"/>
          </ac:spMkLst>
        </pc:spChg>
        <pc:spChg chg="add mod">
          <ac:chgData name="Michael Calicchia" userId="43ee938f-bc12-4894-9561-1bf3b90e6b96" providerId="ADAL" clId="{B2561580-92D1-480F-A7A8-A9CDC1F76AC2}" dt="2022-12-22T15:10:57.793" v="81" actId="20577"/>
          <ac:spMkLst>
            <pc:docMk/>
            <pc:sldMk cId="2164084260" sldId="305"/>
            <ac:spMk id="6" creationId="{6B15E88D-0578-C702-2254-68B1F3D2BF9F}"/>
          </ac:spMkLst>
        </pc:spChg>
        <pc:spChg chg="add mod">
          <ac:chgData name="Michael Calicchia" userId="43ee938f-bc12-4894-9561-1bf3b90e6b96" providerId="ADAL" clId="{B2561580-92D1-480F-A7A8-A9CDC1F76AC2}" dt="2022-12-22T15:12:26.052" v="129" actId="20577"/>
          <ac:spMkLst>
            <pc:docMk/>
            <pc:sldMk cId="2164084260" sldId="305"/>
            <ac:spMk id="7" creationId="{9F935E48-B2AD-B6DC-2F77-739644351660}"/>
          </ac:spMkLst>
        </pc:spChg>
        <pc:spChg chg="add mod">
          <ac:chgData name="Michael Calicchia" userId="43ee938f-bc12-4894-9561-1bf3b90e6b96" providerId="ADAL" clId="{B2561580-92D1-480F-A7A8-A9CDC1F76AC2}" dt="2022-12-22T15:13:02.206" v="207" actId="20577"/>
          <ac:spMkLst>
            <pc:docMk/>
            <pc:sldMk cId="2164084260" sldId="305"/>
            <ac:spMk id="8" creationId="{73B6C452-67AE-288B-83E9-1FDD1525CE77}"/>
          </ac:spMkLst>
        </pc:spChg>
        <pc:spChg chg="add mod">
          <ac:chgData name="Michael Calicchia" userId="43ee938f-bc12-4894-9561-1bf3b90e6b96" providerId="ADAL" clId="{B2561580-92D1-480F-A7A8-A9CDC1F76AC2}" dt="2022-12-22T15:13:31.676" v="228" actId="20577"/>
          <ac:spMkLst>
            <pc:docMk/>
            <pc:sldMk cId="2164084260" sldId="305"/>
            <ac:spMk id="9" creationId="{51F28D9E-EB02-7F07-392C-24E777462FE6}"/>
          </ac:spMkLst>
        </pc:spChg>
        <pc:spChg chg="add mod">
          <ac:chgData name="Michael Calicchia" userId="43ee938f-bc12-4894-9561-1bf3b90e6b96" providerId="ADAL" clId="{B2561580-92D1-480F-A7A8-A9CDC1F76AC2}" dt="2022-12-22T15:14:28.105" v="454" actId="20577"/>
          <ac:spMkLst>
            <pc:docMk/>
            <pc:sldMk cId="2164084260" sldId="305"/>
            <ac:spMk id="10" creationId="{3F84F7D5-192A-FA5F-4E9E-A0E6A37BD7A8}"/>
          </ac:spMkLst>
        </pc:spChg>
        <pc:spChg chg="add mod">
          <ac:chgData name="Michael Calicchia" userId="43ee938f-bc12-4894-9561-1bf3b90e6b96" providerId="ADAL" clId="{B2561580-92D1-480F-A7A8-A9CDC1F76AC2}" dt="2022-12-22T15:14:12.265" v="384" actId="20577"/>
          <ac:spMkLst>
            <pc:docMk/>
            <pc:sldMk cId="2164084260" sldId="305"/>
            <ac:spMk id="11" creationId="{850CBF46-D6B8-ABC6-EE1C-0774175D6E6F}"/>
          </ac:spMkLst>
        </pc:spChg>
        <pc:spChg chg="add mod">
          <ac:chgData name="Michael Calicchia" userId="43ee938f-bc12-4894-9561-1bf3b90e6b96" providerId="ADAL" clId="{B2561580-92D1-480F-A7A8-A9CDC1F76AC2}" dt="2022-12-22T15:14:46.584" v="498" actId="20577"/>
          <ac:spMkLst>
            <pc:docMk/>
            <pc:sldMk cId="2164084260" sldId="305"/>
            <ac:spMk id="12" creationId="{B2D2C729-96F9-BC41-1CEB-27109A994787}"/>
          </ac:spMkLst>
        </pc:spChg>
        <pc:spChg chg="add mod">
          <ac:chgData name="Michael Calicchia" userId="43ee938f-bc12-4894-9561-1bf3b90e6b96" providerId="ADAL" clId="{B2561580-92D1-480F-A7A8-A9CDC1F76AC2}" dt="2022-12-22T15:23:29.990" v="1046" actId="20577"/>
          <ac:spMkLst>
            <pc:docMk/>
            <pc:sldMk cId="2164084260" sldId="305"/>
            <ac:spMk id="13" creationId="{513A090B-637A-C04B-49BC-B00A52280951}"/>
          </ac:spMkLst>
        </pc:spChg>
        <pc:spChg chg="add mod">
          <ac:chgData name="Michael Calicchia" userId="43ee938f-bc12-4894-9561-1bf3b90e6b96" providerId="ADAL" clId="{B2561580-92D1-480F-A7A8-A9CDC1F76AC2}" dt="2022-12-22T15:23:41.605" v="1048" actId="1076"/>
          <ac:spMkLst>
            <pc:docMk/>
            <pc:sldMk cId="2164084260" sldId="305"/>
            <ac:spMk id="14" creationId="{1CED4467-E14E-24C0-2D33-8478344609A5}"/>
          </ac:spMkLst>
        </pc:spChg>
        <pc:spChg chg="add mod">
          <ac:chgData name="Michael Calicchia" userId="43ee938f-bc12-4894-9561-1bf3b90e6b96" providerId="ADAL" clId="{B2561580-92D1-480F-A7A8-A9CDC1F76AC2}" dt="2022-12-22T15:24:30.737" v="1235" actId="1076"/>
          <ac:spMkLst>
            <pc:docMk/>
            <pc:sldMk cId="2164084260" sldId="305"/>
            <ac:spMk id="15" creationId="{480826AA-5BD7-FEC1-081F-5E1B95294AE5}"/>
          </ac:spMkLst>
        </pc:spChg>
        <pc:picChg chg="add mod modCrop">
          <ac:chgData name="Michael Calicchia" userId="43ee938f-bc12-4894-9561-1bf3b90e6b96" providerId="ADAL" clId="{B2561580-92D1-480F-A7A8-A9CDC1F76AC2}" dt="2022-12-22T15:10:15.278" v="10" actId="1076"/>
          <ac:picMkLst>
            <pc:docMk/>
            <pc:sldMk cId="2164084260" sldId="305"/>
            <ac:picMk id="5" creationId="{F312CF6A-DAC6-FFCC-382F-A8F637E97390}"/>
          </ac:picMkLst>
        </pc:picChg>
      </pc:sldChg>
      <pc:sldChg chg="addSp delSp modSp new mod">
        <pc:chgData name="Michael Calicchia" userId="43ee938f-bc12-4894-9561-1bf3b90e6b96" providerId="ADAL" clId="{B2561580-92D1-480F-A7A8-A9CDC1F76AC2}" dt="2022-12-22T15:22:40.419" v="1029" actId="1076"/>
        <pc:sldMkLst>
          <pc:docMk/>
          <pc:sldMk cId="763330112" sldId="306"/>
        </pc:sldMkLst>
        <pc:spChg chg="del">
          <ac:chgData name="Michael Calicchia" userId="43ee938f-bc12-4894-9561-1bf3b90e6b96" providerId="ADAL" clId="{B2561580-92D1-480F-A7A8-A9CDC1F76AC2}" dt="2022-12-22T15:16:27.093" v="611" actId="478"/>
          <ac:spMkLst>
            <pc:docMk/>
            <pc:sldMk cId="763330112" sldId="306"/>
            <ac:spMk id="2" creationId="{43BC65AB-AA7A-9CAB-5ADA-34F49E0C282C}"/>
          </ac:spMkLst>
        </pc:spChg>
        <pc:spChg chg="mod">
          <ac:chgData name="Michael Calicchia" userId="43ee938f-bc12-4894-9561-1bf3b90e6b96" providerId="ADAL" clId="{B2561580-92D1-480F-A7A8-A9CDC1F76AC2}" dt="2022-12-22T15:16:25.247" v="610" actId="20577"/>
          <ac:spMkLst>
            <pc:docMk/>
            <pc:sldMk cId="763330112" sldId="306"/>
            <ac:spMk id="4" creationId="{ED23CD89-4B20-6CFA-2C64-FB2205EAE35F}"/>
          </ac:spMkLst>
        </pc:spChg>
        <pc:spChg chg="add mod">
          <ac:chgData name="Michael Calicchia" userId="43ee938f-bc12-4894-9561-1bf3b90e6b96" providerId="ADAL" clId="{B2561580-92D1-480F-A7A8-A9CDC1F76AC2}" dt="2022-12-22T15:19:29.700" v="671" actId="20577"/>
          <ac:spMkLst>
            <pc:docMk/>
            <pc:sldMk cId="763330112" sldId="306"/>
            <ac:spMk id="7" creationId="{FA4AF17F-D399-47BF-036C-EF8BCBF12E8D}"/>
          </ac:spMkLst>
        </pc:spChg>
        <pc:spChg chg="add mod">
          <ac:chgData name="Michael Calicchia" userId="43ee938f-bc12-4894-9561-1bf3b90e6b96" providerId="ADAL" clId="{B2561580-92D1-480F-A7A8-A9CDC1F76AC2}" dt="2022-12-22T15:19:40.923" v="676" actId="20577"/>
          <ac:spMkLst>
            <pc:docMk/>
            <pc:sldMk cId="763330112" sldId="306"/>
            <ac:spMk id="8" creationId="{4EE45FB3-C7D9-C1F7-E5A4-6DD791FBE070}"/>
          </ac:spMkLst>
        </pc:spChg>
        <pc:spChg chg="add mod">
          <ac:chgData name="Michael Calicchia" userId="43ee938f-bc12-4894-9561-1bf3b90e6b96" providerId="ADAL" clId="{B2561580-92D1-480F-A7A8-A9CDC1F76AC2}" dt="2022-12-22T15:20:44.863" v="779" actId="20577"/>
          <ac:spMkLst>
            <pc:docMk/>
            <pc:sldMk cId="763330112" sldId="306"/>
            <ac:spMk id="9" creationId="{7E210AF5-554D-DFFB-1457-E20F170B6401}"/>
          </ac:spMkLst>
        </pc:spChg>
        <pc:spChg chg="add mod">
          <ac:chgData name="Michael Calicchia" userId="43ee938f-bc12-4894-9561-1bf3b90e6b96" providerId="ADAL" clId="{B2561580-92D1-480F-A7A8-A9CDC1F76AC2}" dt="2022-12-22T15:20:52.784" v="798" actId="20577"/>
          <ac:spMkLst>
            <pc:docMk/>
            <pc:sldMk cId="763330112" sldId="306"/>
            <ac:spMk id="10" creationId="{9D73E73A-33B9-5868-3A84-D5B224B9A246}"/>
          </ac:spMkLst>
        </pc:spChg>
        <pc:spChg chg="add mod">
          <ac:chgData name="Michael Calicchia" userId="43ee938f-bc12-4894-9561-1bf3b90e6b96" providerId="ADAL" clId="{B2561580-92D1-480F-A7A8-A9CDC1F76AC2}" dt="2022-12-22T15:21:12.483" v="857" actId="20577"/>
          <ac:spMkLst>
            <pc:docMk/>
            <pc:sldMk cId="763330112" sldId="306"/>
            <ac:spMk id="11" creationId="{1DF22633-B3F3-CCB3-F730-460B1A255EFE}"/>
          </ac:spMkLst>
        </pc:spChg>
        <pc:spChg chg="add mod">
          <ac:chgData name="Michael Calicchia" userId="43ee938f-bc12-4894-9561-1bf3b90e6b96" providerId="ADAL" clId="{B2561580-92D1-480F-A7A8-A9CDC1F76AC2}" dt="2022-12-22T15:21:58.925" v="902" actId="20577"/>
          <ac:spMkLst>
            <pc:docMk/>
            <pc:sldMk cId="763330112" sldId="306"/>
            <ac:spMk id="12" creationId="{DA1CF792-8F92-F6EC-CAD9-24E1687EDC0C}"/>
          </ac:spMkLst>
        </pc:spChg>
        <pc:spChg chg="add mod">
          <ac:chgData name="Michael Calicchia" userId="43ee938f-bc12-4894-9561-1bf3b90e6b96" providerId="ADAL" clId="{B2561580-92D1-480F-A7A8-A9CDC1F76AC2}" dt="2022-12-22T15:21:57.956" v="901" actId="20577"/>
          <ac:spMkLst>
            <pc:docMk/>
            <pc:sldMk cId="763330112" sldId="306"/>
            <ac:spMk id="13" creationId="{052C66CA-68C5-4072-0722-3F700549C299}"/>
          </ac:spMkLst>
        </pc:spChg>
        <pc:spChg chg="add mod">
          <ac:chgData name="Michael Calicchia" userId="43ee938f-bc12-4894-9561-1bf3b90e6b96" providerId="ADAL" clId="{B2561580-92D1-480F-A7A8-A9CDC1F76AC2}" dt="2022-12-22T15:21:59.691" v="903" actId="20577"/>
          <ac:spMkLst>
            <pc:docMk/>
            <pc:sldMk cId="763330112" sldId="306"/>
            <ac:spMk id="14" creationId="{2A5FCD54-27E8-410F-44F9-3EC113CC344A}"/>
          </ac:spMkLst>
        </pc:spChg>
        <pc:spChg chg="add mod">
          <ac:chgData name="Michael Calicchia" userId="43ee938f-bc12-4894-9561-1bf3b90e6b96" providerId="ADAL" clId="{B2561580-92D1-480F-A7A8-A9CDC1F76AC2}" dt="2022-12-22T15:22:00.352" v="904" actId="20577"/>
          <ac:spMkLst>
            <pc:docMk/>
            <pc:sldMk cId="763330112" sldId="306"/>
            <ac:spMk id="15" creationId="{F4089489-1888-D331-ACB4-F29C85D6311C}"/>
          </ac:spMkLst>
        </pc:spChg>
        <pc:spChg chg="add mod">
          <ac:chgData name="Michael Calicchia" userId="43ee938f-bc12-4894-9561-1bf3b90e6b96" providerId="ADAL" clId="{B2561580-92D1-480F-A7A8-A9CDC1F76AC2}" dt="2022-12-22T15:22:07.778" v="907" actId="20577"/>
          <ac:spMkLst>
            <pc:docMk/>
            <pc:sldMk cId="763330112" sldId="306"/>
            <ac:spMk id="16" creationId="{A9021041-C380-EBB2-4DDC-C3988575E6E7}"/>
          </ac:spMkLst>
        </pc:spChg>
        <pc:spChg chg="add mod">
          <ac:chgData name="Michael Calicchia" userId="43ee938f-bc12-4894-9561-1bf3b90e6b96" providerId="ADAL" clId="{B2561580-92D1-480F-A7A8-A9CDC1F76AC2}" dt="2022-12-22T15:22:40.419" v="1029" actId="1076"/>
          <ac:spMkLst>
            <pc:docMk/>
            <pc:sldMk cId="763330112" sldId="306"/>
            <ac:spMk id="17" creationId="{55B9405A-45B7-4658-361C-7A2F1BE0BD38}"/>
          </ac:spMkLst>
        </pc:spChg>
        <pc:picChg chg="add mod modCrop">
          <ac:chgData name="Michael Calicchia" userId="43ee938f-bc12-4894-9561-1bf3b90e6b96" providerId="ADAL" clId="{B2561580-92D1-480F-A7A8-A9CDC1F76AC2}" dt="2022-12-22T15:17:46.175" v="616" actId="1076"/>
          <ac:picMkLst>
            <pc:docMk/>
            <pc:sldMk cId="763330112" sldId="306"/>
            <ac:picMk id="6" creationId="{F84CB37A-7167-45DD-2348-9CD91FFA0F2C}"/>
          </ac:picMkLst>
        </pc:picChg>
      </pc:sldChg>
    </pc:docChg>
  </pc:docChgLst>
  <pc:docChgLst>
    <pc:chgData name="Miguel" userId="4ce054d6-16ae-4d36-bfa9-95fee9a17899" providerId="ADAL" clId="{EF822ED4-B4CC-43A1-9EF4-AB270493D36A}"/>
    <pc:docChg chg="undo custSel addSld delSld modSld">
      <pc:chgData name="Miguel" userId="4ce054d6-16ae-4d36-bfa9-95fee9a17899" providerId="ADAL" clId="{EF822ED4-B4CC-43A1-9EF4-AB270493D36A}" dt="2020-11-19T16:22:27.604" v="840" actId="20577"/>
      <pc:docMkLst>
        <pc:docMk/>
      </pc:docMkLst>
      <pc:sldChg chg="modSp mod">
        <pc:chgData name="Miguel" userId="4ce054d6-16ae-4d36-bfa9-95fee9a17899" providerId="ADAL" clId="{EF822ED4-B4CC-43A1-9EF4-AB270493D36A}" dt="2020-11-19T16:22:24.563" v="839" actId="20577"/>
        <pc:sldMkLst>
          <pc:docMk/>
          <pc:sldMk cId="3464332652" sldId="256"/>
        </pc:sldMkLst>
        <pc:spChg chg="mod">
          <ac:chgData name="Miguel" userId="4ce054d6-16ae-4d36-bfa9-95fee9a17899" providerId="ADAL" clId="{EF822ED4-B4CC-43A1-9EF4-AB270493D36A}" dt="2020-11-19T16:22:24.563" v="839" actId="20577"/>
          <ac:spMkLst>
            <pc:docMk/>
            <pc:sldMk cId="3464332652" sldId="256"/>
            <ac:spMk id="2" creationId="{29198D8F-6CCA-9448-9881-C508FD635491}"/>
          </ac:spMkLst>
        </pc:spChg>
        <pc:spChg chg="mod">
          <ac:chgData name="Miguel" userId="4ce054d6-16ae-4d36-bfa9-95fee9a17899" providerId="ADAL" clId="{EF822ED4-B4CC-43A1-9EF4-AB270493D36A}" dt="2020-11-19T16:22:22.341" v="838" actId="20577"/>
          <ac:spMkLst>
            <pc:docMk/>
            <pc:sldMk cId="3464332652" sldId="256"/>
            <ac:spMk id="3" creationId="{F14A4616-7AB3-3046-8B43-9C03B8C2A4EE}"/>
          </ac:spMkLst>
        </pc:spChg>
      </pc:sldChg>
      <pc:sldChg chg="addSp delSp modSp new del mod">
        <pc:chgData name="Miguel" userId="4ce054d6-16ae-4d36-bfa9-95fee9a17899" providerId="ADAL" clId="{EF822ED4-B4CC-43A1-9EF4-AB270493D36A}" dt="2020-11-19T16:22:03.929" v="830" actId="2696"/>
        <pc:sldMkLst>
          <pc:docMk/>
          <pc:sldMk cId="4020760454" sldId="257"/>
        </pc:sldMkLst>
        <pc:spChg chg="mod">
          <ac:chgData name="Miguel" userId="4ce054d6-16ae-4d36-bfa9-95fee9a17899" providerId="ADAL" clId="{EF822ED4-B4CC-43A1-9EF4-AB270493D36A}" dt="2020-11-19T15:42:28.470" v="359" actId="20577"/>
          <ac:spMkLst>
            <pc:docMk/>
            <pc:sldMk cId="4020760454" sldId="257"/>
            <ac:spMk id="2" creationId="{BDB07008-F035-4982-9EE9-608FDBC1BC38}"/>
          </ac:spMkLst>
        </pc:spChg>
        <pc:spChg chg="mod">
          <ac:chgData name="Miguel" userId="4ce054d6-16ae-4d36-bfa9-95fee9a17899" providerId="ADAL" clId="{EF822ED4-B4CC-43A1-9EF4-AB270493D36A}" dt="2020-11-19T15:36:43.242" v="56" actId="20577"/>
          <ac:spMkLst>
            <pc:docMk/>
            <pc:sldMk cId="4020760454" sldId="257"/>
            <ac:spMk id="4" creationId="{4151CD8B-DC66-4E11-BA7D-0DC5DE7DE50F}"/>
          </ac:spMkLst>
        </pc:spChg>
        <pc:spChg chg="add mod">
          <ac:chgData name="Miguel" userId="4ce054d6-16ae-4d36-bfa9-95fee9a17899" providerId="ADAL" clId="{EF822ED4-B4CC-43A1-9EF4-AB270493D36A}" dt="2020-11-19T15:40:47.329" v="252" actId="1076"/>
          <ac:spMkLst>
            <pc:docMk/>
            <pc:sldMk cId="4020760454" sldId="257"/>
            <ac:spMk id="8" creationId="{19DB863F-72E4-491C-A2A8-3279E38C696C}"/>
          </ac:spMkLst>
        </pc:spChg>
        <pc:spChg chg="add mod">
          <ac:chgData name="Miguel" userId="4ce054d6-16ae-4d36-bfa9-95fee9a17899" providerId="ADAL" clId="{EF822ED4-B4CC-43A1-9EF4-AB270493D36A}" dt="2020-11-19T15:43:20.154" v="405" actId="20577"/>
          <ac:spMkLst>
            <pc:docMk/>
            <pc:sldMk cId="4020760454" sldId="257"/>
            <ac:spMk id="9" creationId="{5FF4B058-8165-40AF-A36A-D09F9033A8C0}"/>
          </ac:spMkLst>
        </pc:spChg>
        <pc:picChg chg="add mod ord">
          <ac:chgData name="Miguel" userId="4ce054d6-16ae-4d36-bfa9-95fee9a17899" providerId="ADAL" clId="{EF822ED4-B4CC-43A1-9EF4-AB270493D36A}" dt="2020-11-19T15:39:07.980" v="131" actId="1076"/>
          <ac:picMkLst>
            <pc:docMk/>
            <pc:sldMk cId="4020760454" sldId="257"/>
            <ac:picMk id="6" creationId="{0762A40D-C897-46A1-8685-891D821F1413}"/>
          </ac:picMkLst>
        </pc:picChg>
        <pc:picChg chg="add del mod">
          <ac:chgData name="Miguel" userId="4ce054d6-16ae-4d36-bfa9-95fee9a17899" providerId="ADAL" clId="{EF822ED4-B4CC-43A1-9EF4-AB270493D36A}" dt="2020-11-19T15:40:28.197" v="247"/>
          <ac:picMkLst>
            <pc:docMk/>
            <pc:sldMk cId="4020760454" sldId="257"/>
            <ac:picMk id="7" creationId="{E8E87D25-F7BB-4293-ACA6-15492E27A2F4}"/>
          </ac:picMkLst>
        </pc:picChg>
      </pc:sldChg>
      <pc:sldChg chg="addSp delSp modSp new mod">
        <pc:chgData name="Miguel" userId="4ce054d6-16ae-4d36-bfa9-95fee9a17899" providerId="ADAL" clId="{EF822ED4-B4CC-43A1-9EF4-AB270493D36A}" dt="2020-11-19T16:22:27.604" v="840" actId="20577"/>
        <pc:sldMkLst>
          <pc:docMk/>
          <pc:sldMk cId="3128953029" sldId="258"/>
        </pc:sldMkLst>
        <pc:spChg chg="del mod">
          <ac:chgData name="Miguel" userId="4ce054d6-16ae-4d36-bfa9-95fee9a17899" providerId="ADAL" clId="{EF822ED4-B4CC-43A1-9EF4-AB270493D36A}" dt="2020-11-19T15:45:31.172" v="407" actId="478"/>
          <ac:spMkLst>
            <pc:docMk/>
            <pc:sldMk cId="3128953029" sldId="258"/>
            <ac:spMk id="2" creationId="{175334DF-5DE4-4DE8-96B4-4510F235DF03}"/>
          </ac:spMkLst>
        </pc:spChg>
        <pc:spChg chg="mod">
          <ac:chgData name="Miguel" userId="4ce054d6-16ae-4d36-bfa9-95fee9a17899" providerId="ADAL" clId="{EF822ED4-B4CC-43A1-9EF4-AB270493D36A}" dt="2020-11-19T16:22:27.604" v="840" actId="20577"/>
          <ac:spMkLst>
            <pc:docMk/>
            <pc:sldMk cId="3128953029" sldId="258"/>
            <ac:spMk id="4" creationId="{79ABF45F-2113-4209-8A20-832F01D3BCAC}"/>
          </ac:spMkLst>
        </pc:spChg>
        <pc:spChg chg="add del mod">
          <ac:chgData name="Miguel" userId="4ce054d6-16ae-4d36-bfa9-95fee9a17899" providerId="ADAL" clId="{EF822ED4-B4CC-43A1-9EF4-AB270493D36A}" dt="2020-11-19T16:22:16.487" v="837" actId="478"/>
          <ac:spMkLst>
            <pc:docMk/>
            <pc:sldMk cId="3128953029" sldId="258"/>
            <ac:spMk id="8" creationId="{4BA91872-3CB0-47F9-8593-1EE554B2DE64}"/>
          </ac:spMkLst>
        </pc:spChg>
        <pc:spChg chg="add del mod">
          <ac:chgData name="Miguel" userId="4ce054d6-16ae-4d36-bfa9-95fee9a17899" providerId="ADAL" clId="{EF822ED4-B4CC-43A1-9EF4-AB270493D36A}" dt="2020-11-19T16:22:12.816" v="834" actId="478"/>
          <ac:spMkLst>
            <pc:docMk/>
            <pc:sldMk cId="3128953029" sldId="258"/>
            <ac:spMk id="22" creationId="{A6D24751-DBEE-4E27-BD53-637300BA53AA}"/>
          </ac:spMkLst>
        </pc:spChg>
        <pc:spChg chg="add del mod">
          <ac:chgData name="Miguel" userId="4ce054d6-16ae-4d36-bfa9-95fee9a17899" providerId="ADAL" clId="{EF822ED4-B4CC-43A1-9EF4-AB270493D36A}" dt="2020-11-19T16:22:15.273" v="836" actId="478"/>
          <ac:spMkLst>
            <pc:docMk/>
            <pc:sldMk cId="3128953029" sldId="258"/>
            <ac:spMk id="137" creationId="{6C275B7D-B376-47C5-9599-34F939F0CF81}"/>
          </ac:spMkLst>
        </pc:spChg>
        <pc:spChg chg="add del mod">
          <ac:chgData name="Miguel" userId="4ce054d6-16ae-4d36-bfa9-95fee9a17899" providerId="ADAL" clId="{EF822ED4-B4CC-43A1-9EF4-AB270493D36A}" dt="2020-11-19T16:22:14.003" v="835" actId="478"/>
          <ac:spMkLst>
            <pc:docMk/>
            <pc:sldMk cId="3128953029" sldId="258"/>
            <ac:spMk id="184" creationId="{1571A967-C99D-426E-B7D8-758EDD1A5AC8}"/>
          </ac:spMkLst>
        </pc:spChg>
        <pc:spChg chg="add del mod">
          <ac:chgData name="Miguel" userId="4ce054d6-16ae-4d36-bfa9-95fee9a17899" providerId="ADAL" clId="{EF822ED4-B4CC-43A1-9EF4-AB270493D36A}" dt="2020-11-19T16:22:11.148" v="832" actId="478"/>
          <ac:spMkLst>
            <pc:docMk/>
            <pc:sldMk cId="3128953029" sldId="258"/>
            <ac:spMk id="185" creationId="{7CB67208-A2E1-4459-8028-BE05EE94D1CA}"/>
          </ac:spMkLst>
        </pc:spChg>
        <pc:spChg chg="add del mod">
          <ac:chgData name="Miguel" userId="4ce054d6-16ae-4d36-bfa9-95fee9a17899" providerId="ADAL" clId="{EF822ED4-B4CC-43A1-9EF4-AB270493D36A}" dt="2020-11-19T16:22:11.148" v="832" actId="478"/>
          <ac:spMkLst>
            <pc:docMk/>
            <pc:sldMk cId="3128953029" sldId="258"/>
            <ac:spMk id="186" creationId="{88C6D22F-F6C3-403D-BC0E-5FA2B2EF545F}"/>
          </ac:spMkLst>
        </pc:spChg>
        <pc:cxnChg chg="add del mod">
          <ac:chgData name="Miguel" userId="4ce054d6-16ae-4d36-bfa9-95fee9a17899" providerId="ADAL" clId="{EF822ED4-B4CC-43A1-9EF4-AB270493D36A}" dt="2020-11-19T15:45:35.453" v="409" actId="478"/>
          <ac:cxnSpMkLst>
            <pc:docMk/>
            <pc:sldMk cId="3128953029" sldId="258"/>
            <ac:cxnSpMk id="5" creationId="{FCB2D989-6976-46C2-A5CE-D6E4EF7EF063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" creationId="{AD657F9B-4E38-45E2-8891-66ACD620A9C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7" creationId="{20A9F557-93EB-46FA-92C1-ACCDD44A75D7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9" creationId="{576D198C-FFE8-4F61-9166-E4C17F502D6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0" creationId="{E3FCAFEA-1D8E-46FB-B0B2-AF3582E02F1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1" creationId="{948DCE9E-B086-417C-AFF3-ED254C666334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2" creationId="{BD91D238-61C7-43D7-AF76-6B38956ADE81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" creationId="{B983BC8C-775B-45FC-BD82-31F77793DE5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4" creationId="{D6D2ECD6-5EFE-4BAB-953C-A7989F54A79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5" creationId="{4D69C3CF-EBD6-417A-9184-8B4D19195E3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" creationId="{9B32F61B-FA7A-4AFB-B6D6-3D3B63504229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7" creationId="{22AE44CE-3ED7-4D55-B612-D908CB365D55}"/>
          </ac:cxnSpMkLst>
        </pc:cxnChg>
        <pc:cxnChg chg="add del mod">
          <ac:chgData name="Miguel" userId="4ce054d6-16ae-4d36-bfa9-95fee9a17899" providerId="ADAL" clId="{EF822ED4-B4CC-43A1-9EF4-AB270493D36A}" dt="2020-11-19T15:45:50.790" v="412" actId="478"/>
          <ac:cxnSpMkLst>
            <pc:docMk/>
            <pc:sldMk cId="3128953029" sldId="258"/>
            <ac:cxnSpMk id="18" creationId="{8305D91E-C78B-4848-B5D3-2EA70F652DC1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9" creationId="{FDCBD546-007E-49A9-8B07-63269CDB070F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0" creationId="{C472A351-4DFD-421F-BA06-DD472BA27B8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1" creationId="{4E492A6E-307F-4C42-8FE9-D8068534AEA3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3" creationId="{642DFFE8-5D4D-47BC-894A-2B0F25DB253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4" creationId="{6E1F8149-9BFE-409D-B276-D93F3A52E124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5" creationId="{B988F181-F7EC-4CCD-8A77-35F16997363D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6" creationId="{ED1569B6-A0E3-4030-A764-148B6BD9CE5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7" creationId="{2DFDD02F-05F3-42D0-A728-9B252A6F70A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8" creationId="{5EFB3697-A702-422A-B20E-85966DE1D8BF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29" creationId="{B0AA37B9-06AF-4419-9BE9-5E49839C57C6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0" creationId="{116B6342-ADD9-4DE3-8A4F-9F570AE9FE01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1" creationId="{C619BABD-54CB-4A7E-B7AA-0AD961D172C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2" creationId="{C4B51476-189B-477E-96E2-D3FD91B1C814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3" creationId="{1E050149-102F-45AB-8797-F1DD6AD4721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4" creationId="{EA6E81A1-854F-4557-B9A0-540357FECA0B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5" creationId="{AC4C35BF-B7D7-4DDE-990C-CED6121E5311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6" creationId="{9706E256-DC06-4706-BB99-6F5B847E38FD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7" creationId="{840B38D2-C4B9-4754-AFF8-761AA9B5F29B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8" creationId="{1243357E-C83B-4E75-8503-8398A7CBD94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39" creationId="{15E92551-CACE-4643-8CAC-805E5A8F863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0" creationId="{819C0A96-A549-4265-9828-33F667238F28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1" creationId="{4B4FF9F3-CD4E-4671-A949-3492E90BF5B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2" creationId="{E5B1F8CC-72D7-45A3-BB4B-6BC0B813D96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3" creationId="{D6EBC375-6ECE-41ED-9F71-3E95CB7921D8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4" creationId="{DD20050A-96B9-4565-8B2C-3838DF275B82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5" creationId="{400ADF63-C1F9-41B3-B3DB-F73BE61519C8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6" creationId="{12BA9D47-A8B3-4175-9883-27C877F7599A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7" creationId="{C5BD32EA-E1A8-4412-8D0B-A54A3EFFFE5B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8" creationId="{47F2E170-5778-4115-8F2D-FBA801DC73B8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49" creationId="{8E8988B4-8162-4930-B930-88D94FEDCF3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0" creationId="{26377AE4-B3D1-4772-B6C9-74E3FA9289C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1" creationId="{17447D9A-E2AE-4968-BB95-D9C199471A06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2" creationId="{08E03C75-B26B-498C-B13C-D1E54A7AF9F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3" creationId="{53532AB4-12CC-47AC-B6CD-506FCEC447E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4" creationId="{F1B71808-3672-4E40-A455-71CDC64F628D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5" creationId="{57153096-0628-4473-A90A-CA9D933EF8C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6" creationId="{24AA37C0-03D0-4E62-940C-FB5E7CE50CF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7" creationId="{8905B25A-F5AA-4C8D-BC11-3D80226D65DD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8" creationId="{DCD99B3A-4FE7-42D2-B270-2D671AE53A0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59" creationId="{CEE51F3A-240C-4B12-A2D5-2319107012F3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0" creationId="{70E5CF7A-0C6D-4226-9189-9B6410F4B0F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1" creationId="{F66DF8BD-92CD-42D7-A36E-C2775E57F9C6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2" creationId="{2F9B7DD0-65C1-4463-82E7-460F93EFCD0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3" creationId="{7D1BE54D-465B-4293-8694-463DEA7BD5B1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4" creationId="{78796BDC-68EB-4FD5-9818-38D16A0264A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5" creationId="{9F8969D2-69D2-4049-B697-DFE8DB454DB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6" creationId="{480D0A28-99B2-46A5-A30E-2DB9A10FB19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7" creationId="{910E3A08-587B-4FB3-BC31-BCF5A5339B1D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8" creationId="{EA041AD2-330C-4D5D-8F53-5D2FB03F98E8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69" creationId="{F368CAE3-919C-40B1-8703-C86436260F23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70" creationId="{00D7E23A-1979-49D4-9B2B-117515957869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71" creationId="{988CA809-3EB6-4649-BB4D-964AD9D1EED8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2" creationId="{D730BE32-A7EB-4B12-B274-CF7216FA7E6E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3" creationId="{2D6E9EE7-C43E-48F5-AAA8-28A72D89975E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4" creationId="{A9F282ED-C720-4206-9A20-651CBF3A4AB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5" creationId="{C9758898-9182-430B-B2C4-B81733E6CA9B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6" creationId="{86D7824E-9C05-4FA9-A265-0ED7E1E7F3C2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7" creationId="{516F9BCE-407B-44E8-A175-768C4B9E572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8" creationId="{66CC1059-0C99-48DF-99FE-0FAB5AFE5495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79" creationId="{43FF99DA-9213-419C-B543-70E80FAB065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0" creationId="{E6FC0477-EBAA-452B-BF19-5664793B817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1" creationId="{83FE3064-0F5D-4AEA-8809-57B16BF85F7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2" creationId="{24CCF963-AD67-4087-AD26-5D511597056F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3" creationId="{4FB9A0BD-3DFA-48BE-BA82-3D4A37758568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4" creationId="{88A55F01-E4EF-4773-BBBF-25D78AA187B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5" creationId="{34379142-987C-4530-AA40-AA91ACCB7585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6" creationId="{A6DF5BC8-C36F-4C8D-A5B6-5F6ED6E1E073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7" creationId="{8B3E784A-A296-4C51-932E-147BEFCDD0F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8" creationId="{02CF1045-C4D4-4A3A-8E2D-80C3B4A9AB74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89" creationId="{9C557E69-D453-400D-BC63-0777A5F9DEC2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0" creationId="{8379F491-8497-4847-8191-9575451CE76F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1" creationId="{0434EAAB-9FFC-4EB7-9011-7E248E94C013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2" creationId="{0545F392-E893-44DD-8D41-11D3EBB8AB70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3" creationId="{60665FF9-2EA6-45C0-AACE-440CD40C3A6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4" creationId="{4B2A7B88-3E53-4653-95CC-D19E5BEA6D90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5" creationId="{CD8035B3-C5AB-4399-AF2A-1C16FF54D498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6" creationId="{7E3E6AFC-0DB6-4561-A774-E7E9178914EA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7" creationId="{81550484-43F5-4392-96AB-0925E33BB21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8" creationId="{4D855BF5-C3FB-4A6F-94B3-3C226DB9EC2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99" creationId="{5F855ED3-E55F-4C03-B9C6-857ABCAFD04A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0" creationId="{9E038796-8E64-4095-AD2A-DCFFFE355756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1" creationId="{90243DE1-0299-4B7A-A719-D44976EF14C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2" creationId="{BD2C7186-828C-4CB7-B55F-2F6CD0C9DF7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3" creationId="{DED990F9-DCD9-4E84-862B-4D3F105E8D2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4" creationId="{3148E931-25D0-4546-B3B2-B5273239B30B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5" creationId="{772B3625-6FD9-423F-A13A-1EA52EC9370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6" creationId="{BC7D97B3-3E87-459C-8E79-151D93023824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7" creationId="{A851427B-558E-4235-AFAF-0284AABCC6E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8" creationId="{A9AFB306-23BA-452A-B772-467C0E92141C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09" creationId="{AD355426-6E1F-44BF-838E-32074AD829FC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0" creationId="{D6153F44-D155-44D6-80D4-4D16E8C1CE6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1" creationId="{2DC831C2-5F5F-4AE7-BC6B-8076E3930B4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2" creationId="{26D70E0C-04EA-44D1-9FC6-321A986D2077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3" creationId="{F3FE6167-7EE9-44F7-83D6-66D389C0975C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4" creationId="{DA50C252-DC83-4644-A00F-4E8FBF0EB12C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5" creationId="{308CB4C8-4B88-40E4-B720-55F0F7E416B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6" creationId="{35C66DF9-530B-4DF9-B5D6-9BC97873ADE0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7" creationId="{56518A82-867E-4464-8216-B3A440D63F70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8" creationId="{98037B21-5892-44D7-B0AF-A5F2ED3D659D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19" creationId="{CE701A0C-6F9D-4DDA-AFED-45AFD58D0CF8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20" creationId="{D741A67B-8960-41A7-8E2E-D170A2BB0DB9}"/>
          </ac:cxnSpMkLst>
        </pc:cxnChg>
        <pc:cxnChg chg="add del mod">
          <ac:chgData name="Miguel" userId="4ce054d6-16ae-4d36-bfa9-95fee9a17899" providerId="ADAL" clId="{EF822ED4-B4CC-43A1-9EF4-AB270493D36A}" dt="2020-11-19T15:45:48.442" v="411" actId="478"/>
          <ac:cxnSpMkLst>
            <pc:docMk/>
            <pc:sldMk cId="3128953029" sldId="258"/>
            <ac:cxnSpMk id="121" creationId="{2E268402-C1A7-4D5C-84B2-DD5881965F1B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26" creationId="{95C62E03-144F-4CBC-A7E3-70080BD7393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27" creationId="{AB4232E7-1501-458F-8B94-BAE6FFBF2658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28" creationId="{2D51C503-7FCA-4090-B7B6-E392B1A1498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29" creationId="{28076BF3-5311-442F-A79F-72B6E4FF2DD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0" creationId="{70676390-3A01-4BEE-85D0-D95483504666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1" creationId="{FE630208-AE93-443F-84FB-6F9ED61A5BD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2" creationId="{CBB0174A-097D-4272-B171-0037F4F12AB4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3" creationId="{9490B80B-C402-4B74-B7F7-B540F43440D4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4" creationId="{9BA097F6-2518-44EA-82C2-B4EC168C84B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5" creationId="{4F420B6E-1596-4E8E-ACEB-2406BA946EEA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36" creationId="{1B54E65F-2799-4B76-B9AA-89B8842992F0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40" creationId="{E8E83512-5115-444A-9809-35C93A32C213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44" creationId="{826FDEA0-A283-4206-B4F2-6E663888BCE3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50" creationId="{28A72EF4-10C9-4C82-ADB4-04C4C459038E}"/>
          </ac:cxnSpMkLst>
        </pc:cxnChg>
        <pc:cxnChg chg="add del mod">
          <ac:chgData name="Miguel" userId="4ce054d6-16ae-4d36-bfa9-95fee9a17899" providerId="ADAL" clId="{EF822ED4-B4CC-43A1-9EF4-AB270493D36A}" dt="2020-11-19T15:51:49.991" v="498" actId="478"/>
          <ac:cxnSpMkLst>
            <pc:docMk/>
            <pc:sldMk cId="3128953029" sldId="258"/>
            <ac:cxnSpMk id="152" creationId="{3331DB6C-25C7-4914-95D0-96EE4CC2362B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53" creationId="{474E98EA-B3EE-4561-A6B7-FE8C19FF85B3}"/>
          </ac:cxnSpMkLst>
        </pc:cxnChg>
        <pc:cxnChg chg="add del mod">
          <ac:chgData name="Miguel" userId="4ce054d6-16ae-4d36-bfa9-95fee9a17899" providerId="ADAL" clId="{EF822ED4-B4CC-43A1-9EF4-AB270493D36A}" dt="2020-11-19T15:51:51.499" v="499" actId="478"/>
          <ac:cxnSpMkLst>
            <pc:docMk/>
            <pc:sldMk cId="3128953029" sldId="258"/>
            <ac:cxnSpMk id="154" creationId="{B16E11FE-63BE-45D3-AD5A-C8C444D2766A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3" creationId="{8F6C0476-D2A8-4D2D-8CC3-E70BC3E4911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4" creationId="{1D76426B-CD49-4004-B34D-B5E2648852E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5" creationId="{D833F82D-7467-448F-BFF4-94ADCAF5081A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6" creationId="{0FF49FCD-2C6D-4691-BB85-4EF9493C9CA7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7" creationId="{54D4754A-489D-4EBC-A750-FBD976A95F8E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8" creationId="{F61CDE3A-AE7D-4021-937C-4FFDB8C3BD1C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69" creationId="{EFCAC3DE-8D96-46FF-BEFC-670172B9B9F1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71" creationId="{C353E6CC-748A-475E-803D-7E93E3D4C4C5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76" creationId="{AABCCA41-AFE8-449B-B2F6-7A2A5E9806BF}"/>
          </ac:cxnSpMkLst>
        </pc:cxnChg>
        <pc:cxnChg chg="add del mod">
          <ac:chgData name="Miguel" userId="4ce054d6-16ae-4d36-bfa9-95fee9a17899" providerId="ADAL" clId="{EF822ED4-B4CC-43A1-9EF4-AB270493D36A}" dt="2020-11-19T16:22:11.148" v="832" actId="478"/>
          <ac:cxnSpMkLst>
            <pc:docMk/>
            <pc:sldMk cId="3128953029" sldId="258"/>
            <ac:cxnSpMk id="179" creationId="{9781F25B-2F5D-48B4-8FC8-268817889509}"/>
          </ac:cxnSpMkLst>
        </pc:cxnChg>
      </pc:sldChg>
      <pc:sldChg chg="addSp delSp modSp new del mod">
        <pc:chgData name="Miguel" userId="4ce054d6-16ae-4d36-bfa9-95fee9a17899" providerId="ADAL" clId="{EF822ED4-B4CC-43A1-9EF4-AB270493D36A}" dt="2020-11-19T16:22:06.286" v="831" actId="2696"/>
        <pc:sldMkLst>
          <pc:docMk/>
          <pc:sldMk cId="2216326398" sldId="259"/>
        </pc:sldMkLst>
        <pc:spChg chg="del">
          <ac:chgData name="Miguel" userId="4ce054d6-16ae-4d36-bfa9-95fee9a17899" providerId="ADAL" clId="{EF822ED4-B4CC-43A1-9EF4-AB270493D36A}" dt="2020-11-19T16:08:28.132" v="570" actId="478"/>
          <ac:spMkLst>
            <pc:docMk/>
            <pc:sldMk cId="2216326398" sldId="259"/>
            <ac:spMk id="2" creationId="{7B65B92D-D54C-4AB3-B5B0-4492D1539D2F}"/>
          </ac:spMkLst>
        </pc:spChg>
        <pc:spChg chg="mod">
          <ac:chgData name="Miguel" userId="4ce054d6-16ae-4d36-bfa9-95fee9a17899" providerId="ADAL" clId="{EF822ED4-B4CC-43A1-9EF4-AB270493D36A}" dt="2020-11-19T16:09:45.865" v="626" actId="1076"/>
          <ac:spMkLst>
            <pc:docMk/>
            <pc:sldMk cId="2216326398" sldId="259"/>
            <ac:spMk id="4" creationId="{E8E08A04-D6C5-4DAE-AA97-FFB32351DBEE}"/>
          </ac:spMkLst>
        </pc:spChg>
        <pc:spChg chg="add mod">
          <ac:chgData name="Miguel" userId="4ce054d6-16ae-4d36-bfa9-95fee9a17899" providerId="ADAL" clId="{EF822ED4-B4CC-43A1-9EF4-AB270493D36A}" dt="2020-11-19T16:09:04.062" v="587" actId="1076"/>
          <ac:spMkLst>
            <pc:docMk/>
            <pc:sldMk cId="2216326398" sldId="259"/>
            <ac:spMk id="16" creationId="{ABE63FDC-F351-4C4D-95EA-09CE3D19DBDC}"/>
          </ac:spMkLst>
        </pc:spChg>
        <pc:spChg chg="add mod">
          <ac:chgData name="Miguel" userId="4ce054d6-16ae-4d36-bfa9-95fee9a17899" providerId="ADAL" clId="{EF822ED4-B4CC-43A1-9EF4-AB270493D36A}" dt="2020-11-19T16:09:37.105" v="624" actId="1076"/>
          <ac:spMkLst>
            <pc:docMk/>
            <pc:sldMk cId="2216326398" sldId="259"/>
            <ac:spMk id="18" creationId="{32DD8ABB-9BFD-4CD6-BA0F-CF96B87968A7}"/>
          </ac:spMkLst>
        </pc:spChg>
        <pc:spChg chg="add del mod">
          <ac:chgData name="Miguel" userId="4ce054d6-16ae-4d36-bfa9-95fee9a17899" providerId="ADAL" clId="{EF822ED4-B4CC-43A1-9EF4-AB270493D36A}" dt="2020-11-19T16:09:56.472" v="630" actId="478"/>
          <ac:spMkLst>
            <pc:docMk/>
            <pc:sldMk cId="2216326398" sldId="259"/>
            <ac:spMk id="26" creationId="{895B5BE7-0E51-4469-AB6A-2B207EAFB278}"/>
          </ac:spMkLst>
        </pc:spChg>
        <pc:spChg chg="add del mod">
          <ac:chgData name="Miguel" userId="4ce054d6-16ae-4d36-bfa9-95fee9a17899" providerId="ADAL" clId="{EF822ED4-B4CC-43A1-9EF4-AB270493D36A}" dt="2020-11-19T16:09:53.749" v="629" actId="478"/>
          <ac:spMkLst>
            <pc:docMk/>
            <pc:sldMk cId="2216326398" sldId="259"/>
            <ac:spMk id="27" creationId="{D236DAFB-94A5-4BE2-8B43-8CCAB578A781}"/>
          </ac:spMkLst>
        </pc:spChg>
        <pc:spChg chg="add mod">
          <ac:chgData name="Miguel" userId="4ce054d6-16ae-4d36-bfa9-95fee9a17899" providerId="ADAL" clId="{EF822ED4-B4CC-43A1-9EF4-AB270493D36A}" dt="2020-11-19T16:13:15.879" v="648" actId="20577"/>
          <ac:spMkLst>
            <pc:docMk/>
            <pc:sldMk cId="2216326398" sldId="259"/>
            <ac:spMk id="30" creationId="{6B00168C-551B-4AB7-89FD-2F2493313ACC}"/>
          </ac:spMkLst>
        </pc:spChg>
        <pc:spChg chg="add mod">
          <ac:chgData name="Miguel" userId="4ce054d6-16ae-4d36-bfa9-95fee9a17899" providerId="ADAL" clId="{EF822ED4-B4CC-43A1-9EF4-AB270493D36A}" dt="2020-11-19T16:16:08.306" v="722" actId="1076"/>
          <ac:spMkLst>
            <pc:docMk/>
            <pc:sldMk cId="2216326398" sldId="259"/>
            <ac:spMk id="45" creationId="{EBAFF510-9147-4C48-BC5E-EE3F87165173}"/>
          </ac:spMkLst>
        </pc:spChg>
        <pc:spChg chg="add mod">
          <ac:chgData name="Miguel" userId="4ce054d6-16ae-4d36-bfa9-95fee9a17899" providerId="ADAL" clId="{EF822ED4-B4CC-43A1-9EF4-AB270493D36A}" dt="2020-11-19T16:16:25.660" v="775" actId="1076"/>
          <ac:spMkLst>
            <pc:docMk/>
            <pc:sldMk cId="2216326398" sldId="259"/>
            <ac:spMk id="46" creationId="{CAC2D767-086B-4E07-A544-3C17DE5E0DED}"/>
          </ac:spMkLst>
        </pc:spChg>
        <pc:cxnChg chg="add mod">
          <ac:chgData name="Miguel" userId="4ce054d6-16ae-4d36-bfa9-95fee9a17899" providerId="ADAL" clId="{EF822ED4-B4CC-43A1-9EF4-AB270493D36A}" dt="2020-11-19T16:09:02.220" v="586" actId="1076"/>
          <ac:cxnSpMkLst>
            <pc:docMk/>
            <pc:sldMk cId="2216326398" sldId="259"/>
            <ac:cxnSpMk id="5" creationId="{B6C04226-2681-47F1-B996-1FE1180DB666}"/>
          </ac:cxnSpMkLst>
        </pc:cxnChg>
        <pc:cxnChg chg="add mod">
          <ac:chgData name="Miguel" userId="4ce054d6-16ae-4d36-bfa9-95fee9a17899" providerId="ADAL" clId="{EF822ED4-B4CC-43A1-9EF4-AB270493D36A}" dt="2020-11-19T16:09:02.220" v="586" actId="1076"/>
          <ac:cxnSpMkLst>
            <pc:docMk/>
            <pc:sldMk cId="2216326398" sldId="259"/>
            <ac:cxnSpMk id="6" creationId="{A063086E-30CF-47A7-B23D-D61B9729EB54}"/>
          </ac:cxnSpMkLst>
        </pc:cxnChg>
        <pc:cxnChg chg="add mod">
          <ac:chgData name="Miguel" userId="4ce054d6-16ae-4d36-bfa9-95fee9a17899" providerId="ADAL" clId="{EF822ED4-B4CC-43A1-9EF4-AB270493D36A}" dt="2020-11-19T16:09:02.220" v="586" actId="1076"/>
          <ac:cxnSpMkLst>
            <pc:docMk/>
            <pc:sldMk cId="2216326398" sldId="259"/>
            <ac:cxnSpMk id="7" creationId="{082824CB-0C04-47CA-94D2-971FA9FA9B9D}"/>
          </ac:cxnSpMkLst>
        </pc:cxnChg>
        <pc:cxnChg chg="add mod">
          <ac:chgData name="Miguel" userId="4ce054d6-16ae-4d36-bfa9-95fee9a17899" providerId="ADAL" clId="{EF822ED4-B4CC-43A1-9EF4-AB270493D36A}" dt="2020-11-19T16:09:02.220" v="586" actId="1076"/>
          <ac:cxnSpMkLst>
            <pc:docMk/>
            <pc:sldMk cId="2216326398" sldId="259"/>
            <ac:cxnSpMk id="8" creationId="{6FC6642B-08B8-44A5-852B-5AA26C1DF1B7}"/>
          </ac:cxnSpMkLst>
        </pc:cxnChg>
        <pc:cxnChg chg="add mod">
          <ac:chgData name="Miguel" userId="4ce054d6-16ae-4d36-bfa9-95fee9a17899" providerId="ADAL" clId="{EF822ED4-B4CC-43A1-9EF4-AB270493D36A}" dt="2020-11-19T16:09:02.220" v="586" actId="1076"/>
          <ac:cxnSpMkLst>
            <pc:docMk/>
            <pc:sldMk cId="2216326398" sldId="259"/>
            <ac:cxnSpMk id="9" creationId="{12F9BB58-257F-44C8-A7D0-845434C7F9FB}"/>
          </ac:cxnSpMkLst>
        </pc:cxnChg>
        <pc:cxnChg chg="add mod">
          <ac:chgData name="Miguel" userId="4ce054d6-16ae-4d36-bfa9-95fee9a17899" providerId="ADAL" clId="{EF822ED4-B4CC-43A1-9EF4-AB270493D36A}" dt="2020-11-19T16:09:02.220" v="586" actId="1076"/>
          <ac:cxnSpMkLst>
            <pc:docMk/>
            <pc:sldMk cId="2216326398" sldId="259"/>
            <ac:cxnSpMk id="10" creationId="{BDC30C88-BB04-4A54-9CFA-EB03895B0354}"/>
          </ac:cxnSpMkLst>
        </pc:cxnChg>
        <pc:cxnChg chg="add mod">
          <ac:chgData name="Miguel" userId="4ce054d6-16ae-4d36-bfa9-95fee9a17899" providerId="ADAL" clId="{EF822ED4-B4CC-43A1-9EF4-AB270493D36A}" dt="2020-11-19T16:09:13.704" v="592" actId="14100"/>
          <ac:cxnSpMkLst>
            <pc:docMk/>
            <pc:sldMk cId="2216326398" sldId="259"/>
            <ac:cxnSpMk id="11" creationId="{AD48116B-B13D-42F8-A6ED-ACF853F60AF3}"/>
          </ac:cxnSpMkLst>
        </pc:cxnChg>
        <pc:cxnChg chg="add del mod">
          <ac:chgData name="Miguel" userId="4ce054d6-16ae-4d36-bfa9-95fee9a17899" providerId="ADAL" clId="{EF822ED4-B4CC-43A1-9EF4-AB270493D36A}" dt="2020-11-19T16:09:06.490" v="588" actId="478"/>
          <ac:cxnSpMkLst>
            <pc:docMk/>
            <pc:sldMk cId="2216326398" sldId="259"/>
            <ac:cxnSpMk id="12" creationId="{593E7ABE-2948-4590-866D-6B41821AFD1C}"/>
          </ac:cxnSpMkLst>
        </pc:cxnChg>
        <pc:cxnChg chg="add del mod">
          <ac:chgData name="Miguel" userId="4ce054d6-16ae-4d36-bfa9-95fee9a17899" providerId="ADAL" clId="{EF822ED4-B4CC-43A1-9EF4-AB270493D36A}" dt="2020-11-19T16:09:08.988" v="590" actId="478"/>
          <ac:cxnSpMkLst>
            <pc:docMk/>
            <pc:sldMk cId="2216326398" sldId="259"/>
            <ac:cxnSpMk id="13" creationId="{68B7F2CD-77B4-4F4A-9F5F-E77530530727}"/>
          </ac:cxnSpMkLst>
        </pc:cxnChg>
        <pc:cxnChg chg="add del mod">
          <ac:chgData name="Miguel" userId="4ce054d6-16ae-4d36-bfa9-95fee9a17899" providerId="ADAL" clId="{EF822ED4-B4CC-43A1-9EF4-AB270493D36A}" dt="2020-11-19T16:09:08.269" v="589" actId="478"/>
          <ac:cxnSpMkLst>
            <pc:docMk/>
            <pc:sldMk cId="2216326398" sldId="259"/>
            <ac:cxnSpMk id="14" creationId="{B4FD8743-3D85-4B32-B568-12CC2D78D108}"/>
          </ac:cxnSpMkLst>
        </pc:cxnChg>
        <pc:cxnChg chg="add del mod">
          <ac:chgData name="Miguel" userId="4ce054d6-16ae-4d36-bfa9-95fee9a17899" providerId="ADAL" clId="{EF822ED4-B4CC-43A1-9EF4-AB270493D36A}" dt="2020-11-19T16:09:09.704" v="591" actId="478"/>
          <ac:cxnSpMkLst>
            <pc:docMk/>
            <pc:sldMk cId="2216326398" sldId="259"/>
            <ac:cxnSpMk id="15" creationId="{B0261EA8-9E83-4DC2-A1B7-ACCD058B9C0F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19" creationId="{6088EE7A-6EF3-492B-9851-6399EC7FA8FD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20" creationId="{DBDE5E91-E7C5-400D-A4F9-08C26FEB156F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21" creationId="{72462EBF-09CF-47DC-8BA3-DC8D0B9645D8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22" creationId="{115988F0-5FFD-470A-8029-2940A3EFD424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23" creationId="{5A8368D1-9A51-4A24-BC57-1DC8FBFC0420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24" creationId="{1C8C6D3D-367C-47A8-AE00-B56C44E9C408}"/>
          </ac:cxnSpMkLst>
        </pc:cxnChg>
        <pc:cxnChg chg="add del mod">
          <ac:chgData name="Miguel" userId="4ce054d6-16ae-4d36-bfa9-95fee9a17899" providerId="ADAL" clId="{EF822ED4-B4CC-43A1-9EF4-AB270493D36A}" dt="2020-11-19T16:09:53.749" v="629" actId="478"/>
          <ac:cxnSpMkLst>
            <pc:docMk/>
            <pc:sldMk cId="2216326398" sldId="259"/>
            <ac:cxnSpMk id="25" creationId="{F41DD18F-D10D-491A-AE49-8A87FF99C1A0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28" creationId="{1A3F1BC3-7443-4313-A515-A79B41F80682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29" creationId="{9679F2E4-3D64-4311-BF49-D71220716148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1" creationId="{309B16CA-DE67-428A-B102-AD10A57F2225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2" creationId="{4AD9DB76-E2BB-4D42-A518-552280B52671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3" creationId="{C63E5D7F-D320-4234-A581-35A51900FA9C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4" creationId="{ACF2F89E-A5CF-4E99-B246-59DCA0E377A2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5" creationId="{442F265C-2373-4EBB-A694-595EDD6B8574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6" creationId="{6040FEEE-0EDB-4DF1-9437-7F3C72F49845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7" creationId="{E4655262-A610-4083-9183-CDCECE8D6363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8" creationId="{101707A1-C750-49B2-9441-D4FCB8889E21}"/>
          </ac:cxnSpMkLst>
        </pc:cxnChg>
        <pc:cxnChg chg="add mod">
          <ac:chgData name="Miguel" userId="4ce054d6-16ae-4d36-bfa9-95fee9a17899" providerId="ADAL" clId="{EF822ED4-B4CC-43A1-9EF4-AB270493D36A}" dt="2020-11-19T16:12:59.257" v="632" actId="1076"/>
          <ac:cxnSpMkLst>
            <pc:docMk/>
            <pc:sldMk cId="2216326398" sldId="259"/>
            <ac:cxnSpMk id="39" creationId="{3DFD3BEC-70F6-4D0D-9BCD-D93FC3BA9C1B}"/>
          </ac:cxnSpMkLst>
        </pc:cxnChg>
        <pc:cxnChg chg="add mod">
          <ac:chgData name="Miguel" userId="4ce054d6-16ae-4d36-bfa9-95fee9a17899" providerId="ADAL" clId="{EF822ED4-B4CC-43A1-9EF4-AB270493D36A}" dt="2020-11-19T16:13:32.409" v="651" actId="14100"/>
          <ac:cxnSpMkLst>
            <pc:docMk/>
            <pc:sldMk cId="2216326398" sldId="259"/>
            <ac:cxnSpMk id="40" creationId="{332CDA9E-2C1F-43B8-8F2B-EFA86AE8B0C5}"/>
          </ac:cxnSpMkLst>
        </pc:cxnChg>
        <pc:cxnChg chg="add mod">
          <ac:chgData name="Miguel" userId="4ce054d6-16ae-4d36-bfa9-95fee9a17899" providerId="ADAL" clId="{EF822ED4-B4CC-43A1-9EF4-AB270493D36A}" dt="2020-11-19T16:15:27.429" v="654" actId="14100"/>
          <ac:cxnSpMkLst>
            <pc:docMk/>
            <pc:sldMk cId="2216326398" sldId="259"/>
            <ac:cxnSpMk id="43" creationId="{403AAC3C-08D5-4D63-B948-4AC787FEA085}"/>
          </ac:cxnSpMkLst>
        </pc:cxnChg>
      </pc:sldChg>
    </pc:docChg>
  </pc:docChgLst>
  <pc:docChgLst>
    <pc:chgData name="Michael Calicchia" userId="43ee938f-bc12-4894-9561-1bf3b90e6b96" providerId="ADAL" clId="{B9027F65-F6A0-4CD6-BA1A-8209DD387883}"/>
    <pc:docChg chg="undo redo custSel modSld">
      <pc:chgData name="Michael Calicchia" userId="43ee938f-bc12-4894-9561-1bf3b90e6b96" providerId="ADAL" clId="{B9027F65-F6A0-4CD6-BA1A-8209DD387883}" dt="2022-01-25T16:34:15.867" v="144" actId="20577"/>
      <pc:docMkLst>
        <pc:docMk/>
      </pc:docMkLst>
      <pc:sldChg chg="modSp mod">
        <pc:chgData name="Michael Calicchia" userId="43ee938f-bc12-4894-9561-1bf3b90e6b96" providerId="ADAL" clId="{B9027F65-F6A0-4CD6-BA1A-8209DD387883}" dt="2022-01-25T16:34:15.867" v="144" actId="20577"/>
        <pc:sldMkLst>
          <pc:docMk/>
          <pc:sldMk cId="3464332652" sldId="256"/>
        </pc:sldMkLst>
        <pc:spChg chg="mod">
          <ac:chgData name="Michael Calicchia" userId="43ee938f-bc12-4894-9561-1bf3b90e6b96" providerId="ADAL" clId="{B9027F65-F6A0-4CD6-BA1A-8209DD387883}" dt="2022-01-25T16:34:14.295" v="143" actId="20577"/>
          <ac:spMkLst>
            <pc:docMk/>
            <pc:sldMk cId="3464332652" sldId="256"/>
            <ac:spMk id="2" creationId="{29198D8F-6CCA-9448-9881-C508FD635491}"/>
          </ac:spMkLst>
        </pc:spChg>
        <pc:spChg chg="mod">
          <ac:chgData name="Michael Calicchia" userId="43ee938f-bc12-4894-9561-1bf3b90e6b96" providerId="ADAL" clId="{B9027F65-F6A0-4CD6-BA1A-8209DD387883}" dt="2022-01-25T16:34:15.867" v="144" actId="20577"/>
          <ac:spMkLst>
            <pc:docMk/>
            <pc:sldMk cId="3464332652" sldId="256"/>
            <ac:spMk id="3" creationId="{F14A4616-7AB3-3046-8B43-9C03B8C2A4EE}"/>
          </ac:spMkLst>
        </pc:spChg>
      </pc:sldChg>
    </pc:docChg>
  </pc:docChgLst>
  <pc:docChgLst>
    <pc:chgData name="Michael Calicchia" userId="43ee938f-bc12-4894-9561-1bf3b90e6b96" providerId="ADAL" clId="{F3AD86B4-E6CD-49A3-8A80-635C6FB2A710}"/>
    <pc:docChg chg="undo custSel addSld delSld modSld sldOrd addSection modSection">
      <pc:chgData name="Michael Calicchia" userId="43ee938f-bc12-4894-9561-1bf3b90e6b96" providerId="ADAL" clId="{F3AD86B4-E6CD-49A3-8A80-635C6FB2A710}" dt="2022-08-03T17:57:19.651" v="3067" actId="20577"/>
      <pc:docMkLst>
        <pc:docMk/>
      </pc:docMkLst>
      <pc:sldChg chg="modSp mod">
        <pc:chgData name="Michael Calicchia" userId="43ee938f-bc12-4894-9561-1bf3b90e6b96" providerId="ADAL" clId="{F3AD86B4-E6CD-49A3-8A80-635C6FB2A710}" dt="2022-08-03T17:44:24.881" v="2344" actId="20577"/>
        <pc:sldMkLst>
          <pc:docMk/>
          <pc:sldMk cId="2174429654" sldId="256"/>
        </pc:sldMkLst>
        <pc:spChg chg="mod">
          <ac:chgData name="Michael Calicchia" userId="43ee938f-bc12-4894-9561-1bf3b90e6b96" providerId="ADAL" clId="{F3AD86B4-E6CD-49A3-8A80-635C6FB2A710}" dt="2022-08-03T17:44:20.894" v="2327" actId="20577"/>
          <ac:spMkLst>
            <pc:docMk/>
            <pc:sldMk cId="2174429654" sldId="256"/>
            <ac:spMk id="2" creationId="{7E4020C7-6703-6641-A8C7-018587E76ABA}"/>
          </ac:spMkLst>
        </pc:spChg>
        <pc:spChg chg="mod">
          <ac:chgData name="Michael Calicchia" userId="43ee938f-bc12-4894-9561-1bf3b90e6b96" providerId="ADAL" clId="{F3AD86B4-E6CD-49A3-8A80-635C6FB2A710}" dt="2022-08-03T17:44:24.881" v="2344" actId="20577"/>
          <ac:spMkLst>
            <pc:docMk/>
            <pc:sldMk cId="2174429654" sldId="256"/>
            <ac:spMk id="3" creationId="{4D347E97-F646-504D-8F12-AAC086EB8FA0}"/>
          </ac:spMkLst>
        </pc:spChg>
      </pc:sldChg>
      <pc:sldChg chg="modSp mod">
        <pc:chgData name="Michael Calicchia" userId="43ee938f-bc12-4894-9561-1bf3b90e6b96" providerId="ADAL" clId="{F3AD86B4-E6CD-49A3-8A80-635C6FB2A710}" dt="2022-08-03T17:24:10.294" v="46" actId="20577"/>
        <pc:sldMkLst>
          <pc:docMk/>
          <pc:sldMk cId="1029430593" sldId="257"/>
        </pc:sldMkLst>
        <pc:spChg chg="mod">
          <ac:chgData name="Michael Calicchia" userId="43ee938f-bc12-4894-9561-1bf3b90e6b96" providerId="ADAL" clId="{F3AD86B4-E6CD-49A3-8A80-635C6FB2A710}" dt="2022-08-03T17:24:10.294" v="46" actId="20577"/>
          <ac:spMkLst>
            <pc:docMk/>
            <pc:sldMk cId="1029430593" sldId="257"/>
            <ac:spMk id="4" creationId="{9AD9D9C3-D998-1B80-A6AE-CB884CF36449}"/>
          </ac:spMkLst>
        </pc:spChg>
        <pc:picChg chg="mod">
          <ac:chgData name="Michael Calicchia" userId="43ee938f-bc12-4894-9561-1bf3b90e6b96" providerId="ADAL" clId="{F3AD86B4-E6CD-49A3-8A80-635C6FB2A710}" dt="2022-08-03T17:23:53.451" v="0" actId="14100"/>
          <ac:picMkLst>
            <pc:docMk/>
            <pc:sldMk cId="1029430593" sldId="257"/>
            <ac:picMk id="6" creationId="{952BBC89-AF83-FA41-A3CF-F985B50E800E}"/>
          </ac:picMkLst>
        </pc:picChg>
      </pc:sldChg>
      <pc:sldChg chg="addSp delSp modSp mod">
        <pc:chgData name="Michael Calicchia" userId="43ee938f-bc12-4894-9561-1bf3b90e6b96" providerId="ADAL" clId="{F3AD86B4-E6CD-49A3-8A80-635C6FB2A710}" dt="2022-08-03T17:36:01.763" v="959" actId="14100"/>
        <pc:sldMkLst>
          <pc:docMk/>
          <pc:sldMk cId="3216924986" sldId="258"/>
        </pc:sldMkLst>
        <pc:spChg chg="del mod">
          <ac:chgData name="Michael Calicchia" userId="43ee938f-bc12-4894-9561-1bf3b90e6b96" providerId="ADAL" clId="{F3AD86B4-E6CD-49A3-8A80-635C6FB2A710}" dt="2022-08-03T17:34:11.594" v="765" actId="478"/>
          <ac:spMkLst>
            <pc:docMk/>
            <pc:sldMk cId="3216924986" sldId="258"/>
            <ac:spMk id="4" creationId="{CF3BE5B8-8D40-8D65-7405-5EBABE472B83}"/>
          </ac:spMkLst>
        </pc:spChg>
        <pc:spChg chg="add mod">
          <ac:chgData name="Michael Calicchia" userId="43ee938f-bc12-4894-9561-1bf3b90e6b96" providerId="ADAL" clId="{F3AD86B4-E6CD-49A3-8A80-635C6FB2A710}" dt="2022-08-03T17:34:17.666" v="797" actId="1035"/>
          <ac:spMkLst>
            <pc:docMk/>
            <pc:sldMk cId="3216924986" sldId="258"/>
            <ac:spMk id="7" creationId="{BFDF60BB-AF1D-6FB6-D5C5-A3C8764CA63E}"/>
          </ac:spMkLst>
        </pc:spChg>
        <pc:spChg chg="add mod">
          <ac:chgData name="Michael Calicchia" userId="43ee938f-bc12-4894-9561-1bf3b90e6b96" providerId="ADAL" clId="{F3AD86B4-E6CD-49A3-8A80-635C6FB2A710}" dt="2022-08-03T17:34:17.666" v="797" actId="1035"/>
          <ac:spMkLst>
            <pc:docMk/>
            <pc:sldMk cId="3216924986" sldId="258"/>
            <ac:spMk id="10" creationId="{33254ACA-4A1B-386A-52DC-AADE49610F4B}"/>
          </ac:spMkLst>
        </pc:spChg>
        <pc:spChg chg="add mod">
          <ac:chgData name="Michael Calicchia" userId="43ee938f-bc12-4894-9561-1bf3b90e6b96" providerId="ADAL" clId="{F3AD86B4-E6CD-49A3-8A80-635C6FB2A710}" dt="2022-08-03T17:34:17.666" v="797" actId="1035"/>
          <ac:spMkLst>
            <pc:docMk/>
            <pc:sldMk cId="3216924986" sldId="258"/>
            <ac:spMk id="11" creationId="{64CFBE65-01CD-A047-5271-0B8F55FA81FB}"/>
          </ac:spMkLst>
        </pc:spChg>
        <pc:spChg chg="add mod">
          <ac:chgData name="Michael Calicchia" userId="43ee938f-bc12-4894-9561-1bf3b90e6b96" providerId="ADAL" clId="{F3AD86B4-E6CD-49A3-8A80-635C6FB2A710}" dt="2022-08-03T17:35:59.626" v="958" actId="1076"/>
          <ac:spMkLst>
            <pc:docMk/>
            <pc:sldMk cId="3216924986" sldId="258"/>
            <ac:spMk id="18" creationId="{8B6758F2-9953-F73E-0EAC-2D1AA6634EC3}"/>
          </ac:spMkLst>
        </pc:spChg>
        <pc:spChg chg="add mod">
          <ac:chgData name="Michael Calicchia" userId="43ee938f-bc12-4894-9561-1bf3b90e6b96" providerId="ADAL" clId="{F3AD86B4-E6CD-49A3-8A80-635C6FB2A710}" dt="2022-08-03T17:34:17.666" v="797" actId="1035"/>
          <ac:spMkLst>
            <pc:docMk/>
            <pc:sldMk cId="3216924986" sldId="258"/>
            <ac:spMk id="23" creationId="{D886D1A1-D64F-0655-5585-CDBB0CAD5813}"/>
          </ac:spMkLst>
        </pc:spChg>
        <pc:spChg chg="add mod">
          <ac:chgData name="Michael Calicchia" userId="43ee938f-bc12-4894-9561-1bf3b90e6b96" providerId="ADAL" clId="{F3AD86B4-E6CD-49A3-8A80-635C6FB2A710}" dt="2022-08-03T17:34:52.081" v="867" actId="1076"/>
          <ac:spMkLst>
            <pc:docMk/>
            <pc:sldMk cId="3216924986" sldId="258"/>
            <ac:spMk id="27" creationId="{571F7330-EDB8-AA96-9EB6-406F4FAD40DA}"/>
          </ac:spMkLst>
        </pc:spChg>
        <pc:picChg chg="mod">
          <ac:chgData name="Michael Calicchia" userId="43ee938f-bc12-4894-9561-1bf3b90e6b96" providerId="ADAL" clId="{F3AD86B4-E6CD-49A3-8A80-635C6FB2A710}" dt="2022-08-03T17:34:17.666" v="797" actId="1035"/>
          <ac:picMkLst>
            <pc:docMk/>
            <pc:sldMk cId="3216924986" sldId="258"/>
            <ac:picMk id="6" creationId="{A2DEAD4D-A418-02FD-C827-986DC6900575}"/>
          </ac:picMkLst>
        </pc:picChg>
        <pc:cxnChg chg="add mod">
          <ac:chgData name="Michael Calicchia" userId="43ee938f-bc12-4894-9561-1bf3b90e6b96" providerId="ADAL" clId="{F3AD86B4-E6CD-49A3-8A80-635C6FB2A710}" dt="2022-08-03T17:34:17.666" v="797" actId="1035"/>
          <ac:cxnSpMkLst>
            <pc:docMk/>
            <pc:sldMk cId="3216924986" sldId="258"/>
            <ac:cxnSpMk id="5" creationId="{D4536B85-AA1E-3522-EF75-BE5D9ED98115}"/>
          </ac:cxnSpMkLst>
        </pc:cxnChg>
        <pc:cxnChg chg="add mod">
          <ac:chgData name="Michael Calicchia" userId="43ee938f-bc12-4894-9561-1bf3b90e6b96" providerId="ADAL" clId="{F3AD86B4-E6CD-49A3-8A80-635C6FB2A710}" dt="2022-08-03T17:34:17.666" v="797" actId="1035"/>
          <ac:cxnSpMkLst>
            <pc:docMk/>
            <pc:sldMk cId="3216924986" sldId="258"/>
            <ac:cxnSpMk id="13" creationId="{0B197519-EFB0-EAF6-B06E-ED2DA666EF41}"/>
          </ac:cxnSpMkLst>
        </pc:cxnChg>
        <pc:cxnChg chg="add mod">
          <ac:chgData name="Michael Calicchia" userId="43ee938f-bc12-4894-9561-1bf3b90e6b96" providerId="ADAL" clId="{F3AD86B4-E6CD-49A3-8A80-635C6FB2A710}" dt="2022-08-03T17:34:17.666" v="797" actId="1035"/>
          <ac:cxnSpMkLst>
            <pc:docMk/>
            <pc:sldMk cId="3216924986" sldId="258"/>
            <ac:cxnSpMk id="15" creationId="{D46D5893-9931-316A-1177-5878904BB202}"/>
          </ac:cxnSpMkLst>
        </pc:cxnChg>
        <pc:cxnChg chg="add mod">
          <ac:chgData name="Michael Calicchia" userId="43ee938f-bc12-4894-9561-1bf3b90e6b96" providerId="ADAL" clId="{F3AD86B4-E6CD-49A3-8A80-635C6FB2A710}" dt="2022-08-03T17:36:01.763" v="959" actId="14100"/>
          <ac:cxnSpMkLst>
            <pc:docMk/>
            <pc:sldMk cId="3216924986" sldId="258"/>
            <ac:cxnSpMk id="19" creationId="{24FF9C04-91C1-0EB4-E832-75FA298B8E2A}"/>
          </ac:cxnSpMkLst>
        </pc:cxnChg>
        <pc:cxnChg chg="add mod">
          <ac:chgData name="Michael Calicchia" userId="43ee938f-bc12-4894-9561-1bf3b90e6b96" providerId="ADAL" clId="{F3AD86B4-E6CD-49A3-8A80-635C6FB2A710}" dt="2022-08-03T17:34:17.666" v="797" actId="1035"/>
          <ac:cxnSpMkLst>
            <pc:docMk/>
            <pc:sldMk cId="3216924986" sldId="258"/>
            <ac:cxnSpMk id="22" creationId="{56BA0989-1C68-7A31-D9CD-593DE3F73F96}"/>
          </ac:cxnSpMkLst>
        </pc:cxnChg>
      </pc:sldChg>
      <pc:sldChg chg="addSp delSp modSp mod">
        <pc:chgData name="Michael Calicchia" userId="43ee938f-bc12-4894-9561-1bf3b90e6b96" providerId="ADAL" clId="{F3AD86B4-E6CD-49A3-8A80-635C6FB2A710}" dt="2022-08-03T17:39:00.820" v="1415" actId="14100"/>
        <pc:sldMkLst>
          <pc:docMk/>
          <pc:sldMk cId="3858107857" sldId="259"/>
        </pc:sldMkLst>
        <pc:spChg chg="del">
          <ac:chgData name="Michael Calicchia" userId="43ee938f-bc12-4894-9561-1bf3b90e6b96" providerId="ADAL" clId="{F3AD86B4-E6CD-49A3-8A80-635C6FB2A710}" dt="2022-08-03T17:35:07.886" v="869" actId="478"/>
          <ac:spMkLst>
            <pc:docMk/>
            <pc:sldMk cId="3858107857" sldId="259"/>
            <ac:spMk id="4" creationId="{CF3BE5B8-8D40-8D65-7405-5EBABE472B83}"/>
          </ac:spMkLst>
        </pc:spChg>
        <pc:spChg chg="add mod">
          <ac:chgData name="Michael Calicchia" userId="43ee938f-bc12-4894-9561-1bf3b90e6b96" providerId="ADAL" clId="{F3AD86B4-E6CD-49A3-8A80-635C6FB2A710}" dt="2022-08-03T17:38:55.494" v="1413" actId="1076"/>
          <ac:spMkLst>
            <pc:docMk/>
            <pc:sldMk cId="3858107857" sldId="259"/>
            <ac:spMk id="7" creationId="{1273D5F6-B8F6-C165-5B61-781213813F72}"/>
          </ac:spMkLst>
        </pc:spChg>
        <pc:spChg chg="add mod">
          <ac:chgData name="Michael Calicchia" userId="43ee938f-bc12-4894-9561-1bf3b90e6b96" providerId="ADAL" clId="{F3AD86B4-E6CD-49A3-8A80-635C6FB2A710}" dt="2022-08-03T17:37:02.676" v="1103" actId="14100"/>
          <ac:spMkLst>
            <pc:docMk/>
            <pc:sldMk cId="3858107857" sldId="259"/>
            <ac:spMk id="10" creationId="{C33D001E-A122-E0C3-2969-3BD20047DFD5}"/>
          </ac:spMkLst>
        </pc:spChg>
        <pc:spChg chg="add mod">
          <ac:chgData name="Michael Calicchia" userId="43ee938f-bc12-4894-9561-1bf3b90e6b96" providerId="ADAL" clId="{F3AD86B4-E6CD-49A3-8A80-635C6FB2A710}" dt="2022-08-03T17:38:48.275" v="1411" actId="20577"/>
          <ac:spMkLst>
            <pc:docMk/>
            <pc:sldMk cId="3858107857" sldId="259"/>
            <ac:spMk id="17" creationId="{819F00CE-E906-BF96-EE1F-F7C52384EA72}"/>
          </ac:spMkLst>
        </pc:spChg>
        <pc:picChg chg="mod">
          <ac:chgData name="Michael Calicchia" userId="43ee938f-bc12-4894-9561-1bf3b90e6b96" providerId="ADAL" clId="{F3AD86B4-E6CD-49A3-8A80-635C6FB2A710}" dt="2022-08-03T17:38:30.411" v="1401" actId="1076"/>
          <ac:picMkLst>
            <pc:docMk/>
            <pc:sldMk cId="3858107857" sldId="259"/>
            <ac:picMk id="5" creationId="{4EBEC0DA-C20D-560A-D974-210FE3EA8DC2}"/>
          </ac:picMkLst>
        </pc:picChg>
        <pc:cxnChg chg="add mod">
          <ac:chgData name="Michael Calicchia" userId="43ee938f-bc12-4894-9561-1bf3b90e6b96" providerId="ADAL" clId="{F3AD86B4-E6CD-49A3-8A80-635C6FB2A710}" dt="2022-08-03T17:38:52.115" v="1412" actId="1076"/>
          <ac:cxnSpMkLst>
            <pc:docMk/>
            <pc:sldMk cId="3858107857" sldId="259"/>
            <ac:cxnSpMk id="6" creationId="{A08042F5-53C1-D182-E636-5EB96451EBBF}"/>
          </ac:cxnSpMkLst>
        </pc:cxnChg>
        <pc:cxnChg chg="add mod">
          <ac:chgData name="Michael Calicchia" userId="43ee938f-bc12-4894-9561-1bf3b90e6b96" providerId="ADAL" clId="{F3AD86B4-E6CD-49A3-8A80-635C6FB2A710}" dt="2022-08-03T17:39:00.820" v="1415" actId="14100"/>
          <ac:cxnSpMkLst>
            <pc:docMk/>
            <pc:sldMk cId="3858107857" sldId="259"/>
            <ac:cxnSpMk id="11" creationId="{BC44A32C-0AA0-AC18-27FF-CFA9D4475496}"/>
          </ac:cxnSpMkLst>
        </pc:cxnChg>
        <pc:cxnChg chg="add mod">
          <ac:chgData name="Michael Calicchia" userId="43ee938f-bc12-4894-9561-1bf3b90e6b96" providerId="ADAL" clId="{F3AD86B4-E6CD-49A3-8A80-635C6FB2A710}" dt="2022-08-03T17:38:48.275" v="1411" actId="20577"/>
          <ac:cxnSpMkLst>
            <pc:docMk/>
            <pc:sldMk cId="3858107857" sldId="259"/>
            <ac:cxnSpMk id="16" creationId="{05009F7D-538A-1B8B-652B-7D013C7A6D63}"/>
          </ac:cxnSpMkLst>
        </pc:cxnChg>
      </pc:sldChg>
      <pc:sldChg chg="addSp delSp modSp mod">
        <pc:chgData name="Michael Calicchia" userId="43ee938f-bc12-4894-9561-1bf3b90e6b96" providerId="ADAL" clId="{F3AD86B4-E6CD-49A3-8A80-635C6FB2A710}" dt="2022-08-03T17:43:31.751" v="2162" actId="1076"/>
        <pc:sldMkLst>
          <pc:docMk/>
          <pc:sldMk cId="1532027479" sldId="260"/>
        </pc:sldMkLst>
        <pc:spChg chg="del">
          <ac:chgData name="Michael Calicchia" userId="43ee938f-bc12-4894-9561-1bf3b90e6b96" providerId="ADAL" clId="{F3AD86B4-E6CD-49A3-8A80-635C6FB2A710}" dt="2022-08-03T17:41:23.962" v="1836" actId="478"/>
          <ac:spMkLst>
            <pc:docMk/>
            <pc:sldMk cId="1532027479" sldId="260"/>
            <ac:spMk id="4" creationId="{CF3BE5B8-8D40-8D65-7405-5EBABE472B83}"/>
          </ac:spMkLst>
        </pc:spChg>
        <pc:spChg chg="add mod">
          <ac:chgData name="Michael Calicchia" userId="43ee938f-bc12-4894-9561-1bf3b90e6b96" providerId="ADAL" clId="{F3AD86B4-E6CD-49A3-8A80-635C6FB2A710}" dt="2022-08-03T17:42:03.673" v="1914" actId="1076"/>
          <ac:spMkLst>
            <pc:docMk/>
            <pc:sldMk cId="1532027479" sldId="260"/>
            <ac:spMk id="9" creationId="{068F87D1-C203-F1A9-444E-ECB2E86A4E86}"/>
          </ac:spMkLst>
        </pc:spChg>
        <pc:spChg chg="add mod">
          <ac:chgData name="Michael Calicchia" userId="43ee938f-bc12-4894-9561-1bf3b90e6b96" providerId="ADAL" clId="{F3AD86B4-E6CD-49A3-8A80-635C6FB2A710}" dt="2022-08-03T17:43:11.719" v="2121" actId="1076"/>
          <ac:spMkLst>
            <pc:docMk/>
            <pc:sldMk cId="1532027479" sldId="260"/>
            <ac:spMk id="12" creationId="{C7E4063A-721D-FEED-886C-F6D0BDC130F0}"/>
          </ac:spMkLst>
        </pc:spChg>
        <pc:spChg chg="add mod">
          <ac:chgData name="Michael Calicchia" userId="43ee938f-bc12-4894-9561-1bf3b90e6b96" providerId="ADAL" clId="{F3AD86B4-E6CD-49A3-8A80-635C6FB2A710}" dt="2022-08-03T17:43:31.751" v="2162" actId="1076"/>
          <ac:spMkLst>
            <pc:docMk/>
            <pc:sldMk cId="1532027479" sldId="260"/>
            <ac:spMk id="15" creationId="{AE4E3405-978D-B8E8-5DAA-99DFFD1095EB}"/>
          </ac:spMkLst>
        </pc:spChg>
        <pc:picChg chg="mod">
          <ac:chgData name="Michael Calicchia" userId="43ee938f-bc12-4894-9561-1bf3b90e6b96" providerId="ADAL" clId="{F3AD86B4-E6CD-49A3-8A80-635C6FB2A710}" dt="2022-08-03T17:43:16.085" v="2122" actId="1076"/>
          <ac:picMkLst>
            <pc:docMk/>
            <pc:sldMk cId="1532027479" sldId="260"/>
            <ac:picMk id="7" creationId="{E24ADE85-86A5-4178-8C50-59FD8E796C0E}"/>
          </ac:picMkLst>
        </pc:picChg>
        <pc:cxnChg chg="add mod">
          <ac:chgData name="Michael Calicchia" userId="43ee938f-bc12-4894-9561-1bf3b90e6b96" providerId="ADAL" clId="{F3AD86B4-E6CD-49A3-8A80-635C6FB2A710}" dt="2022-08-03T17:42:06.627" v="1915" actId="14100"/>
          <ac:cxnSpMkLst>
            <pc:docMk/>
            <pc:sldMk cId="1532027479" sldId="260"/>
            <ac:cxnSpMk id="8" creationId="{196AC996-8D6E-7CAF-4BD4-75BE59E5290C}"/>
          </ac:cxnSpMkLst>
        </pc:cxnChg>
        <pc:cxnChg chg="add mod">
          <ac:chgData name="Michael Calicchia" userId="43ee938f-bc12-4894-9561-1bf3b90e6b96" providerId="ADAL" clId="{F3AD86B4-E6CD-49A3-8A80-635C6FB2A710}" dt="2022-08-03T17:43:11.719" v="2121" actId="1076"/>
          <ac:cxnSpMkLst>
            <pc:docMk/>
            <pc:sldMk cId="1532027479" sldId="260"/>
            <ac:cxnSpMk id="11" creationId="{36431D87-96FB-6EA3-11C8-2423BD3C1E16}"/>
          </ac:cxnSpMkLst>
        </pc:cxnChg>
      </pc:sldChg>
      <pc:sldChg chg="addSp modSp mod">
        <pc:chgData name="Michael Calicchia" userId="43ee938f-bc12-4894-9561-1bf3b90e6b96" providerId="ADAL" clId="{F3AD86B4-E6CD-49A3-8A80-635C6FB2A710}" dt="2022-08-03T17:40:18.754" v="1709" actId="1076"/>
        <pc:sldMkLst>
          <pc:docMk/>
          <pc:sldMk cId="917768767" sldId="261"/>
        </pc:sldMkLst>
        <pc:spChg chg="add mod">
          <ac:chgData name="Michael Calicchia" userId="43ee938f-bc12-4894-9561-1bf3b90e6b96" providerId="ADAL" clId="{F3AD86B4-E6CD-49A3-8A80-635C6FB2A710}" dt="2022-08-03T17:40:17.422" v="1708" actId="1076"/>
          <ac:spMkLst>
            <pc:docMk/>
            <pc:sldMk cId="917768767" sldId="261"/>
            <ac:spMk id="4" creationId="{89906CCE-A8D4-5539-417F-CC06061254A7}"/>
          </ac:spMkLst>
        </pc:spChg>
        <pc:picChg chg="mod">
          <ac:chgData name="Michael Calicchia" userId="43ee938f-bc12-4894-9561-1bf3b90e6b96" providerId="ADAL" clId="{F3AD86B4-E6CD-49A3-8A80-635C6FB2A710}" dt="2022-08-03T17:40:18.754" v="1709" actId="1076"/>
          <ac:picMkLst>
            <pc:docMk/>
            <pc:sldMk cId="917768767" sldId="261"/>
            <ac:picMk id="6" creationId="{AC76F5D1-4013-6E7B-45BC-C8599B3D97F0}"/>
          </ac:picMkLst>
        </pc:picChg>
      </pc:sldChg>
      <pc:sldChg chg="addSp delSp modSp mod">
        <pc:chgData name="Michael Calicchia" userId="43ee938f-bc12-4894-9561-1bf3b90e6b96" providerId="ADAL" clId="{F3AD86B4-E6CD-49A3-8A80-635C6FB2A710}" dt="2022-08-03T17:41:19.638" v="1835" actId="20577"/>
        <pc:sldMkLst>
          <pc:docMk/>
          <pc:sldMk cId="2020000506" sldId="262"/>
        </pc:sldMkLst>
        <pc:spChg chg="del">
          <ac:chgData name="Michael Calicchia" userId="43ee938f-bc12-4894-9561-1bf3b90e6b96" providerId="ADAL" clId="{F3AD86B4-E6CD-49A3-8A80-635C6FB2A710}" dt="2022-08-03T17:40:25.491" v="1710" actId="478"/>
          <ac:spMkLst>
            <pc:docMk/>
            <pc:sldMk cId="2020000506" sldId="262"/>
            <ac:spMk id="4" creationId="{D16D214A-29D4-6D0C-1E28-7B24E585E26C}"/>
          </ac:spMkLst>
        </pc:spChg>
        <pc:spChg chg="add mod">
          <ac:chgData name="Michael Calicchia" userId="43ee938f-bc12-4894-9561-1bf3b90e6b96" providerId="ADAL" clId="{F3AD86B4-E6CD-49A3-8A80-635C6FB2A710}" dt="2022-08-03T17:41:19.638" v="1835" actId="20577"/>
          <ac:spMkLst>
            <pc:docMk/>
            <pc:sldMk cId="2020000506" sldId="262"/>
            <ac:spMk id="5" creationId="{0F494D00-11A2-BA27-5F98-B626FE674D92}"/>
          </ac:spMkLst>
        </pc:spChg>
      </pc:sldChg>
      <pc:sldChg chg="add del">
        <pc:chgData name="Michael Calicchia" userId="43ee938f-bc12-4894-9561-1bf3b90e6b96" providerId="ADAL" clId="{F3AD86B4-E6CD-49A3-8A80-635C6FB2A710}" dt="2022-08-03T17:24:25.041" v="48" actId="47"/>
        <pc:sldMkLst>
          <pc:docMk/>
          <pc:sldMk cId="1047520169" sldId="263"/>
        </pc:sldMkLst>
      </pc:sldChg>
      <pc:sldChg chg="modSp new mod">
        <pc:chgData name="Michael Calicchia" userId="43ee938f-bc12-4894-9561-1bf3b90e6b96" providerId="ADAL" clId="{F3AD86B4-E6CD-49A3-8A80-635C6FB2A710}" dt="2022-08-03T17:29:11.236" v="296" actId="20577"/>
        <pc:sldMkLst>
          <pc:docMk/>
          <pc:sldMk cId="1860709736" sldId="263"/>
        </pc:sldMkLst>
        <pc:spChg chg="mod">
          <ac:chgData name="Michael Calicchia" userId="43ee938f-bc12-4894-9561-1bf3b90e6b96" providerId="ADAL" clId="{F3AD86B4-E6CD-49A3-8A80-635C6FB2A710}" dt="2022-08-03T17:29:11.236" v="296" actId="20577"/>
          <ac:spMkLst>
            <pc:docMk/>
            <pc:sldMk cId="1860709736" sldId="263"/>
            <ac:spMk id="2" creationId="{03F1FA67-0156-14DF-FC2D-F400E67DE555}"/>
          </ac:spMkLst>
        </pc:spChg>
        <pc:spChg chg="mod">
          <ac:chgData name="Michael Calicchia" userId="43ee938f-bc12-4894-9561-1bf3b90e6b96" providerId="ADAL" clId="{F3AD86B4-E6CD-49A3-8A80-635C6FB2A710}" dt="2022-08-03T17:26:21.643" v="189" actId="20577"/>
          <ac:spMkLst>
            <pc:docMk/>
            <pc:sldMk cId="1860709736" sldId="263"/>
            <ac:spMk id="4" creationId="{EAE72650-5491-EFA3-6DA0-9199251FBA2E}"/>
          </ac:spMkLst>
        </pc:spChg>
      </pc:sldChg>
      <pc:sldChg chg="modSp add mod">
        <pc:chgData name="Michael Calicchia" userId="43ee938f-bc12-4894-9561-1bf3b90e6b96" providerId="ADAL" clId="{F3AD86B4-E6CD-49A3-8A80-635C6FB2A710}" dt="2022-08-03T17:54:02.832" v="2716" actId="20577"/>
        <pc:sldMkLst>
          <pc:docMk/>
          <pc:sldMk cId="3237477208" sldId="264"/>
        </pc:sldMkLst>
        <pc:spChg chg="mod">
          <ac:chgData name="Michael Calicchia" userId="43ee938f-bc12-4894-9561-1bf3b90e6b96" providerId="ADAL" clId="{F3AD86B4-E6CD-49A3-8A80-635C6FB2A710}" dt="2022-08-03T17:54:02.832" v="2716" actId="20577"/>
          <ac:spMkLst>
            <pc:docMk/>
            <pc:sldMk cId="3237477208" sldId="264"/>
            <ac:spMk id="2" creationId="{7E4020C7-6703-6641-A8C7-018587E76ABA}"/>
          </ac:spMkLst>
        </pc:spChg>
      </pc:sldChg>
      <pc:sldChg chg="modSp add mod">
        <pc:chgData name="Michael Calicchia" userId="43ee938f-bc12-4894-9561-1bf3b90e6b96" providerId="ADAL" clId="{F3AD86B4-E6CD-49A3-8A80-635C6FB2A710}" dt="2022-08-03T17:44:54.461" v="2412" actId="20577"/>
        <pc:sldMkLst>
          <pc:docMk/>
          <pc:sldMk cId="3928858334" sldId="265"/>
        </pc:sldMkLst>
        <pc:spChg chg="mod">
          <ac:chgData name="Michael Calicchia" userId="43ee938f-bc12-4894-9561-1bf3b90e6b96" providerId="ADAL" clId="{F3AD86B4-E6CD-49A3-8A80-635C6FB2A710}" dt="2022-08-03T17:44:54.461" v="2412" actId="20577"/>
          <ac:spMkLst>
            <pc:docMk/>
            <pc:sldMk cId="3928858334" sldId="265"/>
            <ac:spMk id="2" creationId="{7E4020C7-6703-6641-A8C7-018587E76ABA}"/>
          </ac:spMkLst>
        </pc:spChg>
      </pc:sldChg>
      <pc:sldChg chg="add">
        <pc:chgData name="Michael Calicchia" userId="43ee938f-bc12-4894-9561-1bf3b90e6b96" providerId="ADAL" clId="{F3AD86B4-E6CD-49A3-8A80-635C6FB2A710}" dt="2022-08-03T17:47:23.354" v="2413"/>
        <pc:sldMkLst>
          <pc:docMk/>
          <pc:sldMk cId="1257426196" sldId="266"/>
        </pc:sldMkLst>
      </pc:sldChg>
      <pc:sldChg chg="add">
        <pc:chgData name="Michael Calicchia" userId="43ee938f-bc12-4894-9561-1bf3b90e6b96" providerId="ADAL" clId="{F3AD86B4-E6CD-49A3-8A80-635C6FB2A710}" dt="2022-08-03T17:47:23.354" v="2413"/>
        <pc:sldMkLst>
          <pc:docMk/>
          <pc:sldMk cId="20678032" sldId="267"/>
        </pc:sldMkLst>
      </pc:sldChg>
      <pc:sldChg chg="delSp add mod">
        <pc:chgData name="Michael Calicchia" userId="43ee938f-bc12-4894-9561-1bf3b90e6b96" providerId="ADAL" clId="{F3AD86B4-E6CD-49A3-8A80-635C6FB2A710}" dt="2022-08-03T17:47:56.315" v="2419" actId="478"/>
        <pc:sldMkLst>
          <pc:docMk/>
          <pc:sldMk cId="2143513772" sldId="268"/>
        </pc:sldMkLst>
        <pc:spChg chg="del">
          <ac:chgData name="Michael Calicchia" userId="43ee938f-bc12-4894-9561-1bf3b90e6b96" providerId="ADAL" clId="{F3AD86B4-E6CD-49A3-8A80-635C6FB2A710}" dt="2022-08-03T17:47:55.385" v="2418" actId="478"/>
          <ac:spMkLst>
            <pc:docMk/>
            <pc:sldMk cId="2143513772" sldId="268"/>
            <ac:spMk id="10" creationId="{23EFF68F-604A-4870-83E4-6C03DB3B23EF}"/>
          </ac:spMkLst>
        </pc:spChg>
        <pc:cxnChg chg="del">
          <ac:chgData name="Michael Calicchia" userId="43ee938f-bc12-4894-9561-1bf3b90e6b96" providerId="ADAL" clId="{F3AD86B4-E6CD-49A3-8A80-635C6FB2A710}" dt="2022-08-03T17:47:56.315" v="2419" actId="478"/>
          <ac:cxnSpMkLst>
            <pc:docMk/>
            <pc:sldMk cId="2143513772" sldId="268"/>
            <ac:cxnSpMk id="8" creationId="{7BF2094E-0546-407F-99AD-EA82D827115F}"/>
          </ac:cxnSpMkLst>
        </pc:cxnChg>
      </pc:sldChg>
      <pc:sldChg chg="modSp add mod">
        <pc:chgData name="Michael Calicchia" userId="43ee938f-bc12-4894-9561-1bf3b90e6b96" providerId="ADAL" clId="{F3AD86B4-E6CD-49A3-8A80-635C6FB2A710}" dt="2022-08-03T17:48:11.767" v="2488" actId="20577"/>
        <pc:sldMkLst>
          <pc:docMk/>
          <pc:sldMk cId="1913187957" sldId="269"/>
        </pc:sldMkLst>
        <pc:spChg chg="mod">
          <ac:chgData name="Michael Calicchia" userId="43ee938f-bc12-4894-9561-1bf3b90e6b96" providerId="ADAL" clId="{F3AD86B4-E6CD-49A3-8A80-635C6FB2A710}" dt="2022-08-03T17:48:11.767" v="2488" actId="20577"/>
          <ac:spMkLst>
            <pc:docMk/>
            <pc:sldMk cId="1913187957" sldId="269"/>
            <ac:spMk id="2" creationId="{23D82D83-35A7-466E-B50E-06C9B83C9D43}"/>
          </ac:spMkLst>
        </pc:spChg>
      </pc:sldChg>
      <pc:sldChg chg="delSp modSp add mod">
        <pc:chgData name="Michael Calicchia" userId="43ee938f-bc12-4894-9561-1bf3b90e6b96" providerId="ADAL" clId="{F3AD86B4-E6CD-49A3-8A80-635C6FB2A710}" dt="2022-08-03T17:49:07.752" v="2520" actId="20577"/>
        <pc:sldMkLst>
          <pc:docMk/>
          <pc:sldMk cId="2631919389" sldId="270"/>
        </pc:sldMkLst>
        <pc:spChg chg="mod">
          <ac:chgData name="Michael Calicchia" userId="43ee938f-bc12-4894-9561-1bf3b90e6b96" providerId="ADAL" clId="{F3AD86B4-E6CD-49A3-8A80-635C6FB2A710}" dt="2022-08-03T17:49:07.752" v="2520" actId="20577"/>
          <ac:spMkLst>
            <pc:docMk/>
            <pc:sldMk cId="2631919389" sldId="270"/>
            <ac:spMk id="2" creationId="{23D82D83-35A7-466E-B50E-06C9B83C9D43}"/>
          </ac:spMkLst>
        </pc:spChg>
        <pc:picChg chg="del">
          <ac:chgData name="Michael Calicchia" userId="43ee938f-bc12-4894-9561-1bf3b90e6b96" providerId="ADAL" clId="{F3AD86B4-E6CD-49A3-8A80-635C6FB2A710}" dt="2022-08-03T17:48:32.155" v="2506" actId="478"/>
          <ac:picMkLst>
            <pc:docMk/>
            <pc:sldMk cId="2631919389" sldId="270"/>
            <ac:picMk id="6" creationId="{B060B6A7-C920-48DA-A59D-60C9ECBD1D6C}"/>
          </ac:picMkLst>
        </pc:picChg>
      </pc:sldChg>
      <pc:sldChg chg="add">
        <pc:chgData name="Michael Calicchia" userId="43ee938f-bc12-4894-9561-1bf3b90e6b96" providerId="ADAL" clId="{F3AD86B4-E6CD-49A3-8A80-635C6FB2A710}" dt="2022-08-03T17:47:23.354" v="2413"/>
        <pc:sldMkLst>
          <pc:docMk/>
          <pc:sldMk cId="3676152240" sldId="271"/>
        </pc:sldMkLst>
      </pc:sldChg>
      <pc:sldChg chg="add">
        <pc:chgData name="Michael Calicchia" userId="43ee938f-bc12-4894-9561-1bf3b90e6b96" providerId="ADAL" clId="{F3AD86B4-E6CD-49A3-8A80-635C6FB2A710}" dt="2022-08-03T17:47:23.354" v="2413"/>
        <pc:sldMkLst>
          <pc:docMk/>
          <pc:sldMk cId="2397844127" sldId="272"/>
        </pc:sldMkLst>
      </pc:sldChg>
      <pc:sldChg chg="add">
        <pc:chgData name="Michael Calicchia" userId="43ee938f-bc12-4894-9561-1bf3b90e6b96" providerId="ADAL" clId="{F3AD86B4-E6CD-49A3-8A80-635C6FB2A710}" dt="2022-08-03T17:47:23.354" v="2413"/>
        <pc:sldMkLst>
          <pc:docMk/>
          <pc:sldMk cId="1112455461" sldId="273"/>
        </pc:sldMkLst>
      </pc:sldChg>
      <pc:sldChg chg="new del">
        <pc:chgData name="Michael Calicchia" userId="43ee938f-bc12-4894-9561-1bf3b90e6b96" providerId="ADAL" clId="{F3AD86B4-E6CD-49A3-8A80-635C6FB2A710}" dt="2022-08-03T17:47:29.533" v="2415" actId="680"/>
        <pc:sldMkLst>
          <pc:docMk/>
          <pc:sldMk cId="1365508745" sldId="274"/>
        </pc:sldMkLst>
      </pc:sldChg>
      <pc:sldChg chg="addSp modSp add mod">
        <pc:chgData name="Michael Calicchia" userId="43ee938f-bc12-4894-9561-1bf3b90e6b96" providerId="ADAL" clId="{F3AD86B4-E6CD-49A3-8A80-635C6FB2A710}" dt="2022-08-03T17:51:29.246" v="2629" actId="1076"/>
        <pc:sldMkLst>
          <pc:docMk/>
          <pc:sldMk cId="3541490478" sldId="301"/>
        </pc:sldMkLst>
        <pc:spChg chg="mod">
          <ac:chgData name="Michael Calicchia" userId="43ee938f-bc12-4894-9561-1bf3b90e6b96" providerId="ADAL" clId="{F3AD86B4-E6CD-49A3-8A80-635C6FB2A710}" dt="2022-08-03T17:50:25" v="2524" actId="2711"/>
          <ac:spMkLst>
            <pc:docMk/>
            <pc:sldMk cId="3541490478" sldId="301"/>
            <ac:spMk id="2" creationId="{510D6626-E477-47DE-B8AF-5ED561F883E7}"/>
          </ac:spMkLst>
        </pc:spChg>
        <pc:spChg chg="add mod">
          <ac:chgData name="Michael Calicchia" userId="43ee938f-bc12-4894-9561-1bf3b90e6b96" providerId="ADAL" clId="{F3AD86B4-E6CD-49A3-8A80-635C6FB2A710}" dt="2022-08-03T17:51:29.246" v="2629" actId="1076"/>
          <ac:spMkLst>
            <pc:docMk/>
            <pc:sldMk cId="3541490478" sldId="301"/>
            <ac:spMk id="5" creationId="{D80DFD3F-9B62-2694-DB77-71EB2411F050}"/>
          </ac:spMkLst>
        </pc:spChg>
      </pc:sldChg>
      <pc:sldChg chg="modSp add mod ord">
        <pc:chgData name="Michael Calicchia" userId="43ee938f-bc12-4894-9561-1bf3b90e6b96" providerId="ADAL" clId="{F3AD86B4-E6CD-49A3-8A80-635C6FB2A710}" dt="2022-08-03T17:52:02.491" v="2637"/>
        <pc:sldMkLst>
          <pc:docMk/>
          <pc:sldMk cId="3347624029" sldId="302"/>
        </pc:sldMkLst>
        <pc:spChg chg="mod">
          <ac:chgData name="Michael Calicchia" userId="43ee938f-bc12-4894-9561-1bf3b90e6b96" providerId="ADAL" clId="{F3AD86B4-E6CD-49A3-8A80-635C6FB2A710}" dt="2022-08-03T17:50:34.977" v="2525" actId="2711"/>
          <ac:spMkLst>
            <pc:docMk/>
            <pc:sldMk cId="3347624029" sldId="302"/>
            <ac:spMk id="2" creationId="{510D6626-E477-47DE-B8AF-5ED561F883E7}"/>
          </ac:spMkLst>
        </pc:spChg>
      </pc:sldChg>
      <pc:sldChg chg="add del">
        <pc:chgData name="Michael Calicchia" userId="43ee938f-bc12-4894-9561-1bf3b90e6b96" providerId="ADAL" clId="{F3AD86B4-E6CD-49A3-8A80-635C6FB2A710}" dt="2022-08-03T17:51:39.867" v="2631"/>
        <pc:sldMkLst>
          <pc:docMk/>
          <pc:sldMk cId="798045719" sldId="303"/>
        </pc:sldMkLst>
      </pc:sldChg>
      <pc:sldChg chg="modSp add mod ord">
        <pc:chgData name="Michael Calicchia" userId="43ee938f-bc12-4894-9561-1bf3b90e6b96" providerId="ADAL" clId="{F3AD86B4-E6CD-49A3-8A80-635C6FB2A710}" dt="2022-08-03T17:52:40.655" v="2675" actId="20577"/>
        <pc:sldMkLst>
          <pc:docMk/>
          <pc:sldMk cId="3659138972" sldId="303"/>
        </pc:sldMkLst>
        <pc:spChg chg="mod">
          <ac:chgData name="Michael Calicchia" userId="43ee938f-bc12-4894-9561-1bf3b90e6b96" providerId="ADAL" clId="{F3AD86B4-E6CD-49A3-8A80-635C6FB2A710}" dt="2022-08-03T17:52:40.655" v="2675" actId="20577"/>
          <ac:spMkLst>
            <pc:docMk/>
            <pc:sldMk cId="3659138972" sldId="303"/>
            <ac:spMk id="2" creationId="{7E4020C7-6703-6641-A8C7-018587E76ABA}"/>
          </ac:spMkLst>
        </pc:spChg>
      </pc:sldChg>
      <pc:sldChg chg="modSp new mod">
        <pc:chgData name="Michael Calicchia" userId="43ee938f-bc12-4894-9561-1bf3b90e6b96" providerId="ADAL" clId="{F3AD86B4-E6CD-49A3-8A80-635C6FB2A710}" dt="2022-08-03T17:57:19.651" v="3067" actId="20577"/>
        <pc:sldMkLst>
          <pc:docMk/>
          <pc:sldMk cId="3454657730" sldId="304"/>
        </pc:sldMkLst>
        <pc:spChg chg="mod">
          <ac:chgData name="Michael Calicchia" userId="43ee938f-bc12-4894-9561-1bf3b90e6b96" providerId="ADAL" clId="{F3AD86B4-E6CD-49A3-8A80-635C6FB2A710}" dt="2022-08-03T17:57:19.651" v="3067" actId="20577"/>
          <ac:spMkLst>
            <pc:docMk/>
            <pc:sldMk cId="3454657730" sldId="304"/>
            <ac:spMk id="2" creationId="{BC9F51AB-DD83-2477-5EFA-ABC7E69BBBB6}"/>
          </ac:spMkLst>
        </pc:spChg>
        <pc:spChg chg="mod">
          <ac:chgData name="Michael Calicchia" userId="43ee938f-bc12-4894-9561-1bf3b90e6b96" providerId="ADAL" clId="{F3AD86B4-E6CD-49A3-8A80-635C6FB2A710}" dt="2022-08-03T17:53:11.511" v="2685" actId="20577"/>
          <ac:spMkLst>
            <pc:docMk/>
            <pc:sldMk cId="3454657730" sldId="304"/>
            <ac:spMk id="4" creationId="{5ECFE1A7-84A1-ED36-71C8-2324007BDB37}"/>
          </ac:spMkLst>
        </pc:spChg>
      </pc:sldChg>
    </pc:docChg>
  </pc:docChgLst>
  <pc:docChgLst>
    <pc:chgData name="Michael Calicchia" userId="43ee938f-bc12-4894-9561-1bf3b90e6b96" providerId="ADAL" clId="{CE93FF32-228F-6643-A976-E34187478978}"/>
    <pc:docChg chg="custSel addSld delSld modSld">
      <pc:chgData name="Michael Calicchia" userId="43ee938f-bc12-4894-9561-1bf3b90e6b96" providerId="ADAL" clId="{CE93FF32-228F-6643-A976-E34187478978}" dt="2022-03-16T15:02:09.106" v="107" actId="680"/>
      <pc:docMkLst>
        <pc:docMk/>
      </pc:docMkLst>
      <pc:sldChg chg="new">
        <pc:chgData name="Michael Calicchia" userId="43ee938f-bc12-4894-9561-1bf3b90e6b96" providerId="ADAL" clId="{CE93FF32-228F-6643-A976-E34187478978}" dt="2022-03-16T15:02:09.106" v="107" actId="680"/>
        <pc:sldMkLst>
          <pc:docMk/>
          <pc:sldMk cId="2174429654" sldId="256"/>
        </pc:sldMkLst>
      </pc:sldChg>
      <pc:sldChg chg="modSp del mod">
        <pc:chgData name="Michael Calicchia" userId="43ee938f-bc12-4894-9561-1bf3b90e6b96" providerId="ADAL" clId="{CE93FF32-228F-6643-A976-E34187478978}" dt="2022-03-16T15:02:07.473" v="106" actId="2696"/>
        <pc:sldMkLst>
          <pc:docMk/>
          <pc:sldMk cId="3464332652" sldId="256"/>
        </pc:sldMkLst>
        <pc:spChg chg="mod">
          <ac:chgData name="Michael Calicchia" userId="43ee938f-bc12-4894-9561-1bf3b90e6b96" providerId="ADAL" clId="{CE93FF32-228F-6643-A976-E34187478978}" dt="2022-03-16T14:54:04.570" v="11" actId="20577"/>
          <ac:spMkLst>
            <pc:docMk/>
            <pc:sldMk cId="3464332652" sldId="256"/>
            <ac:spMk id="2" creationId="{29198D8F-6CCA-9448-9881-C508FD635491}"/>
          </ac:spMkLst>
        </pc:spChg>
        <pc:spChg chg="mod">
          <ac:chgData name="Michael Calicchia" userId="43ee938f-bc12-4894-9561-1bf3b90e6b96" providerId="ADAL" clId="{CE93FF32-228F-6643-A976-E34187478978}" dt="2022-03-16T14:54:09.755" v="20" actId="20577"/>
          <ac:spMkLst>
            <pc:docMk/>
            <pc:sldMk cId="3464332652" sldId="256"/>
            <ac:spMk id="3" creationId="{F14A4616-7AB3-3046-8B43-9C03B8C2A4EE}"/>
          </ac:spMkLst>
        </pc:spChg>
      </pc:sldChg>
      <pc:sldChg chg="addSp delSp modSp del mod">
        <pc:chgData name="Michael Calicchia" userId="43ee938f-bc12-4894-9561-1bf3b90e6b96" providerId="ADAL" clId="{CE93FF32-228F-6643-A976-E34187478978}" dt="2022-03-16T15:02:05.809" v="97" actId="2696"/>
        <pc:sldMkLst>
          <pc:docMk/>
          <pc:sldMk cId="3128953029" sldId="258"/>
        </pc:sldMkLst>
        <pc:spChg chg="del">
          <ac:chgData name="Michael Calicchia" userId="43ee938f-bc12-4894-9561-1bf3b90e6b96" providerId="ADAL" clId="{CE93FF32-228F-6643-A976-E34187478978}" dt="2022-03-16T14:54:54.812" v="25" actId="478"/>
          <ac:spMkLst>
            <pc:docMk/>
            <pc:sldMk cId="3128953029" sldId="258"/>
            <ac:spMk id="4" creationId="{79ABF45F-2113-4209-8A20-832F01D3BCAC}"/>
          </ac:spMkLst>
        </pc:spChg>
        <pc:picChg chg="add mod">
          <ac:chgData name="Michael Calicchia" userId="43ee938f-bc12-4894-9561-1bf3b90e6b96" providerId="ADAL" clId="{CE93FF32-228F-6643-A976-E34187478978}" dt="2022-03-16T14:55:03.381" v="28" actId="1076"/>
          <ac:picMkLst>
            <pc:docMk/>
            <pc:sldMk cId="3128953029" sldId="258"/>
            <ac:picMk id="5" creationId="{B12D3818-4D84-6848-A711-16D3E08AA63D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6.113" v="98" actId="2696"/>
        <pc:sldMkLst>
          <pc:docMk/>
          <pc:sldMk cId="4078792659" sldId="259"/>
        </pc:sldMkLst>
        <pc:spChg chg="del">
          <ac:chgData name="Michael Calicchia" userId="43ee938f-bc12-4894-9561-1bf3b90e6b96" providerId="ADAL" clId="{CE93FF32-228F-6643-A976-E34187478978}" dt="2022-03-16T14:55:20.287" v="30" actId="478"/>
          <ac:spMkLst>
            <pc:docMk/>
            <pc:sldMk cId="4078792659" sldId="259"/>
            <ac:spMk id="2" creationId="{88F1D449-8075-EA49-9A34-D05910889E17}"/>
          </ac:spMkLst>
        </pc:spChg>
        <pc:spChg chg="del">
          <ac:chgData name="Michael Calicchia" userId="43ee938f-bc12-4894-9561-1bf3b90e6b96" providerId="ADAL" clId="{CE93FF32-228F-6643-A976-E34187478978}" dt="2022-03-16T14:55:21.166" v="31" actId="478"/>
          <ac:spMkLst>
            <pc:docMk/>
            <pc:sldMk cId="4078792659" sldId="259"/>
            <ac:spMk id="4" creationId="{23BBD8CE-BE5D-9B46-A606-DD793752EB0B}"/>
          </ac:spMkLst>
        </pc:spChg>
        <pc:picChg chg="add mod">
          <ac:chgData name="Michael Calicchia" userId="43ee938f-bc12-4894-9561-1bf3b90e6b96" providerId="ADAL" clId="{CE93FF32-228F-6643-A976-E34187478978}" dt="2022-03-16T14:55:45.036" v="36" actId="1076"/>
          <ac:picMkLst>
            <pc:docMk/>
            <pc:sldMk cId="4078792659" sldId="259"/>
            <ac:picMk id="6" creationId="{5D03E03C-0286-294A-970C-601CCB300BCB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6.156" v="99" actId="2696"/>
        <pc:sldMkLst>
          <pc:docMk/>
          <pc:sldMk cId="1796263404" sldId="260"/>
        </pc:sldMkLst>
        <pc:spChg chg="del">
          <ac:chgData name="Michael Calicchia" userId="43ee938f-bc12-4894-9561-1bf3b90e6b96" providerId="ADAL" clId="{CE93FF32-228F-6643-A976-E34187478978}" dt="2022-03-16T14:55:54.668" v="38" actId="478"/>
          <ac:spMkLst>
            <pc:docMk/>
            <pc:sldMk cId="1796263404" sldId="260"/>
            <ac:spMk id="2" creationId="{9F19097B-8F11-2546-9208-A3A2B94A68C7}"/>
          </ac:spMkLst>
        </pc:spChg>
        <pc:spChg chg="del">
          <ac:chgData name="Michael Calicchia" userId="43ee938f-bc12-4894-9561-1bf3b90e6b96" providerId="ADAL" clId="{CE93FF32-228F-6643-A976-E34187478978}" dt="2022-03-16T14:55:55.263" v="39" actId="478"/>
          <ac:spMkLst>
            <pc:docMk/>
            <pc:sldMk cId="1796263404" sldId="260"/>
            <ac:spMk id="4" creationId="{F812DB4F-C4E3-4548-B5C7-BEE8E35E3516}"/>
          </ac:spMkLst>
        </pc:spChg>
        <pc:picChg chg="add mod">
          <ac:chgData name="Michael Calicchia" userId="43ee938f-bc12-4894-9561-1bf3b90e6b96" providerId="ADAL" clId="{CE93FF32-228F-6643-A976-E34187478978}" dt="2022-03-16T14:56:27.694" v="44" actId="1076"/>
          <ac:picMkLst>
            <pc:docMk/>
            <pc:sldMk cId="1796263404" sldId="260"/>
            <ac:picMk id="6" creationId="{65F4D361-869A-5944-AB03-580DC696FB2F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6.683" v="100" actId="2696"/>
        <pc:sldMkLst>
          <pc:docMk/>
          <pc:sldMk cId="367733782" sldId="261"/>
        </pc:sldMkLst>
        <pc:spChg chg="del mod">
          <ac:chgData name="Michael Calicchia" userId="43ee938f-bc12-4894-9561-1bf3b90e6b96" providerId="ADAL" clId="{CE93FF32-228F-6643-A976-E34187478978}" dt="2022-03-16T14:56:54.721" v="47" actId="478"/>
          <ac:spMkLst>
            <pc:docMk/>
            <pc:sldMk cId="367733782" sldId="261"/>
            <ac:spMk id="2" creationId="{1E675349-BC8A-744F-92F2-13CD11CA7FE1}"/>
          </ac:spMkLst>
        </pc:spChg>
        <pc:spChg chg="del">
          <ac:chgData name="Michael Calicchia" userId="43ee938f-bc12-4894-9561-1bf3b90e6b96" providerId="ADAL" clId="{CE93FF32-228F-6643-A976-E34187478978}" dt="2022-03-16T14:57:00.521" v="48" actId="478"/>
          <ac:spMkLst>
            <pc:docMk/>
            <pc:sldMk cId="367733782" sldId="261"/>
            <ac:spMk id="4" creationId="{A18EC0A0-44AB-A24A-BE9E-86C7172B6240}"/>
          </ac:spMkLst>
        </pc:spChg>
        <pc:picChg chg="add mod">
          <ac:chgData name="Michael Calicchia" userId="43ee938f-bc12-4894-9561-1bf3b90e6b96" providerId="ADAL" clId="{CE93FF32-228F-6643-A976-E34187478978}" dt="2022-03-16T14:57:10.493" v="53" actId="1076"/>
          <ac:picMkLst>
            <pc:docMk/>
            <pc:sldMk cId="367733782" sldId="261"/>
            <ac:picMk id="6" creationId="{1A579A49-F22D-574F-8EA0-8375A1949873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6.724" v="101" actId="2696"/>
        <pc:sldMkLst>
          <pc:docMk/>
          <pc:sldMk cId="4141597206" sldId="262"/>
        </pc:sldMkLst>
        <pc:spChg chg="del">
          <ac:chgData name="Michael Calicchia" userId="43ee938f-bc12-4894-9561-1bf3b90e6b96" providerId="ADAL" clId="{CE93FF32-228F-6643-A976-E34187478978}" dt="2022-03-16T14:58:05.645" v="58" actId="478"/>
          <ac:spMkLst>
            <pc:docMk/>
            <pc:sldMk cId="4141597206" sldId="262"/>
            <ac:spMk id="2" creationId="{B1E57B85-CF78-0D43-AC65-B93B04FD330D}"/>
          </ac:spMkLst>
        </pc:spChg>
        <pc:spChg chg="del">
          <ac:chgData name="Michael Calicchia" userId="43ee938f-bc12-4894-9561-1bf3b90e6b96" providerId="ADAL" clId="{CE93FF32-228F-6643-A976-E34187478978}" dt="2022-03-16T14:58:07.428" v="59" actId="478"/>
          <ac:spMkLst>
            <pc:docMk/>
            <pc:sldMk cId="4141597206" sldId="262"/>
            <ac:spMk id="4" creationId="{5E1EF1D3-E665-1041-AAF1-0ECA3680C0D2}"/>
          </ac:spMkLst>
        </pc:spChg>
        <pc:picChg chg="add mod">
          <ac:chgData name="Michael Calicchia" userId="43ee938f-bc12-4894-9561-1bf3b90e6b96" providerId="ADAL" clId="{CE93FF32-228F-6643-A976-E34187478978}" dt="2022-03-16T14:58:50.981" v="64" actId="1076"/>
          <ac:picMkLst>
            <pc:docMk/>
            <pc:sldMk cId="4141597206" sldId="262"/>
            <ac:picMk id="6" creationId="{3CBA4C46-B712-6D43-9A45-AF338F3E87E8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6.798" v="102" actId="2696"/>
        <pc:sldMkLst>
          <pc:docMk/>
          <pc:sldMk cId="3394291368" sldId="263"/>
        </pc:sldMkLst>
        <pc:spChg chg="del">
          <ac:chgData name="Michael Calicchia" userId="43ee938f-bc12-4894-9561-1bf3b90e6b96" providerId="ADAL" clId="{CE93FF32-228F-6643-A976-E34187478978}" dt="2022-03-16T14:57:14.992" v="56" actId="478"/>
          <ac:spMkLst>
            <pc:docMk/>
            <pc:sldMk cId="3394291368" sldId="263"/>
            <ac:spMk id="2" creationId="{60E9B382-2077-DF41-B405-A231A6137F7D}"/>
          </ac:spMkLst>
        </pc:spChg>
        <pc:spChg chg="del">
          <ac:chgData name="Michael Calicchia" userId="43ee938f-bc12-4894-9561-1bf3b90e6b96" providerId="ADAL" clId="{CE93FF32-228F-6643-A976-E34187478978}" dt="2022-03-16T14:57:15.601" v="57" actId="478"/>
          <ac:spMkLst>
            <pc:docMk/>
            <pc:sldMk cId="3394291368" sldId="263"/>
            <ac:spMk id="4" creationId="{26BDA4E1-B850-B646-9562-3CC64111A98A}"/>
          </ac:spMkLst>
        </pc:spChg>
        <pc:picChg chg="add mod">
          <ac:chgData name="Michael Calicchia" userId="43ee938f-bc12-4894-9561-1bf3b90e6b96" providerId="ADAL" clId="{CE93FF32-228F-6643-A976-E34187478978}" dt="2022-03-16T14:59:02.985" v="69" actId="1076"/>
          <ac:picMkLst>
            <pc:docMk/>
            <pc:sldMk cId="3394291368" sldId="263"/>
            <ac:picMk id="6" creationId="{92F3FEF6-7517-8243-B411-381A78F92528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6.829" v="103" actId="2696"/>
        <pc:sldMkLst>
          <pc:docMk/>
          <pc:sldMk cId="668734977" sldId="264"/>
        </pc:sldMkLst>
        <pc:spChg chg="del">
          <ac:chgData name="Michael Calicchia" userId="43ee938f-bc12-4894-9561-1bf3b90e6b96" providerId="ADAL" clId="{CE93FF32-228F-6643-A976-E34187478978}" dt="2022-03-16T14:59:06.410" v="71" actId="478"/>
          <ac:spMkLst>
            <pc:docMk/>
            <pc:sldMk cId="668734977" sldId="264"/>
            <ac:spMk id="2" creationId="{5F0C39AC-6F32-3A49-9204-B3971B3BC7F6}"/>
          </ac:spMkLst>
        </pc:spChg>
        <pc:spChg chg="del">
          <ac:chgData name="Michael Calicchia" userId="43ee938f-bc12-4894-9561-1bf3b90e6b96" providerId="ADAL" clId="{CE93FF32-228F-6643-A976-E34187478978}" dt="2022-03-16T14:59:07.209" v="72" actId="478"/>
          <ac:spMkLst>
            <pc:docMk/>
            <pc:sldMk cId="668734977" sldId="264"/>
            <ac:spMk id="4" creationId="{60B48E4C-009A-384D-A31E-83845724789D}"/>
          </ac:spMkLst>
        </pc:spChg>
        <pc:picChg chg="add mod">
          <ac:chgData name="Michael Calicchia" userId="43ee938f-bc12-4894-9561-1bf3b90e6b96" providerId="ADAL" clId="{CE93FF32-228F-6643-A976-E34187478978}" dt="2022-03-16T14:59:25.295" v="79" actId="1076"/>
          <ac:picMkLst>
            <pc:docMk/>
            <pc:sldMk cId="668734977" sldId="264"/>
            <ac:picMk id="6" creationId="{5F86DE10-73DF-344E-94A4-82B56B5F83EC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7.433" v="104" actId="2696"/>
        <pc:sldMkLst>
          <pc:docMk/>
          <pc:sldMk cId="1047123785" sldId="265"/>
        </pc:sldMkLst>
        <pc:spChg chg="del">
          <ac:chgData name="Michael Calicchia" userId="43ee938f-bc12-4894-9561-1bf3b90e6b96" providerId="ADAL" clId="{CE93FF32-228F-6643-A976-E34187478978}" dt="2022-03-16T14:59:40.464" v="81" actId="478"/>
          <ac:spMkLst>
            <pc:docMk/>
            <pc:sldMk cId="1047123785" sldId="265"/>
            <ac:spMk id="2" creationId="{10A03F2F-68CF-5E43-B248-AC34E99FDD33}"/>
          </ac:spMkLst>
        </pc:spChg>
        <pc:spChg chg="del">
          <ac:chgData name="Michael Calicchia" userId="43ee938f-bc12-4894-9561-1bf3b90e6b96" providerId="ADAL" clId="{CE93FF32-228F-6643-A976-E34187478978}" dt="2022-03-16T14:59:41.392" v="82" actId="478"/>
          <ac:spMkLst>
            <pc:docMk/>
            <pc:sldMk cId="1047123785" sldId="265"/>
            <ac:spMk id="4" creationId="{8A6458BA-BE1A-8A43-AFE2-2E1F834ABBF8}"/>
          </ac:spMkLst>
        </pc:spChg>
        <pc:picChg chg="add mod">
          <ac:chgData name="Michael Calicchia" userId="43ee938f-bc12-4894-9561-1bf3b90e6b96" providerId="ADAL" clId="{CE93FF32-228F-6643-A976-E34187478978}" dt="2022-03-16T14:59:58.525" v="89" actId="1076"/>
          <ac:picMkLst>
            <pc:docMk/>
            <pc:sldMk cId="1047123785" sldId="265"/>
            <ac:picMk id="6" creationId="{1131E12D-43AE-F64D-9CDF-F8D96DBA44C1}"/>
          </ac:picMkLst>
        </pc:picChg>
      </pc:sldChg>
      <pc:sldChg chg="addSp delSp modSp new del mod">
        <pc:chgData name="Michael Calicchia" userId="43ee938f-bc12-4894-9561-1bf3b90e6b96" providerId="ADAL" clId="{CE93FF32-228F-6643-A976-E34187478978}" dt="2022-03-16T15:02:07.454" v="105" actId="2696"/>
        <pc:sldMkLst>
          <pc:docMk/>
          <pc:sldMk cId="3644704005" sldId="266"/>
        </pc:sldMkLst>
        <pc:spChg chg="del">
          <ac:chgData name="Michael Calicchia" userId="43ee938f-bc12-4894-9561-1bf3b90e6b96" providerId="ADAL" clId="{CE93FF32-228F-6643-A976-E34187478978}" dt="2022-03-16T15:00:02.617" v="91" actId="478"/>
          <ac:spMkLst>
            <pc:docMk/>
            <pc:sldMk cId="3644704005" sldId="266"/>
            <ac:spMk id="2" creationId="{276C23EC-3CC8-EF4B-B505-E87FE9AC9976}"/>
          </ac:spMkLst>
        </pc:spChg>
        <pc:spChg chg="del">
          <ac:chgData name="Michael Calicchia" userId="43ee938f-bc12-4894-9561-1bf3b90e6b96" providerId="ADAL" clId="{CE93FF32-228F-6643-A976-E34187478978}" dt="2022-03-16T15:00:04.407" v="92" actId="478"/>
          <ac:spMkLst>
            <pc:docMk/>
            <pc:sldMk cId="3644704005" sldId="266"/>
            <ac:spMk id="4" creationId="{46E7AB7F-B6B2-CD41-AAB1-A0A9E57EE0D5}"/>
          </ac:spMkLst>
        </pc:spChg>
        <pc:picChg chg="add mod">
          <ac:chgData name="Michael Calicchia" userId="43ee938f-bc12-4894-9561-1bf3b90e6b96" providerId="ADAL" clId="{CE93FF32-228F-6643-A976-E34187478978}" dt="2022-03-16T15:00:15.362" v="96" actId="27614"/>
          <ac:picMkLst>
            <pc:docMk/>
            <pc:sldMk cId="3644704005" sldId="266"/>
            <ac:picMk id="6" creationId="{451C5B9E-9EEF-0549-94C0-0B91CE3A15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6414-07F8-904B-8739-909F736E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D5A7-32DE-F549-9EF9-7F13BBD6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EB1986-F0E4-B84E-9EAA-560E1E4D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A05-3467-254C-8C9D-3F96001E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AF2C-A0A3-F44F-9601-D8DD61849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F9B2-3F55-0A49-816A-886DC6D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6ABF-29E2-B541-AAF9-D93AD539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F908-6E3C-7E42-8E20-61CD36BF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5D5AE-EC6B-3D43-B888-1F73ADE1C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C423-1680-6342-8004-18D77118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6429-ECAE-904F-82D1-29D40E6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A800-351E-4C4E-99A6-5A420C9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6E44-9533-D34F-BB0B-0073657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04477" y="1950247"/>
            <a:ext cx="7053981" cy="194144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 smtClean="0">
                <a:solidFill>
                  <a:srgbClr val="2F5597"/>
                </a:solidFill>
                <a:latin typeface="+mn-lt"/>
                <a:ea typeface="Palatino" pitchFamily="2" charset="77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4477" y="3991883"/>
            <a:ext cx="7053262" cy="758825"/>
          </a:xfrm>
        </p:spPr>
        <p:txBody>
          <a:bodyPr>
            <a:normAutofit/>
          </a:bodyPr>
          <a:lstStyle>
            <a:lvl1pPr marL="0" indent="0">
              <a:buNone/>
              <a:defRPr sz="2600" i="1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8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300B-32C9-934A-A382-D68A891C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D9332A-DBD3-AD4D-B3A1-3AD71876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D5DD8-B983-3345-8263-E35BE0F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6" y="238973"/>
            <a:ext cx="7886700" cy="719962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dirty="0">
                <a:solidFill>
                  <a:srgbClr val="2F5597"/>
                </a:solidFill>
                <a:latin typeface="+mn-lt"/>
                <a:ea typeface="Palatino" pitchFamily="2" charset="77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E163-1664-5244-A7B8-2CAE3A0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4B890-F90C-1741-AE5C-C21F7ACE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B123DA-E8A5-5C4A-B536-569E5BBC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6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3CC-9415-2F4D-A583-474ED506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0C4-BDE1-9E47-998A-6E132B550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A37B3-0625-6E4F-A84A-F1DEFB2A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DB4632-8E0D-F546-A4FD-6C701C88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9916-77B7-394A-B32C-C1056812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A140-7661-1043-8CCB-381F8B26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C75F2-D591-DE47-BEAA-8FCB26E26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68EAE-EED4-4045-A6D7-B8EA3F22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CB36C-E3ED-1D43-88AC-71FDA7760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247E960-1D90-004B-8939-BC25721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4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C608-D7A1-854D-AAF3-351890F3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FDAE-0F45-3345-B316-6212FF03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448D6-3621-294C-831C-4CA4B43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A3E3D-492B-C946-B3BB-ED04E4B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A51F8-E9E1-3F4D-BA1C-8009377B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2A1E-882C-1E4E-B5DC-F61B79E2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AD92-6665-E143-A983-423E3564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DA507-E931-2447-94BA-DC78BF633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8902-3524-534C-B71E-534EE0B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4CFC-A902-5A4D-B903-E1A9A26A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A10-63A3-2446-97F0-CEF7D2E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4C88-AB8B-D140-B1F7-B3955F37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2DAA2-4FA6-974D-98E8-A68AB954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91E92-D146-6C40-9E16-43217A5F3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159B-1AF3-B44C-A854-E043A082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3841F-B2E9-7544-A913-68F1DCC6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424DC-ACFC-7E43-AD88-5CB9A574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D4609-A5F1-6A47-ACD3-3AF21D5D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09E3C-FFCD-8243-833C-F557068B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23" y="310410"/>
            <a:ext cx="7886700" cy="719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8E88-2DB4-5045-9DC7-A0D4FF40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16738"/>
            <a:ext cx="7886700" cy="473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E9F0F1-E920-6C4E-B969-530F98D86C52}"/>
              </a:ext>
            </a:extLst>
          </p:cNvPr>
          <p:cNvCxnSpPr>
            <a:cxnSpLocks/>
          </p:cNvCxnSpPr>
          <p:nvPr/>
        </p:nvCxnSpPr>
        <p:spPr>
          <a:xfrm>
            <a:off x="488359" y="6196399"/>
            <a:ext cx="7886700" cy="0"/>
          </a:xfrm>
          <a:prstGeom prst="line">
            <a:avLst/>
          </a:prstGeom>
          <a:ln w="25400" cmpd="thinThick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003BB65-A139-E147-905A-4531E9C39078}"/>
              </a:ext>
            </a:extLst>
          </p:cNvPr>
          <p:cNvSpPr/>
          <p:nvPr/>
        </p:nvSpPr>
        <p:spPr>
          <a:xfrm>
            <a:off x="0" y="6176963"/>
            <a:ext cx="9144000" cy="681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310CD-4D01-7641-BD19-9F4F42ECF2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56665"/>
          <a:stretch/>
        </p:blipFill>
        <p:spPr>
          <a:xfrm>
            <a:off x="6345278" y="6283599"/>
            <a:ext cx="2199634" cy="450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2DFA8-A8D1-6548-99BC-FC9EB5672F17}"/>
              </a:ext>
            </a:extLst>
          </p:cNvPr>
          <p:cNvSpPr txBox="1"/>
          <p:nvPr/>
        </p:nvSpPr>
        <p:spPr>
          <a:xfrm>
            <a:off x="1153940" y="627887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Palatino" pitchFamily="2" charset="77"/>
                <a:cs typeface="Al Bayan Plain" pitchFamily="2" charset="-78"/>
              </a:rPr>
              <a:t>NI RESEARCH GROUP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6538C2-2335-D046-88A6-1BB94A0FAC5A}"/>
              </a:ext>
            </a:extLst>
          </p:cNvPr>
          <p:cNvSpPr/>
          <p:nvPr/>
        </p:nvSpPr>
        <p:spPr>
          <a:xfrm flipV="1">
            <a:off x="190646" y="6449458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D2A555-42A0-2A49-9EDD-C11DDDC50319}"/>
              </a:ext>
            </a:extLst>
          </p:cNvPr>
          <p:cNvSpPr/>
          <p:nvPr/>
        </p:nvSpPr>
        <p:spPr>
          <a:xfrm flipV="1">
            <a:off x="808850" y="651698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1218E0-32AA-3149-B68A-395C12186B45}"/>
              </a:ext>
            </a:extLst>
          </p:cNvPr>
          <p:cNvSpPr/>
          <p:nvPr/>
        </p:nvSpPr>
        <p:spPr>
          <a:xfrm flipV="1">
            <a:off x="440718" y="6669381"/>
            <a:ext cx="64008" cy="64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C14ECE-513C-474D-A6E9-D0286D5FF7BC}"/>
              </a:ext>
            </a:extLst>
          </p:cNvPr>
          <p:cNvSpPr/>
          <p:nvPr/>
        </p:nvSpPr>
        <p:spPr>
          <a:xfrm flipV="1">
            <a:off x="967708" y="6259645"/>
            <a:ext cx="73152" cy="731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94A19A-98EC-7F47-AD9A-A85A2E3274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3009756">
            <a:off x="634625" y="5907829"/>
            <a:ext cx="204356" cy="70937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9B8D3-7BC8-CD4B-870B-44A745140989}"/>
              </a:ext>
            </a:extLst>
          </p:cNvPr>
          <p:cNvGrpSpPr/>
          <p:nvPr/>
        </p:nvGrpSpPr>
        <p:grpSpPr>
          <a:xfrm rot="11746561" flipV="1">
            <a:off x="205136" y="5616545"/>
            <a:ext cx="861518" cy="493141"/>
            <a:chOff x="226512" y="5604280"/>
            <a:chExt cx="861518" cy="493141"/>
          </a:xfrm>
          <a:solidFill>
            <a:srgbClr val="2F5597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1BFD3AD-DFC3-9E4F-A922-871B05B08861}"/>
                </a:ext>
              </a:extLst>
            </p:cNvPr>
            <p:cNvSpPr/>
            <p:nvPr/>
          </p:nvSpPr>
          <p:spPr>
            <a:xfrm>
              <a:off x="226512" y="5725892"/>
              <a:ext cx="118872" cy="118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A7664-CB0E-214B-9AEF-F423F5FB662F}"/>
                </a:ext>
              </a:extLst>
            </p:cNvPr>
            <p:cNvSpPr/>
            <p:nvPr/>
          </p:nvSpPr>
          <p:spPr>
            <a:xfrm>
              <a:off x="864326" y="5736488"/>
              <a:ext cx="91440" cy="914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6B2ABF-720F-0F44-8255-C573CDB18379}"/>
                </a:ext>
              </a:extLst>
            </p:cNvPr>
            <p:cNvSpPr/>
            <p:nvPr/>
          </p:nvSpPr>
          <p:spPr>
            <a:xfrm>
              <a:off x="594854" y="5604280"/>
              <a:ext cx="64008" cy="64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6B896D-EBDF-AB44-BC5B-5445EDCE0EC3}"/>
                </a:ext>
              </a:extLst>
            </p:cNvPr>
            <p:cNvSpPr/>
            <p:nvPr/>
          </p:nvSpPr>
          <p:spPr>
            <a:xfrm>
              <a:off x="1014878" y="6024269"/>
              <a:ext cx="73152" cy="73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CCDC6EF8-8064-0049-83EE-3BE7E667975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150" t="-8562" r="-4150" b="44867"/>
          <a:stretch/>
        </p:blipFill>
        <p:spPr>
          <a:xfrm>
            <a:off x="4974017" y="6149667"/>
            <a:ext cx="2199634" cy="661601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05FB5B37-0530-6A4D-8366-1BDC16858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4859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3D4609-A5F1-6A47-ACD3-3AF21D5D37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D0BED2-E107-4940-9EEC-77E8F3D4A5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226040">
            <a:off x="332517" y="5723710"/>
            <a:ext cx="201287" cy="72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1" kern="1200" dirty="0">
          <a:solidFill>
            <a:srgbClr val="2F5597"/>
          </a:solidFill>
          <a:latin typeface="+mn-lt"/>
          <a:ea typeface="Palatino" pitchFamily="2" charset="77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products/individual-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0C7-6703-6641-A8C7-018587E76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Reconstructing the pressure field around an undulating body using physics-informed neural networks: a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47E97-F646-504D-8F12-AAC086EB8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Calicchia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F361-6787-5F4D-A8FB-D7CF3C8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2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46468-2E5D-9175-EB88-B27A48B1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2CF6A-DAC6-FFCC-382F-A8F637E9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48"/>
          <a:stretch/>
        </p:blipFill>
        <p:spPr>
          <a:xfrm>
            <a:off x="223604" y="1343716"/>
            <a:ext cx="3382136" cy="3797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5E88D-0578-C702-2254-68B1F3D2BF9F}"/>
              </a:ext>
            </a:extLst>
          </p:cNvPr>
          <p:cNvSpPr txBox="1"/>
          <p:nvPr/>
        </p:nvSpPr>
        <p:spPr>
          <a:xfrm>
            <a:off x="3069178" y="1491656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velocity data excluding region around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35E48-B2AD-B6DC-2F77-739644351660}"/>
              </a:ext>
            </a:extLst>
          </p:cNvPr>
          <p:cNvSpPr txBox="1"/>
          <p:nvPr/>
        </p:nvSpPr>
        <p:spPr>
          <a:xfrm>
            <a:off x="3069177" y="1894720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velocity data from entire 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6C452-67AE-288B-83E9-1FDD1525CE77}"/>
              </a:ext>
            </a:extLst>
          </p:cNvPr>
          <p:cNvSpPr txBox="1"/>
          <p:nvPr/>
        </p:nvSpPr>
        <p:spPr>
          <a:xfrm>
            <a:off x="3069178" y="2391629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only around the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28D9E-EB02-7F07-392C-24E777462FE6}"/>
              </a:ext>
            </a:extLst>
          </p:cNvPr>
          <p:cNvSpPr txBox="1"/>
          <p:nvPr/>
        </p:nvSpPr>
        <p:spPr>
          <a:xfrm>
            <a:off x="3112414" y="2815056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coordinates of the body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4F7D5-192A-FA5F-4E9E-A0E6A37BD7A8}"/>
              </a:ext>
            </a:extLst>
          </p:cNvPr>
          <p:cNvSpPr txBox="1"/>
          <p:nvPr/>
        </p:nvSpPr>
        <p:spPr>
          <a:xfrm>
            <a:off x="3264814" y="3336788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info to enforce body kinematics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CBF46-D6B8-ABC6-EE1C-0774175D6E6F}"/>
              </a:ext>
            </a:extLst>
          </p:cNvPr>
          <p:cNvSpPr txBox="1"/>
          <p:nvPr/>
        </p:nvSpPr>
        <p:spPr>
          <a:xfrm>
            <a:off x="3417214" y="3755157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info to enforce a pressure boundary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2C729-96F9-BC41-1CEB-27109A994787}"/>
              </a:ext>
            </a:extLst>
          </p:cNvPr>
          <p:cNvSpPr txBox="1"/>
          <p:nvPr/>
        </p:nvSpPr>
        <p:spPr>
          <a:xfrm>
            <a:off x="3511477" y="4210544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info to enforce velocity boundary conditions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513A090B-637A-C04B-49BC-B00A5228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6" y="238973"/>
            <a:ext cx="7886700" cy="719962"/>
          </a:xfrm>
        </p:spPr>
        <p:txBody>
          <a:bodyPr/>
          <a:lstStyle/>
          <a:p>
            <a:r>
              <a:rPr lang="en-US" dirty="0"/>
              <a:t>GUI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D4467-E14E-24C0-2D33-8478344609A5}"/>
              </a:ext>
            </a:extLst>
          </p:cNvPr>
          <p:cNvSpPr txBox="1"/>
          <p:nvPr/>
        </p:nvSpPr>
        <p:spPr>
          <a:xfrm>
            <a:off x="1491619" y="4868080"/>
            <a:ext cx="70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Matfiles</a:t>
            </a:r>
            <a:r>
              <a:rPr lang="en-US" dirty="0"/>
              <a:t> are arranged such that each column is a new time step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826AA-5BD7-FEC1-081F-5E1B95294AE5}"/>
              </a:ext>
            </a:extLst>
          </p:cNvPr>
          <p:cNvSpPr txBox="1"/>
          <p:nvPr/>
        </p:nvSpPr>
        <p:spPr>
          <a:xfrm>
            <a:off x="1509623" y="5380153"/>
            <a:ext cx="763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field is separated into different regions to enable more passes through the velocity data closest to the body to improve accuracy in this region</a:t>
            </a:r>
          </a:p>
        </p:txBody>
      </p:sp>
    </p:spTree>
    <p:extLst>
      <p:ext uri="{BB962C8B-B14F-4D97-AF65-F5344CB8AC3E}">
        <p14:creationId xmlns:p14="http://schemas.microsoft.com/office/powerpoint/2010/main" val="216408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0C7-6703-6641-A8C7-018587E76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of necessary environment to run on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47E97-F646-504D-8F12-AAC086EB8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Calicchia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F361-6787-5F4D-A8FB-D7CF3C8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5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C9FDF-DBCD-40AC-8F36-B9934E41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69" y="958935"/>
            <a:ext cx="8345083" cy="4730491"/>
          </a:xfrm>
        </p:spPr>
        <p:txBody>
          <a:bodyPr/>
          <a:lstStyle/>
          <a:p>
            <a:r>
              <a:rPr lang="en-US" dirty="0"/>
              <a:t>Download Anaconda: </a:t>
            </a:r>
            <a:r>
              <a:rPr lang="en-US" dirty="0">
                <a:hlinkClick r:id="rId2"/>
              </a:rPr>
              <a:t>https://www.anaconda.com/products/individual-d</a:t>
            </a:r>
            <a:endParaRPr lang="en-US" dirty="0"/>
          </a:p>
          <a:p>
            <a:pPr lvl="1"/>
            <a:r>
              <a:rPr lang="en-US" dirty="0"/>
              <a:t>I used anaconda because it allows me to easily control the version of python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D710-A2B1-4D4F-AAC7-67790A9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8DC0E-0408-4C8F-A305-E1EF1CA6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185B4-C22E-49C4-9E8D-114B2D7C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5" y="1915260"/>
            <a:ext cx="6999890" cy="32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2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C9FDF-DBCD-40AC-8F36-B9934E41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7" y="958935"/>
            <a:ext cx="8875328" cy="4730491"/>
          </a:xfrm>
        </p:spPr>
        <p:txBody>
          <a:bodyPr/>
          <a:lstStyle/>
          <a:p>
            <a:r>
              <a:rPr lang="en-US" dirty="0"/>
              <a:t>Download PyCharm (or any other Editor): </a:t>
            </a:r>
            <a:r>
              <a:rPr lang="en-US" dirty="0">
                <a:hlinkClick r:id="rId2"/>
              </a:rPr>
              <a:t>https://www.jetbrains.com/pycharm/</a:t>
            </a:r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0D710-A2B1-4D4F-AAC7-67790A9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8DC0E-0408-4C8F-A305-E1EF1CA6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2EC7B-758F-4169-9829-2C7E3288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15" y="1811448"/>
            <a:ext cx="7258444" cy="38081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A8F92-2C7A-4B11-B097-05BB5A0E8A18}"/>
              </a:ext>
            </a:extLst>
          </p:cNvPr>
          <p:cNvCxnSpPr/>
          <p:nvPr/>
        </p:nvCxnSpPr>
        <p:spPr>
          <a:xfrm flipH="1" flipV="1">
            <a:off x="7012502" y="4042279"/>
            <a:ext cx="1847719" cy="94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D82D83-35A7-466E-B50E-06C9B83C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8935"/>
            <a:ext cx="7886700" cy="4730491"/>
          </a:xfrm>
        </p:spPr>
        <p:txBody>
          <a:bodyPr/>
          <a:lstStyle/>
          <a:p>
            <a:r>
              <a:rPr lang="en-US" dirty="0"/>
              <a:t>If you want to run the code on a GPU, first check that you have a CUDA enabled GPU and download the appropriate drivers: </a:t>
            </a:r>
            <a:r>
              <a:rPr lang="en-US" dirty="0">
                <a:hlinkClick r:id="rId2"/>
              </a:rPr>
              <a:t>https://developer.nvidia.com/cuda-gpus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2FD5D-12AD-444A-867B-A582EEF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E9D0F-5504-4AE1-B935-AF8F4CD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B5C48-2547-49B6-855B-7F0D997ED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74580"/>
            <a:ext cx="7886700" cy="34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D82D83-35A7-466E-B50E-06C9B83C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370"/>
            <a:ext cx="7886700" cy="4730491"/>
          </a:xfrm>
        </p:spPr>
        <p:txBody>
          <a:bodyPr/>
          <a:lstStyle/>
          <a:p>
            <a:r>
              <a:rPr lang="en-US" dirty="0"/>
              <a:t>Open Anaconda (you’ll see the Anaconda prompt)</a:t>
            </a:r>
          </a:p>
          <a:p>
            <a:r>
              <a:rPr lang="en-US" dirty="0"/>
              <a:t>Change directory if needed</a:t>
            </a:r>
          </a:p>
          <a:p>
            <a:endParaRPr lang="en-US" dirty="0"/>
          </a:p>
          <a:p>
            <a:r>
              <a:rPr lang="en-US" dirty="0"/>
              <a:t>First create an environment for Python 3.9 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conda</a:t>
            </a:r>
            <a:r>
              <a:rPr lang="en-US" dirty="0"/>
              <a:t> create --name [environment name] python=3.9</a:t>
            </a:r>
          </a:p>
          <a:p>
            <a:pPr lvl="1"/>
            <a:r>
              <a:rPr lang="en-US" dirty="0"/>
              <a:t>When prompted type “y” for yes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Type </a:t>
            </a:r>
            <a:r>
              <a:rPr lang="en-US" dirty="0" err="1"/>
              <a:t>conda</a:t>
            </a:r>
            <a:r>
              <a:rPr lang="en-US" dirty="0"/>
              <a:t> activate [environment name]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2FD5D-12AD-444A-867B-A582EEF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E9D0F-5504-4AE1-B935-AF8F4CD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D2204-657D-411C-89EF-4D17D3528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64"/>
          <a:stretch/>
        </p:blipFill>
        <p:spPr>
          <a:xfrm>
            <a:off x="2118886" y="3596224"/>
            <a:ext cx="5347037" cy="7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D82D83-35A7-466E-B50E-06C9B83C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370"/>
            <a:ext cx="7886700" cy="4730491"/>
          </a:xfrm>
        </p:spPr>
        <p:txBody>
          <a:bodyPr>
            <a:normAutofit/>
          </a:bodyPr>
          <a:lstStyle/>
          <a:p>
            <a:r>
              <a:rPr lang="en-US" dirty="0"/>
              <a:t>Next create an environment for </a:t>
            </a:r>
            <a:r>
              <a:rPr lang="en-US" dirty="0" err="1"/>
              <a:t>Tensorflow</a:t>
            </a:r>
            <a:r>
              <a:rPr lang="en-US" dirty="0"/>
              <a:t> 2.x (latest version of </a:t>
            </a:r>
            <a:r>
              <a:rPr lang="en-US" dirty="0" err="1"/>
              <a:t>tensorflow</a:t>
            </a:r>
            <a:r>
              <a:rPr lang="en-US" dirty="0"/>
              <a:t> that the code is currently compatible with) </a:t>
            </a:r>
          </a:p>
          <a:p>
            <a:endParaRPr lang="en-US" dirty="0"/>
          </a:p>
          <a:p>
            <a:r>
              <a:rPr lang="en-US" dirty="0"/>
              <a:t>To obtain the GPU version type: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--name [environment name] </a:t>
            </a:r>
            <a:r>
              <a:rPr lang="en-US" dirty="0" err="1"/>
              <a:t>tensorflow-gpu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obtain the CPU version type: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--name [environment name] </a:t>
            </a:r>
            <a:r>
              <a:rPr lang="en-US" dirty="0" err="1"/>
              <a:t>tensorflow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2FD5D-12AD-444A-867B-A582EEF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9E9D0F-5504-4AE1-B935-AF8F4CD1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263191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BABFE-9CCC-4AD2-8976-53DE5E6B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9207"/>
            <a:ext cx="7886700" cy="4730491"/>
          </a:xfrm>
        </p:spPr>
        <p:txBody>
          <a:bodyPr/>
          <a:lstStyle/>
          <a:p>
            <a:r>
              <a:rPr lang="en-US" dirty="0"/>
              <a:t>Open PyCharm and go to file -&gt; settings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30D7B-6006-4431-B78F-A6731F98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CF8DC-A98C-4B69-8D3D-C58ABFC5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Interpreter in PyCharm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4B4F0-A3DE-452A-9E1A-B465E585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556893"/>
            <a:ext cx="5656668" cy="41065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756609-DCD8-4AAB-B323-CD94C4640859}"/>
              </a:ext>
            </a:extLst>
          </p:cNvPr>
          <p:cNvCxnSpPr>
            <a:cxnSpLocks/>
          </p:cNvCxnSpPr>
          <p:nvPr/>
        </p:nvCxnSpPr>
        <p:spPr>
          <a:xfrm flipH="1" flipV="1">
            <a:off x="7415641" y="2087294"/>
            <a:ext cx="946390" cy="125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1189C3-4F49-41E9-8F48-F9B7D0994AA9}"/>
              </a:ext>
            </a:extLst>
          </p:cNvPr>
          <p:cNvSpPr/>
          <p:nvPr/>
        </p:nvSpPr>
        <p:spPr>
          <a:xfrm>
            <a:off x="7705003" y="2193171"/>
            <a:ext cx="1248629" cy="6069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Press then click add</a:t>
            </a:r>
          </a:p>
        </p:txBody>
      </p:sp>
    </p:spTree>
    <p:extLst>
      <p:ext uri="{BB962C8B-B14F-4D97-AF65-F5344CB8AC3E}">
        <p14:creationId xmlns:p14="http://schemas.microsoft.com/office/powerpoint/2010/main" val="367615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343E-89A4-4B01-9B23-C0252D09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3C011-4D60-49C5-9CB0-04F5086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Interpreter in PyCharm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72AC0-8494-40C1-A68C-56556756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03" y="997229"/>
            <a:ext cx="7101633" cy="48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4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343E-89A4-4B01-9B23-C0252D09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3C011-4D60-49C5-9CB0-04F50863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Packages are Installed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F81DE-262C-4D8C-AAF8-6DA8EB97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2" y="1010643"/>
            <a:ext cx="6335009" cy="1771897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5E896A7-50CF-48DC-86C5-B1D92395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82" y="3034862"/>
            <a:ext cx="7886700" cy="788276"/>
          </a:xfrm>
        </p:spPr>
        <p:txBody>
          <a:bodyPr>
            <a:normAutofit/>
          </a:bodyPr>
          <a:lstStyle/>
          <a:p>
            <a:r>
              <a:rPr lang="en-US" dirty="0"/>
              <a:t>After creating the proper environment and installing the required packages, you're ready to run the code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5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0C7-6703-6641-A8C7-018587E76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 GUI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PINN_Input.mlapp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47E97-F646-504D-8F12-AAC086EB8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Calicchia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F361-6787-5F4D-A8FB-D7CF3C8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7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D6626-E477-47DE-B8AF-5ED561F8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prstClr val="black"/>
                </a:solidFill>
              </a:rPr>
              <a:t>After logging in type ml anaconda (loads anaconda module that is already pre-installed)</a:t>
            </a: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Type </a:t>
            </a:r>
            <a:r>
              <a:rPr lang="en-US" sz="1800" dirty="0" err="1">
                <a:solidFill>
                  <a:prstClr val="black"/>
                </a:solidFill>
              </a:rPr>
              <a:t>conda</a:t>
            </a:r>
            <a:r>
              <a:rPr lang="en-US" sz="1800" dirty="0">
                <a:solidFill>
                  <a:prstClr val="black"/>
                </a:solidFill>
              </a:rPr>
              <a:t> create –name [env name] </a:t>
            </a:r>
            <a:r>
              <a:rPr lang="en-US" sz="1800" dirty="0" err="1">
                <a:solidFill>
                  <a:prstClr val="black"/>
                </a:solidFill>
              </a:rPr>
              <a:t>tensorflow-gpu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Note that </a:t>
            </a:r>
            <a:r>
              <a:rPr lang="en-US" sz="1800" dirty="0" err="1">
                <a:solidFill>
                  <a:prstClr val="black"/>
                </a:solidFill>
              </a:rPr>
              <a:t>tensforflow-gpu</a:t>
            </a:r>
            <a:r>
              <a:rPr lang="en-US" sz="1800" dirty="0">
                <a:solidFill>
                  <a:prstClr val="black"/>
                </a:solidFill>
              </a:rPr>
              <a:t> environment has already been created. It is called </a:t>
            </a:r>
            <a:r>
              <a:rPr lang="en-US" sz="1800" dirty="0" err="1">
                <a:solidFill>
                  <a:prstClr val="black"/>
                </a:solidFill>
              </a:rPr>
              <a:t>tf_gpu</a:t>
            </a:r>
            <a:r>
              <a:rPr lang="en-US" sz="1800" dirty="0">
                <a:solidFill>
                  <a:prstClr val="black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7F41D-936C-4B59-8297-766A460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E8CF33-964A-450E-91A0-5B30A3D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Tensorflow</a:t>
            </a:r>
            <a:r>
              <a:rPr lang="en-US" dirty="0"/>
              <a:t> Environment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80DFD3F-9B62-2694-DB77-71EB2411F050}"/>
              </a:ext>
            </a:extLst>
          </p:cNvPr>
          <p:cNvSpPr txBox="1">
            <a:spLocks/>
          </p:cNvSpPr>
          <p:nvPr/>
        </p:nvSpPr>
        <p:spPr>
          <a:xfrm>
            <a:off x="1816859" y="5744817"/>
            <a:ext cx="7886700" cy="454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</a:rPr>
              <a:t>Note: These instructions are the rockfish computing cluster at JHU</a:t>
            </a:r>
          </a:p>
        </p:txBody>
      </p:sp>
    </p:spTree>
    <p:extLst>
      <p:ext uri="{BB962C8B-B14F-4D97-AF65-F5344CB8AC3E}">
        <p14:creationId xmlns:p14="http://schemas.microsoft.com/office/powerpoint/2010/main" val="3541490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0D6626-E477-47DE-B8AF-5ED561F8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3754"/>
            <a:ext cx="7886700" cy="4730491"/>
          </a:xfrm>
        </p:spPr>
        <p:txBody>
          <a:bodyPr/>
          <a:lstStyle/>
          <a:p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probably a better way of doing this but I created my batch file in Notepad++. (Using the regular windows notepad will provide an error when you try to read the script on Rockfish)</a:t>
            </a:r>
          </a:p>
          <a:p>
            <a:pPr lvl="1"/>
            <a:r>
              <a:rPr lang="en-US" sz="1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Notepad++, go to edit, EOL conversion, Unix (LF), then press save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7F41D-936C-4B59-8297-766A4604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E8CF33-964A-450E-91A0-5B30A3DA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Batch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383C8-97BD-4EB2-9122-1AB96F4B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" y="2704064"/>
            <a:ext cx="5532699" cy="340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8C4C9-5690-4EA7-9964-354F5C92B59C}"/>
              </a:ext>
            </a:extLst>
          </p:cNvPr>
          <p:cNvSpPr txBox="1"/>
          <p:nvPr/>
        </p:nvSpPr>
        <p:spPr>
          <a:xfrm>
            <a:off x="2945001" y="2880707"/>
            <a:ext cx="2850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Give a name to your job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C618F-FD09-4C55-8A95-943D884A23E6}"/>
              </a:ext>
            </a:extLst>
          </p:cNvPr>
          <p:cNvSpPr txBox="1"/>
          <p:nvPr/>
        </p:nvSpPr>
        <p:spPr>
          <a:xfrm>
            <a:off x="2945001" y="3063062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Time you're allotting for this job, make sure this is enough time for your code to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783A6-EE0E-4C9B-B91C-918DF3D8D0E7}"/>
              </a:ext>
            </a:extLst>
          </p:cNvPr>
          <p:cNvSpPr txBox="1"/>
          <p:nvPr/>
        </p:nvSpPr>
        <p:spPr>
          <a:xfrm>
            <a:off x="2946055" y="3264164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Partition where GPUs are located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8DA52-43CD-46EF-B02A-39F37587556E}"/>
              </a:ext>
            </a:extLst>
          </p:cNvPr>
          <p:cNvSpPr txBox="1"/>
          <p:nvPr/>
        </p:nvSpPr>
        <p:spPr>
          <a:xfrm>
            <a:off x="2946055" y="3465615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Number of nodes you’re requesting (There are 10 GPU nodes)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DD93D-4863-41C6-B46E-130DD9B4BE49}"/>
              </a:ext>
            </a:extLst>
          </p:cNvPr>
          <p:cNvSpPr txBox="1"/>
          <p:nvPr/>
        </p:nvSpPr>
        <p:spPr>
          <a:xfrm>
            <a:off x="2945001" y="3669869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Max is 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F5605-98CC-4CF2-AAEE-6F17462DEE1E}"/>
              </a:ext>
            </a:extLst>
          </p:cNvPr>
          <p:cNvSpPr txBox="1"/>
          <p:nvPr/>
        </p:nvSpPr>
        <p:spPr>
          <a:xfrm>
            <a:off x="2943947" y="3842593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There are 4 GPUs on each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250FD-ABE8-4223-B69C-FEA0C126C000}"/>
              </a:ext>
            </a:extLst>
          </p:cNvPr>
          <p:cNvSpPr txBox="1"/>
          <p:nvPr/>
        </p:nvSpPr>
        <p:spPr>
          <a:xfrm>
            <a:off x="2946055" y="4032768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Account name where hours are charged (must be included)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AD03D-F0B5-4F93-B503-1678D6272CFB}"/>
              </a:ext>
            </a:extLst>
          </p:cNvPr>
          <p:cNvSpPr txBox="1"/>
          <p:nvPr/>
        </p:nvSpPr>
        <p:spPr>
          <a:xfrm>
            <a:off x="2953413" y="4241922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Include to receive an email when job in finished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07E6C-7B75-46A9-B2A8-8682DF8217D6}"/>
              </a:ext>
            </a:extLst>
          </p:cNvPr>
          <p:cNvSpPr txBox="1"/>
          <p:nvPr/>
        </p:nvSpPr>
        <p:spPr>
          <a:xfrm>
            <a:off x="3752059" y="4469147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Provide your email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763D0-3197-4E92-8395-203CF90D26A6}"/>
              </a:ext>
            </a:extLst>
          </p:cNvPr>
          <p:cNvSpPr txBox="1"/>
          <p:nvPr/>
        </p:nvSpPr>
        <p:spPr>
          <a:xfrm>
            <a:off x="2419680" y="4864984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 sure if this is needed or 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8B6B3-6195-4182-8680-3B34BD3D6C70}"/>
              </a:ext>
            </a:extLst>
          </p:cNvPr>
          <p:cNvSpPr txBox="1"/>
          <p:nvPr/>
        </p:nvSpPr>
        <p:spPr>
          <a:xfrm>
            <a:off x="2436229" y="5150655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Needed to activate the </a:t>
            </a:r>
            <a:r>
              <a:rPr lang="en-US" sz="1400" dirty="0" err="1">
                <a:solidFill>
                  <a:srgbClr val="FF0000"/>
                </a:solidFill>
              </a:rPr>
              <a:t>tensorflow</a:t>
            </a:r>
            <a:r>
              <a:rPr lang="en-US" sz="1400" dirty="0">
                <a:solidFill>
                  <a:srgbClr val="FF0000"/>
                </a:solidFill>
              </a:rPr>
              <a:t> environment for running the PINN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C8E448-267C-4828-B780-8B02B6D25E79}"/>
              </a:ext>
            </a:extLst>
          </p:cNvPr>
          <p:cNvSpPr txBox="1"/>
          <p:nvPr/>
        </p:nvSpPr>
        <p:spPr>
          <a:xfrm>
            <a:off x="5079577" y="5472968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directory to code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26881-C477-4AF9-B5CF-3A109381C275}"/>
              </a:ext>
            </a:extLst>
          </p:cNvPr>
          <p:cNvSpPr txBox="1"/>
          <p:nvPr/>
        </p:nvSpPr>
        <p:spPr>
          <a:xfrm>
            <a:off x="5079577" y="5688853"/>
            <a:ext cx="650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List the code you want to run</a:t>
            </a:r>
          </a:p>
        </p:txBody>
      </p:sp>
    </p:spTree>
    <p:extLst>
      <p:ext uri="{BB962C8B-B14F-4D97-AF65-F5344CB8AC3E}">
        <p14:creationId xmlns:p14="http://schemas.microsoft.com/office/powerpoint/2010/main" val="334762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20C7-6703-6641-A8C7-018587E76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PINN_2D_UndulatingBodies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47E97-F646-504D-8F12-AAC086EB8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Calicchia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F361-6787-5F4D-A8FB-D7CF3C8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3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9F51AB-DD83-2477-5EFA-ABC7E69B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3084"/>
            <a:ext cx="7886700" cy="4730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main files:</a:t>
            </a:r>
          </a:p>
          <a:p>
            <a:pPr lvl="1"/>
            <a:r>
              <a:rPr lang="en-US" dirty="0"/>
              <a:t>PINN_2D_UndulatingBodies.py</a:t>
            </a:r>
          </a:p>
          <a:p>
            <a:pPr lvl="1"/>
            <a:r>
              <a:rPr lang="en-US" dirty="0"/>
              <a:t>utilities.py </a:t>
            </a:r>
          </a:p>
          <a:p>
            <a:pPr lvl="1"/>
            <a:endParaRPr lang="en-US" dirty="0"/>
          </a:p>
          <a:p>
            <a:r>
              <a:rPr lang="en-US" dirty="0"/>
              <a:t>5-7 input files (depends on enforced BC)</a:t>
            </a:r>
          </a:p>
          <a:p>
            <a:pPr lvl="1"/>
            <a:r>
              <a:rPr lang="en-US" dirty="0"/>
              <a:t>2Dvel_data_full.mat</a:t>
            </a:r>
          </a:p>
          <a:p>
            <a:pPr lvl="1"/>
            <a:r>
              <a:rPr lang="en-US" dirty="0"/>
              <a:t>2Dvel_data_cut.mat</a:t>
            </a:r>
          </a:p>
          <a:p>
            <a:pPr lvl="1"/>
            <a:r>
              <a:rPr lang="en-US" dirty="0"/>
              <a:t>2Dvel_data_sec.mat</a:t>
            </a:r>
          </a:p>
          <a:p>
            <a:pPr lvl="1"/>
            <a:r>
              <a:rPr lang="en-US" dirty="0" err="1"/>
              <a:t>body_data.mat</a:t>
            </a:r>
            <a:endParaRPr lang="en-US" dirty="0"/>
          </a:p>
          <a:p>
            <a:pPr lvl="1"/>
            <a:r>
              <a:rPr lang="en-US" dirty="0" err="1"/>
              <a:t>body_norm_data.mat</a:t>
            </a:r>
            <a:endParaRPr lang="en-US" dirty="0"/>
          </a:p>
          <a:p>
            <a:pPr lvl="1"/>
            <a:r>
              <a:rPr lang="en-US" dirty="0" err="1"/>
              <a:t>press_bound_data.mat</a:t>
            </a:r>
            <a:endParaRPr lang="en-US" dirty="0"/>
          </a:p>
          <a:p>
            <a:pPr lvl="1"/>
            <a:r>
              <a:rPr lang="en-US" dirty="0" err="1"/>
              <a:t>vel_bound_data.mat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Detailed comments are included in the code explaining what each section is doing. If you have any additional questions, please feel free to reach out to me at mcalicc1@jhu.edu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5FC19-0FE8-9B42-009B-FE859A0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CFE1A7-84A1-ED36-71C8-2324007B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 Code</a:t>
            </a:r>
          </a:p>
        </p:txBody>
      </p:sp>
    </p:spTree>
    <p:extLst>
      <p:ext uri="{BB962C8B-B14F-4D97-AF65-F5344CB8AC3E}">
        <p14:creationId xmlns:p14="http://schemas.microsoft.com/office/powerpoint/2010/main" val="345465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DDC0F-8A81-8886-070A-2C82F793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3CD89-4B20-6CFA-2C64-FB2205E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CB37A-7167-45DD-2348-9CD91FFA0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3"/>
          <a:stretch/>
        </p:blipFill>
        <p:spPr>
          <a:xfrm>
            <a:off x="241538" y="958935"/>
            <a:ext cx="2967487" cy="4595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4AF17F-D399-47BF-036C-EF8BCBF12E8D}"/>
              </a:ext>
            </a:extLst>
          </p:cNvPr>
          <p:cNvSpPr txBox="1"/>
          <p:nvPr/>
        </p:nvSpPr>
        <p:spPr>
          <a:xfrm>
            <a:off x="2275547" y="991123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error in u component of velocity field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45FB3-C7D9-C1F7-E5A4-6DD791FBE070}"/>
              </a:ext>
            </a:extLst>
          </p:cNvPr>
          <p:cNvSpPr txBox="1"/>
          <p:nvPr/>
        </p:nvSpPr>
        <p:spPr>
          <a:xfrm>
            <a:off x="2275547" y="1413128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error in v component of velocity field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10AF5-554D-DFFB-1457-E20F170B6401}"/>
              </a:ext>
            </a:extLst>
          </p:cNvPr>
          <p:cNvSpPr txBox="1"/>
          <p:nvPr/>
        </p:nvSpPr>
        <p:spPr>
          <a:xfrm>
            <a:off x="2275547" y="1895751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pressure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3E73A-33B9-5868-3A84-D5B224B9A246}"/>
              </a:ext>
            </a:extLst>
          </p:cNvPr>
          <p:cNvSpPr txBox="1"/>
          <p:nvPr/>
        </p:nvSpPr>
        <p:spPr>
          <a:xfrm>
            <a:off x="2850642" y="2378374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surface pressure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22633-B3F3-CCB3-F730-460B1A255EFE}"/>
              </a:ext>
            </a:extLst>
          </p:cNvPr>
          <p:cNvSpPr txBox="1"/>
          <p:nvPr/>
        </p:nvSpPr>
        <p:spPr>
          <a:xfrm>
            <a:off x="2850642" y="2800379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u velocity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CF792-8F92-F6EC-CAD9-24E1687EDC0C}"/>
              </a:ext>
            </a:extLst>
          </p:cNvPr>
          <p:cNvSpPr txBox="1"/>
          <p:nvPr/>
        </p:nvSpPr>
        <p:spPr>
          <a:xfrm>
            <a:off x="2850642" y="3256718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du/dx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C66CA-68C5-4072-0722-3F700549C299}"/>
              </a:ext>
            </a:extLst>
          </p:cNvPr>
          <p:cNvSpPr txBox="1"/>
          <p:nvPr/>
        </p:nvSpPr>
        <p:spPr>
          <a:xfrm>
            <a:off x="2850642" y="3688370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du/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FCD54-27E8-410F-44F9-3EC113CC344A}"/>
              </a:ext>
            </a:extLst>
          </p:cNvPr>
          <p:cNvSpPr txBox="1"/>
          <p:nvPr/>
        </p:nvSpPr>
        <p:spPr>
          <a:xfrm>
            <a:off x="2850642" y="4119338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v velocity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89489-1888-D331-ACB4-F29C85D6311C}"/>
              </a:ext>
            </a:extLst>
          </p:cNvPr>
          <p:cNvSpPr txBox="1"/>
          <p:nvPr/>
        </p:nvSpPr>
        <p:spPr>
          <a:xfrm>
            <a:off x="2850641" y="4554324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dv/dx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21041-C380-EBB2-4DDC-C3988575E6E7}"/>
              </a:ext>
            </a:extLst>
          </p:cNvPr>
          <p:cNvSpPr txBox="1"/>
          <p:nvPr/>
        </p:nvSpPr>
        <p:spPr>
          <a:xfrm>
            <a:off x="2850642" y="4985292"/>
            <a:ext cx="59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predicted dv/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9405A-45B7-4658-361C-7A2F1BE0BD38}"/>
              </a:ext>
            </a:extLst>
          </p:cNvPr>
          <p:cNvSpPr txBox="1"/>
          <p:nvPr/>
        </p:nvSpPr>
        <p:spPr>
          <a:xfrm>
            <a:off x="1261421" y="5512133"/>
            <a:ext cx="764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Derivatives of velocity fields can be used to compute 2D divergence field and vorticity field </a:t>
            </a:r>
          </a:p>
        </p:txBody>
      </p:sp>
    </p:spTree>
    <p:extLst>
      <p:ext uri="{BB962C8B-B14F-4D97-AF65-F5344CB8AC3E}">
        <p14:creationId xmlns:p14="http://schemas.microsoft.com/office/powerpoint/2010/main" val="7633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8795D5-956E-CE64-0EC7-B0B0D03E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9D9C3-D998-1B80-A6AE-CB884CF3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MATLAB GUI to generate inputs into PINN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BBC89-AF83-FA41-A3CF-F985B50E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3" y="998667"/>
            <a:ext cx="6378732" cy="486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F1FA67-0156-14DF-FC2D-F400E67D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Velocity Data Naming convention: 2Dvel_00001.dat</a:t>
            </a:r>
          </a:p>
          <a:p>
            <a:pPr marL="0" indent="0">
              <a:buNone/>
            </a:pPr>
            <a:r>
              <a:rPr lang="en-US" dirty="0"/>
              <a:t>x, y, u,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Body Data Naming convention: body_00001.dat</a:t>
            </a:r>
          </a:p>
          <a:p>
            <a:pPr marL="0" indent="0">
              <a:buNone/>
            </a:pPr>
            <a:r>
              <a:rPr lang="en-US" dirty="0"/>
              <a:t>x, y, u, v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</a:t>
            </a:r>
          </a:p>
          <a:p>
            <a:r>
              <a:rPr lang="en-US" dirty="0">
                <a:latin typeface="Menlo"/>
              </a:rPr>
              <a:t>C</a:t>
            </a:r>
            <a:r>
              <a:rPr lang="en-US" b="0" i="0" u="none" strike="noStrike" dirty="0">
                <a:effectLst/>
                <a:latin typeface="Menlo"/>
              </a:rPr>
              <a:t>oordinates of the body should consist of all</a:t>
            </a:r>
            <a:r>
              <a:rPr lang="en-US" dirty="0">
                <a:latin typeface="Menlo"/>
              </a:rPr>
              <a:t> </a:t>
            </a:r>
            <a:r>
              <a:rPr lang="en-US" b="0" i="0" u="none" strike="noStrike" dirty="0">
                <a:effectLst/>
                <a:latin typeface="Menlo"/>
              </a:rPr>
              <a:t>points above the midline (right side) followed by all points below</a:t>
            </a:r>
            <a:r>
              <a:rPr lang="en-US" dirty="0">
                <a:latin typeface="Menlo"/>
              </a:rPr>
              <a:t> </a:t>
            </a:r>
            <a:r>
              <a:rPr lang="en-US" b="0" i="0" u="none" strike="noStrike" dirty="0">
                <a:effectLst/>
                <a:latin typeface="Menlo"/>
              </a:rPr>
              <a:t>the midline (left side). There should be an equal number of points on the left and right side of the body. </a:t>
            </a:r>
            <a:endParaRPr lang="en-US" b="0" i="0" dirty="0">
              <a:effectLst/>
              <a:latin typeface="Menl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F6444-4CCE-C48E-9C72-5AEDB4B9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72650-5491-EFA3-6DA0-9199251F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to GUI</a:t>
            </a:r>
          </a:p>
        </p:txBody>
      </p:sp>
    </p:spTree>
    <p:extLst>
      <p:ext uri="{BB962C8B-B14F-4D97-AF65-F5344CB8AC3E}">
        <p14:creationId xmlns:p14="http://schemas.microsoft.com/office/powerpoint/2010/main" val="186070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8062-F0A3-C597-6790-09E533E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EAD4D-A418-02FD-C827-986DC6900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9298" b="64804"/>
          <a:stretch/>
        </p:blipFill>
        <p:spPr>
          <a:xfrm>
            <a:off x="1290168" y="1420691"/>
            <a:ext cx="5450482" cy="359145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536B85-AA1E-3522-EF75-BE5D9ED98115}"/>
              </a:ext>
            </a:extLst>
          </p:cNvPr>
          <p:cNvCxnSpPr>
            <a:cxnSpLocks/>
          </p:cNvCxnSpPr>
          <p:nvPr/>
        </p:nvCxnSpPr>
        <p:spPr>
          <a:xfrm>
            <a:off x="1013791" y="1352182"/>
            <a:ext cx="616226" cy="1066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DF60BB-AF1D-6FB6-D5C5-A3C8764CA63E}"/>
              </a:ext>
            </a:extLst>
          </p:cNvPr>
          <p:cNvSpPr txBox="1"/>
          <p:nvPr/>
        </p:nvSpPr>
        <p:spPr>
          <a:xfrm>
            <a:off x="72887" y="428852"/>
            <a:ext cx="284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to be prompted to select folder that contains time series of velocity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54ACA-4A1B-386A-52DC-AADE49610F4B}"/>
              </a:ext>
            </a:extLst>
          </p:cNvPr>
          <p:cNvSpPr txBox="1"/>
          <p:nvPr/>
        </p:nvSpPr>
        <p:spPr>
          <a:xfrm>
            <a:off x="7017027" y="774360"/>
            <a:ext cx="222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time step between frames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FBE65-01CD-A047-5271-0B8F55FA81FB}"/>
              </a:ext>
            </a:extLst>
          </p:cNvPr>
          <p:cNvSpPr txBox="1"/>
          <p:nvPr/>
        </p:nvSpPr>
        <p:spPr>
          <a:xfrm>
            <a:off x="7070034" y="1738200"/>
            <a:ext cx="222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number of files that need to be read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197519-EFB0-EAF6-B06E-ED2DA666EF41}"/>
              </a:ext>
            </a:extLst>
          </p:cNvPr>
          <p:cNvCxnSpPr>
            <a:cxnSpLocks/>
          </p:cNvCxnSpPr>
          <p:nvPr/>
        </p:nvCxnSpPr>
        <p:spPr>
          <a:xfrm flipH="1">
            <a:off x="5956852" y="1221278"/>
            <a:ext cx="1060175" cy="1197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6D5893-9931-316A-1177-5878904BB202}"/>
              </a:ext>
            </a:extLst>
          </p:cNvPr>
          <p:cNvCxnSpPr>
            <a:cxnSpLocks/>
          </p:cNvCxnSpPr>
          <p:nvPr/>
        </p:nvCxnSpPr>
        <p:spPr>
          <a:xfrm flipH="1">
            <a:off x="6109252" y="2199865"/>
            <a:ext cx="960782" cy="904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6758F2-9953-F73E-0EAC-2D1AA6634EC3}"/>
              </a:ext>
            </a:extLst>
          </p:cNvPr>
          <p:cNvSpPr txBox="1"/>
          <p:nvPr/>
        </p:nvSpPr>
        <p:spPr>
          <a:xfrm>
            <a:off x="3500496" y="152676"/>
            <a:ext cx="290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 to apply a temporal filter to smooth velocity field</a:t>
            </a:r>
          </a:p>
          <a:p>
            <a:r>
              <a:rPr lang="en-US" dirty="0"/>
              <a:t>Yes – applies filter</a:t>
            </a:r>
          </a:p>
          <a:p>
            <a:r>
              <a:rPr lang="en-US" dirty="0"/>
              <a:t>No – doesn’t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F9C04-91C1-0EB4-E832-75FA298B8E2A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346713" y="1353005"/>
            <a:ext cx="604895" cy="160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A0989-1C68-7A31-D9CD-593DE3F73F9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982280" y="4614818"/>
            <a:ext cx="33129" cy="3973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86D1A1-D64F-0655-5585-CDBB0CAD5813}"/>
              </a:ext>
            </a:extLst>
          </p:cNvPr>
          <p:cNvSpPr txBox="1"/>
          <p:nvPr/>
        </p:nvSpPr>
        <p:spPr>
          <a:xfrm>
            <a:off x="1290168" y="5012144"/>
            <a:ext cx="729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 length (L), velocity (U), and T (t) used to non-</a:t>
            </a:r>
            <a:r>
              <a:rPr lang="en-US" dirty="0" err="1"/>
              <a:t>dimensionalize</a:t>
            </a:r>
            <a:r>
              <a:rPr lang="en-US" dirty="0"/>
              <a:t> the </a:t>
            </a:r>
            <a:r>
              <a:rPr lang="en-US" dirty="0" err="1"/>
              <a:t>spatio</a:t>
            </a:r>
            <a:r>
              <a:rPr lang="en-US" dirty="0"/>
              <a:t>-temporal coordinates and corresponding velocity field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F7330-EDB8-AA96-9EB6-406F4FAD40DA}"/>
              </a:ext>
            </a:extLst>
          </p:cNvPr>
          <p:cNvSpPr txBox="1"/>
          <p:nvPr/>
        </p:nvSpPr>
        <p:spPr>
          <a:xfrm>
            <a:off x="2090963" y="5638627"/>
            <a:ext cx="56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*units should be consistent with the units of the </a:t>
            </a:r>
            <a:r>
              <a:rPr lang="en-US" dirty="0" err="1"/>
              <a:t>x,y,u,v</a:t>
            </a:r>
            <a:r>
              <a:rPr lang="en-US" dirty="0"/>
              <a:t>, dt</a:t>
            </a:r>
          </a:p>
        </p:txBody>
      </p:sp>
    </p:spTree>
    <p:extLst>
      <p:ext uri="{BB962C8B-B14F-4D97-AF65-F5344CB8AC3E}">
        <p14:creationId xmlns:p14="http://schemas.microsoft.com/office/powerpoint/2010/main" val="321692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8062-F0A3-C597-6790-09E533E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EC0DA-C20D-560A-D974-210FE3EA8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83" r="59731"/>
          <a:stretch/>
        </p:blipFill>
        <p:spPr>
          <a:xfrm>
            <a:off x="4236432" y="1450272"/>
            <a:ext cx="3420011" cy="42917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8042F5-53C1-D182-E636-5EB96451EBBF}"/>
              </a:ext>
            </a:extLst>
          </p:cNvPr>
          <p:cNvCxnSpPr>
            <a:cxnSpLocks/>
          </p:cNvCxnSpPr>
          <p:nvPr/>
        </p:nvCxnSpPr>
        <p:spPr>
          <a:xfrm>
            <a:off x="3087281" y="1206716"/>
            <a:ext cx="1663148" cy="894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73D5F6-B8F6-C165-5B61-781213813F72}"/>
              </a:ext>
            </a:extLst>
          </p:cNvPr>
          <p:cNvSpPr txBox="1"/>
          <p:nvPr/>
        </p:nvSpPr>
        <p:spPr>
          <a:xfrm>
            <a:off x="572443" y="526942"/>
            <a:ext cx="284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to be prompted to select folder that contains the body coordinates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D001E-A122-E0C3-2969-3BD20047DFD5}"/>
              </a:ext>
            </a:extLst>
          </p:cNvPr>
          <p:cNvSpPr txBox="1"/>
          <p:nvPr/>
        </p:nvSpPr>
        <p:spPr>
          <a:xfrm>
            <a:off x="3918855" y="192617"/>
            <a:ext cx="502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if velocity at body coordinates are specified. </a:t>
            </a:r>
          </a:p>
          <a:p>
            <a:r>
              <a:rPr lang="en-US" dirty="0"/>
              <a:t>If no, velocity will be interpolated from nearest velocity vector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44A32C-0AA0-AC18-27FF-CFA9D447549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33693" y="1115947"/>
            <a:ext cx="318289" cy="1241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009F7D-538A-1B8B-652B-7D013C7A6D6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16997" y="3821882"/>
            <a:ext cx="855003" cy="2995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9F00CE-E906-BF96-EE1F-F7C52384EA72}"/>
              </a:ext>
            </a:extLst>
          </p:cNvPr>
          <p:cNvSpPr txBox="1"/>
          <p:nvPr/>
        </p:nvSpPr>
        <p:spPr>
          <a:xfrm>
            <a:off x="874406" y="2113722"/>
            <a:ext cx="2842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the boundary condition, if any, to be applied on the external boundaries:</a:t>
            </a:r>
          </a:p>
          <a:p>
            <a:endParaRPr lang="en-US" dirty="0"/>
          </a:p>
          <a:p>
            <a:r>
              <a:rPr lang="en-US" dirty="0"/>
              <a:t>Velocity – prescribes the known velocity from the velocity field data</a:t>
            </a:r>
          </a:p>
          <a:p>
            <a:endParaRPr lang="en-US" dirty="0"/>
          </a:p>
          <a:p>
            <a:r>
              <a:rPr lang="en-US" dirty="0"/>
              <a:t>Pressure – prescribes zero pressure on the selected boundary</a:t>
            </a:r>
          </a:p>
        </p:txBody>
      </p:sp>
    </p:spTree>
    <p:extLst>
      <p:ext uri="{BB962C8B-B14F-4D97-AF65-F5344CB8AC3E}">
        <p14:creationId xmlns:p14="http://schemas.microsoft.com/office/powerpoint/2010/main" val="38581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DF5DE-2976-2A33-5EE4-6B87266F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6F5D1-4013-6E7B-45BC-C8599B3D9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1324315"/>
            <a:ext cx="6231137" cy="4524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906CCE-A8D4-5539-417F-CC06061254A7}"/>
              </a:ext>
            </a:extLst>
          </p:cNvPr>
          <p:cNvSpPr txBox="1"/>
          <p:nvPr/>
        </p:nvSpPr>
        <p:spPr>
          <a:xfrm>
            <a:off x="904111" y="515782"/>
            <a:ext cx="794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 will loop through the velocity fields with the body of the object included. Please make sure the inside of the body is free of any velocity vectors</a:t>
            </a:r>
          </a:p>
        </p:txBody>
      </p:sp>
    </p:spTree>
    <p:extLst>
      <p:ext uri="{BB962C8B-B14F-4D97-AF65-F5344CB8AC3E}">
        <p14:creationId xmlns:p14="http://schemas.microsoft.com/office/powerpoint/2010/main" val="91776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9DD82-E458-0AA2-A5BD-2C4A08F2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74E9B-8834-6C51-7BCF-ACD1CABB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1" y="1203767"/>
            <a:ext cx="6889077" cy="4450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94D00-11A2-BA27-5F98-B626FE674D92}"/>
              </a:ext>
            </a:extLst>
          </p:cNvPr>
          <p:cNvSpPr txBox="1"/>
          <p:nvPr/>
        </p:nvSpPr>
        <p:spPr>
          <a:xfrm>
            <a:off x="726867" y="270617"/>
            <a:ext cx="794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 will loop through the motion of the body and show the vectors normal to the body. Please make sure the vectors point away from the body.</a:t>
            </a:r>
          </a:p>
        </p:txBody>
      </p:sp>
    </p:spTree>
    <p:extLst>
      <p:ext uri="{BB962C8B-B14F-4D97-AF65-F5344CB8AC3E}">
        <p14:creationId xmlns:p14="http://schemas.microsoft.com/office/powerpoint/2010/main" val="202000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8062-F0A3-C597-6790-09E533E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4609-A5F1-6A47-ACD3-3AF21D5D378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EC7A4-2E18-3AE6-0E0C-8008807A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0" t="86147"/>
          <a:stretch/>
        </p:blipFill>
        <p:spPr>
          <a:xfrm>
            <a:off x="1330411" y="1313579"/>
            <a:ext cx="6483178" cy="11668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6AC996-8D6E-7CAF-4BD4-75BE59E5290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23319" y="1034760"/>
            <a:ext cx="766264" cy="774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8F87D1-C203-F1A9-444E-ECB2E86A4E86}"/>
              </a:ext>
            </a:extLst>
          </p:cNvPr>
          <p:cNvSpPr txBox="1"/>
          <p:nvPr/>
        </p:nvSpPr>
        <p:spPr>
          <a:xfrm>
            <a:off x="602023" y="111430"/>
            <a:ext cx="2842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save to select the folder where the output </a:t>
            </a:r>
            <a:r>
              <a:rPr lang="en-US" dirty="0" err="1"/>
              <a:t>matfiles</a:t>
            </a:r>
            <a:r>
              <a:rPr lang="en-US" dirty="0"/>
              <a:t> will be saved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31D87-96FB-6EA3-11C8-2423BD3C1E1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08034" y="933842"/>
            <a:ext cx="407029" cy="1051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E4063A-721D-FEED-886C-F6D0BDC130F0}"/>
              </a:ext>
            </a:extLst>
          </p:cNvPr>
          <p:cNvSpPr txBox="1"/>
          <p:nvPr/>
        </p:nvSpPr>
        <p:spPr>
          <a:xfrm>
            <a:off x="4683692" y="287511"/>
            <a:ext cx="406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responding to all previous prompts, press run to generate </a:t>
            </a:r>
            <a:r>
              <a:rPr lang="en-US" dirty="0" err="1"/>
              <a:t>matfiles</a:t>
            </a:r>
            <a:r>
              <a:rPr lang="en-US" dirty="0"/>
              <a:t> and plots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E3405-978D-B8E8-5DAA-99DFFD1095EB}"/>
              </a:ext>
            </a:extLst>
          </p:cNvPr>
          <p:cNvSpPr txBox="1"/>
          <p:nvPr/>
        </p:nvSpPr>
        <p:spPr>
          <a:xfrm>
            <a:off x="2652321" y="3036497"/>
            <a:ext cx="40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the generated </a:t>
            </a:r>
            <a:r>
              <a:rPr lang="en-US" dirty="0" err="1"/>
              <a:t>matfiles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5E85-AABA-9105-EEAD-08BC67EC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22" y="3534484"/>
            <a:ext cx="8507012" cy="168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776E2-C3AB-13FF-1F60-9958E066E1B1}"/>
              </a:ext>
            </a:extLst>
          </p:cNvPr>
          <p:cNvSpPr txBox="1"/>
          <p:nvPr/>
        </p:nvSpPr>
        <p:spPr>
          <a:xfrm>
            <a:off x="1715906" y="5411577"/>
            <a:ext cx="70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Matfiles</a:t>
            </a:r>
            <a:r>
              <a:rPr lang="en-US" dirty="0"/>
              <a:t> are arranged such that each column is a new time step </a:t>
            </a:r>
          </a:p>
        </p:txBody>
      </p:sp>
    </p:spTree>
    <p:extLst>
      <p:ext uri="{BB962C8B-B14F-4D97-AF65-F5344CB8AC3E}">
        <p14:creationId xmlns:p14="http://schemas.microsoft.com/office/powerpoint/2010/main" val="1532027479"/>
      </p:ext>
    </p:extLst>
  </p:cSld>
  <p:clrMapOvr>
    <a:masterClrMapping/>
  </p:clrMapOvr>
</p:sld>
</file>

<file path=ppt/theme/theme1.xml><?xml version="1.0" encoding="utf-8"?>
<a:theme xmlns:a="http://schemas.openxmlformats.org/drawingml/2006/main" name="Ni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_theme" id="{A28207DA-BF30-F84D-874E-252A6E107955}" vid="{8FC44CE9-26C6-E447-8E69-BBF591FBF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Ni_theme</Template>
  <TotalTime>162</TotalTime>
  <Words>1142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Console</vt:lpstr>
      <vt:lpstr>Menlo</vt:lpstr>
      <vt:lpstr>Times New Roman</vt:lpstr>
      <vt:lpstr>Ni_theme</vt:lpstr>
      <vt:lpstr>Reconstructing the pressure field around an undulating body using physics-informed neural networks: a tutorial</vt:lpstr>
      <vt:lpstr>MATLAB GUI (PINN_Input.mlapp)</vt:lpstr>
      <vt:lpstr>Use MATLAB GUI to generate inputs into PINN</vt:lpstr>
      <vt:lpstr>Input Files to 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Output</vt:lpstr>
      <vt:lpstr>Installation of necessary environment to run on GPU</vt:lpstr>
      <vt:lpstr>Creating an Environment</vt:lpstr>
      <vt:lpstr>Creating an Environment</vt:lpstr>
      <vt:lpstr>Creating an Environment</vt:lpstr>
      <vt:lpstr>Creating an Environment</vt:lpstr>
      <vt:lpstr>Creating an Environment</vt:lpstr>
      <vt:lpstr>Change Interpreter in PyCharm</vt:lpstr>
      <vt:lpstr>Change Interpreter in PyCharm</vt:lpstr>
      <vt:lpstr>Check Packages are Installed</vt:lpstr>
      <vt:lpstr>Create Tensorflow Environment</vt:lpstr>
      <vt:lpstr>Creating the Batch File</vt:lpstr>
      <vt:lpstr>PINN_2D_UndulatingBodies</vt:lpstr>
      <vt:lpstr>PINN Code</vt:lpstr>
      <vt:lpstr>PINN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Ni</dc:creator>
  <cp:lastModifiedBy>Michael Calicchia</cp:lastModifiedBy>
  <cp:revision>1</cp:revision>
  <dcterms:created xsi:type="dcterms:W3CDTF">2020-11-19T02:03:14Z</dcterms:created>
  <dcterms:modified xsi:type="dcterms:W3CDTF">2022-12-22T15:24:37Z</dcterms:modified>
</cp:coreProperties>
</file>