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7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4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" y="20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5505-B421-4F45-B72A-AB1D379C0A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5E0E-C94C-4724-8D8B-2349F6E3D1F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roplets-HD-Content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10361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5505-B421-4F45-B72A-AB1D379C0A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5E0E-C94C-4724-8D8B-2349F6E3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5505-B421-4F45-B72A-AB1D379C0A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5E0E-C94C-4724-8D8B-2349F6E3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0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lang="en-US" sz="4400" b="1" i="0" kern="1200" dirty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i="0" kern="1200" dirty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745505-B421-4F45-B72A-AB1D379C0AAE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345E0E-C94C-4724-8D8B-2349F6E3D1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94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5505-B421-4F45-B72A-AB1D379C0A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5E0E-C94C-4724-8D8B-2349F6E3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1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5505-B421-4F45-B72A-AB1D379C0A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5E0E-C94C-4724-8D8B-2349F6E3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5505-B421-4F45-B72A-AB1D379C0A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5E0E-C94C-4724-8D8B-2349F6E3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1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5505-B421-4F45-B72A-AB1D379C0A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5E0E-C94C-4724-8D8B-2349F6E3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6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5505-B421-4F45-B72A-AB1D379C0A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5E0E-C94C-4724-8D8B-2349F6E3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5505-B421-4F45-B72A-AB1D379C0A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5E0E-C94C-4724-8D8B-2349F6E3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9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5505-B421-4F45-B72A-AB1D379C0A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5E0E-C94C-4724-8D8B-2349F6E3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1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C745505-B421-4F45-B72A-AB1D379C0AAE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6345E0E-C94C-4724-8D8B-2349F6E3D1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7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-e-a-m-stream.herokuapp.com/" TargetMode="External"/><Relationship Id="rId2" Type="http://schemas.openxmlformats.org/officeDocument/2006/relationships/hyperlink" Target="https://github.com/JHU-Project-3/final-proj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fif"/><Relationship Id="rId4" Type="http://schemas.openxmlformats.org/officeDocument/2006/relationships/image" Target="../media/image13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93" y="1716575"/>
            <a:ext cx="4877481" cy="3543795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Rectangle 5"/>
          <p:cNvSpPr/>
          <p:nvPr/>
        </p:nvSpPr>
        <p:spPr>
          <a:xfrm>
            <a:off x="3666866" y="0"/>
            <a:ext cx="5011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is no “I” in</a:t>
            </a:r>
            <a:endParaRPr lang="en-US" sz="54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5512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2000">
        <p15:prstTrans prst="drape"/>
      </p:transition>
    </mc:Choice>
    <mc:Fallback xmlns="">
      <p:transition spd="slow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3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33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262" y="1690688"/>
            <a:ext cx="2309648" cy="4351338"/>
          </a:xfrm>
        </p:spPr>
        <p:txBody>
          <a:bodyPr/>
          <a:lstStyle/>
          <a:p>
            <a:pPr algn="ctr"/>
            <a:r>
              <a:rPr lang="en-US" sz="4400" dirty="0" err="1" smtClean="0">
                <a:hlinkClick r:id="rId2" tooltip="https://github.com/JHU-Project-3/final-project"/>
              </a:rPr>
              <a:t>Github</a:t>
            </a:r>
            <a:endParaRPr lang="en-US" sz="4400" dirty="0" smtClean="0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4400" dirty="0" smtClean="0"/>
          </a:p>
          <a:p>
            <a:pPr algn="ctr"/>
            <a:r>
              <a:rPr lang="en-US" sz="4400" dirty="0" err="1">
                <a:hlinkClick r:id="rId3" tooltip="https://t-e-a-m-stream.herokuapp.com/"/>
              </a:rPr>
              <a:t>Heroku</a:t>
            </a:r>
            <a:r>
              <a:rPr lang="en-US" dirty="0" smtClean="0">
                <a:hlinkClick r:id="rId3"/>
              </a:rPr>
              <a:t> </a:t>
            </a:r>
            <a:endParaRPr lang="en-US" dirty="0"/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411" y="3109023"/>
            <a:ext cx="900578" cy="900578"/>
          </a:xfrm>
          <a:prstGeom prst="rect">
            <a:avLst/>
          </a:prstGeom>
        </p:spPr>
      </p:pic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411" y="1690688"/>
            <a:ext cx="900578" cy="9005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65" y="1556680"/>
            <a:ext cx="5768814" cy="473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4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4183C4"/>
                </a:solidFill>
                <a:latin typeface="Lato"/>
              </a:rPr>
              <a:t>T.E.A.M Members:</a:t>
            </a:r>
            <a:br>
              <a:rPr lang="en-US" b="1" dirty="0">
                <a:solidFill>
                  <a:srgbClr val="4183C4"/>
                </a:solidFill>
                <a:latin typeface="Lato"/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94771" y="1825625"/>
            <a:ext cx="5531006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4400" b="1" dirty="0" smtClean="0">
                <a:solidFill>
                  <a:srgbClr val="4183C4"/>
                </a:solidFill>
                <a:latin typeface="Lato"/>
              </a:rPr>
              <a:t>T. = </a:t>
            </a:r>
            <a:r>
              <a:rPr lang="en-US" sz="4400" b="1" i="0" dirty="0" smtClean="0">
                <a:solidFill>
                  <a:srgbClr val="4183C4"/>
                </a:solidFill>
                <a:effectLst/>
                <a:latin typeface="Lato"/>
              </a:rPr>
              <a:t>Todd Harvey</a:t>
            </a:r>
          </a:p>
          <a:p>
            <a:pPr marL="0" indent="0" algn="just">
              <a:buNone/>
            </a:pPr>
            <a:r>
              <a:rPr lang="en-US" sz="4400" b="1" i="0" dirty="0" smtClean="0">
                <a:solidFill>
                  <a:srgbClr val="4183C4"/>
                </a:solidFill>
                <a:effectLst/>
                <a:latin typeface="Lato"/>
              </a:rPr>
              <a:t>E. = Ed </a:t>
            </a:r>
            <a:r>
              <a:rPr lang="en-US" sz="4400" b="1" i="0" dirty="0" err="1" smtClean="0">
                <a:solidFill>
                  <a:srgbClr val="4183C4"/>
                </a:solidFill>
                <a:effectLst/>
                <a:latin typeface="Lato"/>
              </a:rPr>
              <a:t>Fatula</a:t>
            </a:r>
            <a:endParaRPr lang="en-US" sz="4400" b="1" i="0" dirty="0" smtClean="0">
              <a:solidFill>
                <a:srgbClr val="4183C4"/>
              </a:solidFill>
              <a:effectLst/>
              <a:latin typeface="Lato"/>
            </a:endParaRPr>
          </a:p>
          <a:p>
            <a:pPr marL="742950" indent="-742950" algn="just">
              <a:buAutoNum type="alphaUcPeriod"/>
            </a:pPr>
            <a:r>
              <a:rPr lang="en-US" sz="4400" b="1" dirty="0" smtClean="0">
                <a:solidFill>
                  <a:srgbClr val="4183C4"/>
                </a:solidFill>
                <a:latin typeface="Lato"/>
              </a:rPr>
              <a:t>= </a:t>
            </a:r>
            <a:r>
              <a:rPr lang="en-US" sz="4400" b="1" i="0" dirty="0" smtClean="0">
                <a:solidFill>
                  <a:srgbClr val="4183C4"/>
                </a:solidFill>
                <a:effectLst/>
                <a:latin typeface="Lato"/>
              </a:rPr>
              <a:t>Andrew Keiser</a:t>
            </a:r>
          </a:p>
          <a:p>
            <a:pPr algn="just"/>
            <a:r>
              <a:rPr lang="en-US" sz="4400" b="1" dirty="0" smtClean="0">
                <a:solidFill>
                  <a:srgbClr val="4183C4"/>
                </a:solidFill>
                <a:latin typeface="Lato"/>
              </a:rPr>
              <a:t>M. = </a:t>
            </a:r>
            <a:r>
              <a:rPr lang="en-US" sz="4400" b="1" i="0" dirty="0" smtClean="0">
                <a:solidFill>
                  <a:srgbClr val="4183C4"/>
                </a:solidFill>
                <a:effectLst/>
                <a:latin typeface="Lato"/>
              </a:rPr>
              <a:t>Mike Sowers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6" y="527823"/>
            <a:ext cx="2451190" cy="17809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157" y="464633"/>
            <a:ext cx="2451190" cy="17809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22" y="4355548"/>
            <a:ext cx="9955631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4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1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31868"/>
            <a:ext cx="10515600" cy="597907"/>
          </a:xfrm>
        </p:spPr>
        <p:txBody>
          <a:bodyPr/>
          <a:lstStyle/>
          <a:p>
            <a:pPr algn="ctr"/>
            <a:r>
              <a:rPr lang="en-US" dirty="0" smtClean="0"/>
              <a:t>Todd – Front end dev, styling, and more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7298" y="3291677"/>
            <a:ext cx="10954214" cy="597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32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8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4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4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400" b="1" i="0" kern="1200" dirty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Ed – Product design, full stack dev, and more 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4272" y="4112609"/>
            <a:ext cx="11485757" cy="597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32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8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4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4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400" b="1" i="0" kern="1200" dirty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Andrew – </a:t>
            </a:r>
            <a:r>
              <a:rPr lang="en-US" dirty="0"/>
              <a:t>Back end </a:t>
            </a:r>
            <a:r>
              <a:rPr lang="en-US" dirty="0" smtClean="0"/>
              <a:t>architect, full stack dev, and more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0488" y="5045654"/>
            <a:ext cx="10891024" cy="597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32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8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4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4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400" b="1" i="0" kern="1200" dirty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Mike – Server setup, full stack dev, and more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283" y="276848"/>
            <a:ext cx="1851102" cy="18812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5" y="313527"/>
            <a:ext cx="1851102" cy="18812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76282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Product: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8078"/>
            <a:ext cx="10515600" cy="45488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 smtClean="0"/>
              <a:t>Our </a:t>
            </a:r>
            <a:r>
              <a:rPr lang="en-US" sz="3600" dirty="0"/>
              <a:t>T.E.A.M. </a:t>
            </a:r>
            <a:r>
              <a:rPr lang="en-US" sz="3600" dirty="0" smtClean="0"/>
              <a:t>has created </a:t>
            </a:r>
            <a:r>
              <a:rPr lang="en-US" sz="3600" dirty="0"/>
              <a:t>a video streaming service with </a:t>
            </a:r>
            <a:r>
              <a:rPr lang="en-US" sz="3600" dirty="0" smtClean="0"/>
              <a:t>the ability to provide both free </a:t>
            </a:r>
            <a:r>
              <a:rPr lang="en-US" sz="3600" dirty="0"/>
              <a:t>and premium </a:t>
            </a:r>
            <a:r>
              <a:rPr lang="en-US" sz="3600" dirty="0" smtClean="0"/>
              <a:t>content, allowing new and established brands to grow their market.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750527" y="4170272"/>
            <a:ext cx="4690946" cy="2201813"/>
            <a:chOff x="3750527" y="4170272"/>
            <a:chExt cx="4690946" cy="22018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527" y="4170272"/>
              <a:ext cx="4690946" cy="220181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308" y="4559729"/>
              <a:ext cx="1476797" cy="14767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443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50633"/>
            <a:ext cx="10515600" cy="3426329"/>
          </a:xfrm>
        </p:spPr>
        <p:txBody>
          <a:bodyPr numCol="2">
            <a:normAutofit fontScale="70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/>
              <a:t>React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err="1" smtClean="0"/>
              <a:t>GraphQL</a:t>
            </a:r>
            <a:endParaRPr lang="en-US" sz="43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/>
              <a:t>Mongo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/>
              <a:t>Semantic UI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/>
              <a:t>Semantic UI React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err="1" smtClean="0"/>
              <a:t>Heroku</a:t>
            </a:r>
            <a:endParaRPr lang="en-US" sz="43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/>
              <a:t>Stripe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3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3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3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/>
              <a:t>HTML</a:t>
            </a:r>
            <a:endParaRPr lang="en-US" sz="43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/>
              <a:t>CSS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/>
              <a:t>Node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/>
              <a:t>Express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err="1" smtClean="0"/>
              <a:t>Javascript</a:t>
            </a:r>
            <a:endParaRPr lang="en-US" sz="43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/>
              <a:t>Socket.io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/>
              <a:t>React Player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556" y="365124"/>
            <a:ext cx="2781921" cy="16643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23" y="365123"/>
            <a:ext cx="2781921" cy="16643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5199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0439"/>
            <a:ext cx="10515600" cy="368652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Understanding how to integrate video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Integrating Stripe payment for premium content &amp; restricting viewers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Ensuring everyone on the team has challenging pieces of the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PWA (Progressive Web App)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696" y="365124"/>
            <a:ext cx="2630411" cy="1753607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35" y="365123"/>
            <a:ext cx="2630411" cy="1753607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1411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32" presetClass="emph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animRot by="120000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100"/>
                            </p:stCondLst>
                            <p:childTnLst>
                              <p:par>
                                <p:cTn id="19" presetID="32" presetClass="emph" presetSubtype="0" fill="hold" grpId="0" nodeType="afterEffect">
                                  <p:stCondLst>
                                    <p:cond delay="1400"/>
                                  </p:stCondLst>
                                  <p:childTnLst>
                                    <p:animRot by="120000">
                                      <p:cBhvr>
                                        <p:cTn id="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500"/>
                            </p:stCondLst>
                            <p:childTnLst>
                              <p:par>
                                <p:cTn id="26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79649"/>
            <a:ext cx="10515600" cy="359731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Produced a unique product outside of the expertise of our instructor support (no safety net)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Provided the ability to leverage free and paid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Worked well as a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465" y="219423"/>
            <a:ext cx="2825209" cy="18834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83" y="219424"/>
            <a:ext cx="2825208" cy="18834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3275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828" y="365125"/>
            <a:ext cx="2925039" cy="1644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86361"/>
            <a:ext cx="10515600" cy="3790602"/>
          </a:xfrm>
        </p:spPr>
        <p:txBody>
          <a:bodyPr/>
          <a:lstStyle/>
          <a:p>
            <a:r>
              <a:rPr lang="en-US" dirty="0" smtClean="0"/>
              <a:t>Add video or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1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C 0.06901 -4.07407E-6 0.125 0.05602 0.125 0.125 C 0.125 0.19399 0.06901 0.25 4.58333E-6 0.25 C -0.06901 0.25 -0.125 0.19399 -0.125 0.125 C -0.125 0.05602 -0.06901 -4.07407E-6 4.58333E-6 -4.07407E-6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4917"/>
            <a:ext cx="10515600" cy="419204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Provide the streaming service for content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Enhanced search features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Reply to comments or chat per event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Comments in full screen </a:t>
            </a:r>
            <a:r>
              <a:rPr lang="en-US" dirty="0" smtClean="0"/>
              <a:t>video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Follow users/channels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Direct message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Progressive Web App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Category buttons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Require a video link when creating events</a:t>
            </a:r>
          </a:p>
        </p:txBody>
      </p:sp>
    </p:spTree>
    <p:extLst>
      <p:ext uri="{BB962C8B-B14F-4D97-AF65-F5344CB8AC3E}">
        <p14:creationId xmlns:p14="http://schemas.microsoft.com/office/powerpoint/2010/main" val="353440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6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00"/>
                            </p:stCondLst>
                            <p:childTnLst>
                              <p:par>
                                <p:cTn id="11" presetID="50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6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00"/>
                            </p:stCondLst>
                            <p:childTnLst>
                              <p:par>
                                <p:cTn id="17" presetID="50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800"/>
                            </p:stCondLst>
                            <p:childTnLst>
                              <p:par>
                                <p:cTn id="23" presetID="50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100"/>
                            </p:stCondLst>
                            <p:childTnLst>
                              <p:par>
                                <p:cTn id="29" presetID="50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600"/>
                            </p:stCondLst>
                            <p:childTnLst>
                              <p:par>
                                <p:cTn id="35" presetID="50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100"/>
                            </p:stCondLst>
                            <p:childTnLst>
                              <p:par>
                                <p:cTn id="41" presetID="50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3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400"/>
                            </p:stCondLst>
                            <p:childTnLst>
                              <p:par>
                                <p:cTn id="47" presetID="50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4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800"/>
                            </p:stCondLst>
                            <p:childTnLst>
                              <p:par>
                                <p:cTn id="53" presetID="50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4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239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Franklin Gothic Book</vt:lpstr>
      <vt:lpstr>Helvetica</vt:lpstr>
      <vt:lpstr>Lato</vt:lpstr>
      <vt:lpstr>Office Theme</vt:lpstr>
      <vt:lpstr>PowerPoint Presentation</vt:lpstr>
      <vt:lpstr>T.E.A.M Members: </vt:lpstr>
      <vt:lpstr>Roles</vt:lpstr>
      <vt:lpstr>Description of Product:  </vt:lpstr>
      <vt:lpstr>Technologies</vt:lpstr>
      <vt:lpstr>Challenges</vt:lpstr>
      <vt:lpstr>Successes</vt:lpstr>
      <vt:lpstr>PowerPoint Presentation</vt:lpstr>
      <vt:lpstr>Future Enhancements</vt:lpstr>
      <vt:lpstr>Project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30</cp:revision>
  <dcterms:created xsi:type="dcterms:W3CDTF">2021-10-28T21:40:04Z</dcterms:created>
  <dcterms:modified xsi:type="dcterms:W3CDTF">2021-11-01T00:57:41Z</dcterms:modified>
</cp:coreProperties>
</file>