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4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6E4C2B-C6B5-455A-84CE-BA432E23B7BA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1713B4-ACD5-497D-B0E4-B57219D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878" y="7038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T.E.A.M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4577" y="1274197"/>
            <a:ext cx="11039986" cy="514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Description of Product: 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Our T.E.A.M. (Todd, </a:t>
            </a:r>
            <a:r>
              <a:rPr lang="en-US" cap="none" dirty="0"/>
              <a:t>E</a:t>
            </a:r>
            <a:r>
              <a:rPr lang="en-US" cap="none" dirty="0" smtClean="0"/>
              <a:t>d, Andrew, and Mike) will create a video streaming service with free and premium content, searchable via keyword and category, that allows users to ‘like’ the content or chat and comment about the content.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Contributions</a:t>
            </a:r>
            <a:endParaRPr lang="en-US" cap="none" dirty="0"/>
          </a:p>
          <a:p>
            <a:pPr fontAlgn="base"/>
            <a:r>
              <a:rPr lang="en-US" cap="none" smtClean="0"/>
              <a:t>Wireframes/payments/chat/slide </a:t>
            </a:r>
            <a:r>
              <a:rPr lang="en-US" cap="none" dirty="0" smtClean="0"/>
              <a:t>creation </a:t>
            </a:r>
            <a:r>
              <a:rPr lang="en-US" cap="none" dirty="0" smtClean="0"/>
              <a:t>– Ed</a:t>
            </a:r>
          </a:p>
          <a:p>
            <a:pPr fontAlgn="base"/>
            <a:r>
              <a:rPr lang="en-US" cap="none" dirty="0"/>
              <a:t>Front End - Todd (+CSS Grid</a:t>
            </a:r>
            <a:r>
              <a:rPr lang="en-US" cap="none" dirty="0" smtClean="0"/>
              <a:t>)</a:t>
            </a:r>
          </a:p>
          <a:p>
            <a:pPr fontAlgn="base"/>
            <a:r>
              <a:rPr lang="en-US" cap="none" dirty="0" smtClean="0"/>
              <a:t>Server </a:t>
            </a:r>
            <a:r>
              <a:rPr lang="en-US" cap="none" dirty="0"/>
              <a:t>Setup - Mike</a:t>
            </a:r>
          </a:p>
          <a:p>
            <a:pPr fontAlgn="base"/>
            <a:r>
              <a:rPr lang="en-US" cap="none" dirty="0"/>
              <a:t>Data Model </a:t>
            </a:r>
            <a:r>
              <a:rPr lang="en-US" cap="none" dirty="0" smtClean="0"/>
              <a:t>Creation, queries, mutations, comments, user authentication – Andrew</a:t>
            </a:r>
          </a:p>
        </p:txBody>
      </p:sp>
    </p:spTree>
    <p:extLst>
      <p:ext uri="{BB962C8B-B14F-4D97-AF65-F5344CB8AC3E}">
        <p14:creationId xmlns:p14="http://schemas.microsoft.com/office/powerpoint/2010/main" val="9596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229" y="233330"/>
            <a:ext cx="11515134" cy="6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</a:p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&amp; Login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230" y="971156"/>
            <a:ext cx="8059332" cy="533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feeds and random feeds here (to start)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5344" y="971156"/>
            <a:ext cx="3384019" cy="58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Search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5344" y="1631633"/>
            <a:ext cx="3384019" cy="54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Category: Jump to 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296" y="1718491"/>
            <a:ext cx="7529611" cy="1677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Event 1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633133" y="3924088"/>
            <a:ext cx="7504386" cy="15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Event 2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8547023" y="278296"/>
            <a:ext cx="3109122" cy="5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 Premium Member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4932" y="1964432"/>
            <a:ext cx="2541401" cy="11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about event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932" y="4103814"/>
            <a:ext cx="2541401" cy="11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about event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229" y="6386513"/>
            <a:ext cx="11515134" cy="27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65344" y="2293144"/>
            <a:ext cx="3384019" cy="40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Results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15125" y="1107577"/>
            <a:ext cx="150636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19678" y="2950639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19678" y="5044179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65023" y="2950639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Link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65023" y="5046419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Link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4742" y="1842965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9678" y="4096313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Premium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7434" y="278296"/>
            <a:ext cx="2093595" cy="55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T.E.A.M Stream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43030" y="419364"/>
            <a:ext cx="107836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2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229" y="233330"/>
            <a:ext cx="11515134" cy="6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Stream</a:t>
            </a:r>
          </a:p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&amp; Login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230" y="996382"/>
            <a:ext cx="8059332" cy="531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2930" y="996382"/>
            <a:ext cx="3386433" cy="531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Chat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008" y="1446756"/>
            <a:ext cx="7529611" cy="352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229" y="6386513"/>
            <a:ext cx="11515134" cy="27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1673" y="4487507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Link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30351" y="4457411"/>
            <a:ext cx="132412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8008" y="5076908"/>
            <a:ext cx="7529611" cy="45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block – Description, etc.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8008" y="5661329"/>
            <a:ext cx="7529611" cy="50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7434" y="278296"/>
            <a:ext cx="2093595" cy="55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T.E.A.M Stream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47023" y="278296"/>
            <a:ext cx="3109122" cy="571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 a Premium Member</a:t>
            </a:r>
          </a:p>
          <a:p>
            <a:pPr algn="ctr"/>
            <a:r>
              <a:rPr lang="en-US" dirty="0" smtClean="0"/>
              <a:t>You are a Premium Member!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43030" y="419364"/>
            <a:ext cx="107836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2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229" y="233330"/>
            <a:ext cx="11515134" cy="6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Creation Page</a:t>
            </a:r>
          </a:p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&amp; Login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229" y="996382"/>
            <a:ext cx="11515133" cy="531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Event Creation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008" y="1708982"/>
            <a:ext cx="10904861" cy="3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metadata collection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229" y="6386513"/>
            <a:ext cx="11515134" cy="27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93886" y="5123301"/>
            <a:ext cx="1248628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0981" y="1757238"/>
            <a:ext cx="4094921" cy="317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ID: system generated</a:t>
            </a:r>
          </a:p>
          <a:p>
            <a:pPr algn="ctr"/>
            <a:r>
              <a:rPr lang="en-US" dirty="0" smtClean="0"/>
              <a:t>Title: String</a:t>
            </a:r>
          </a:p>
          <a:p>
            <a:pPr algn="ctr"/>
            <a:r>
              <a:rPr lang="en-US" dirty="0" smtClean="0"/>
              <a:t>User: system generated</a:t>
            </a:r>
          </a:p>
          <a:p>
            <a:pPr algn="ctr"/>
            <a:r>
              <a:rPr lang="en-US" dirty="0" smtClean="0"/>
              <a:t>Created Date: system generated</a:t>
            </a:r>
          </a:p>
          <a:p>
            <a:pPr algn="ctr"/>
            <a:r>
              <a:rPr lang="en-US" dirty="0" smtClean="0"/>
              <a:t>Category: List (Tutorials, Concerts, Exercise, Gaming)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tream: &lt;TBD – Link/video/file uploads</a:t>
            </a:r>
          </a:p>
          <a:p>
            <a:pPr algn="ctr"/>
            <a:r>
              <a:rPr lang="en-US" dirty="0" smtClean="0"/>
              <a:t>Cost: Free or Premium</a:t>
            </a:r>
          </a:p>
          <a:p>
            <a:pPr algn="ctr"/>
            <a:r>
              <a:rPr lang="en-US" dirty="0" smtClean="0"/>
              <a:t>Date of Air</a:t>
            </a:r>
          </a:p>
          <a:p>
            <a:pPr algn="ctr"/>
            <a:r>
              <a:rPr lang="en-US" dirty="0" smtClean="0"/>
              <a:t>Time of Air</a:t>
            </a:r>
          </a:p>
          <a:p>
            <a:pPr algn="ctr"/>
            <a:r>
              <a:rPr lang="en-US" dirty="0" smtClean="0"/>
              <a:t>Published: True/False</a:t>
            </a:r>
          </a:p>
          <a:p>
            <a:pPr algn="ctr"/>
            <a:r>
              <a:rPr lang="en-US" dirty="0" smtClean="0"/>
              <a:t>Event Link: Link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008" y="1053548"/>
            <a:ext cx="2952128" cy="58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(once created)</a:t>
            </a:r>
          </a:p>
          <a:p>
            <a:pPr algn="ctr"/>
            <a:r>
              <a:rPr lang="en-US" dirty="0" smtClean="0"/>
              <a:t>Delete Event (once created)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71775" y="5682115"/>
            <a:ext cx="6686550" cy="44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Post-submit: Creation response/link provided to submitter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7434" y="278296"/>
            <a:ext cx="2093595" cy="55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T.E.A.M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4229" y="996382"/>
            <a:ext cx="11515133" cy="531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52606" y="1421703"/>
            <a:ext cx="3299010" cy="4728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Created Events (Provider)</a:t>
            </a:r>
          </a:p>
          <a:p>
            <a:pPr algn="ctr"/>
            <a:r>
              <a:rPr lang="en-US" dirty="0" smtClean="0"/>
              <a:t>And/or</a:t>
            </a:r>
          </a:p>
          <a:p>
            <a:pPr algn="ctr"/>
            <a:r>
              <a:rPr lang="en-US" dirty="0" smtClean="0"/>
              <a:t>Recent Events (User)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29" y="233330"/>
            <a:ext cx="11515134" cy="6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Page</a:t>
            </a:r>
          </a:p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&amp; Login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009" y="1421703"/>
            <a:ext cx="7736852" cy="3862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Info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229" y="6386513"/>
            <a:ext cx="11515134" cy="27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06232" y="5372346"/>
            <a:ext cx="1248628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5124" y="1030718"/>
            <a:ext cx="1248628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Profile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7434" y="278296"/>
            <a:ext cx="2093595" cy="55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T.E.A.M Stream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48930" y="1030717"/>
            <a:ext cx="150636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T.E.A.M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39868"/>
            <a:ext cx="10363826" cy="49790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cap="none" dirty="0"/>
              <a:t>User </a:t>
            </a:r>
            <a:r>
              <a:rPr lang="en-US" cap="none" dirty="0" smtClean="0"/>
              <a:t>Stories: </a:t>
            </a:r>
            <a:endParaRPr lang="en-US" cap="none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/>
              <a:t>As a video provider, I want to provide </a:t>
            </a:r>
            <a:r>
              <a:rPr lang="en-US" cap="none" dirty="0" smtClean="0"/>
              <a:t>free and premium </a:t>
            </a:r>
            <a:r>
              <a:rPr lang="en-US" cap="none" dirty="0"/>
              <a:t>content so that I can </a:t>
            </a:r>
            <a:r>
              <a:rPr lang="en-US" cap="none" dirty="0" smtClean="0"/>
              <a:t>gain interest in my brand via free content and make money via premium content.</a:t>
            </a:r>
            <a:endParaRPr lang="en-US" cap="none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video provider, I want to be able to create new events so that users know when events will occur and get to content when the event begins.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video provider, I want to be able to get a link to my created events so that I can provide it to potential customers.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user, I want to be able to copy event links so that I can provide them to others.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user, I want to be able to select and event to go to the event page.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video provider, I want to be able to see or edit my profile and get to my created events to edit or delete them.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user, I want to be able to see or edit my profile.  Stretch: Include recent events visited.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user, I want to be able to search by keyword or category to find content.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cap="none" dirty="0" smtClean="0"/>
              <a:t>As a user, I want to be able to chat or comment on a video to collaborate with others.</a:t>
            </a:r>
          </a:p>
          <a:p>
            <a:pPr>
              <a:lnSpc>
                <a:spcPct val="100000"/>
              </a:lnSpc>
            </a:pP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53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</TotalTime>
  <Words>488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T.E.A.M Stream</vt:lpstr>
      <vt:lpstr>PowerPoint Presentation</vt:lpstr>
      <vt:lpstr>PowerPoint Presentation</vt:lpstr>
      <vt:lpstr>PowerPoint Presentation</vt:lpstr>
      <vt:lpstr>PowerPoint Presentation</vt:lpstr>
      <vt:lpstr>T.E.A.M Stream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2021-10-23T12:03:41Z</dcterms:created>
  <dcterms:modified xsi:type="dcterms:W3CDTF">2021-10-23T15:08:11Z</dcterms:modified>
</cp:coreProperties>
</file>