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lang="en-US" sz="4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745505-B421-4F45-B72A-AB1D379C0AAE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C745505-B421-4F45-B72A-AB1D379C0AAE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-e-a-m-stream.herokuapp.com/" TargetMode="External"/><Relationship Id="rId2" Type="http://schemas.openxmlformats.org/officeDocument/2006/relationships/hyperlink" Target="https://github.com/JHU-Project-3/final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fif"/><Relationship Id="rId4" Type="http://schemas.openxmlformats.org/officeDocument/2006/relationships/image" Target="../media/image1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cfAYE_MrRs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3" y="1716575"/>
            <a:ext cx="4877481" cy="3543795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3666866" y="0"/>
            <a:ext cx="501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“I” in</a:t>
            </a:r>
            <a:endParaRPr lang="en-US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51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000">
        <p15:prstTrans prst="drape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262" y="1690688"/>
            <a:ext cx="2309648" cy="4351338"/>
          </a:xfrm>
        </p:spPr>
        <p:txBody>
          <a:bodyPr/>
          <a:lstStyle/>
          <a:p>
            <a:pPr algn="ctr"/>
            <a:r>
              <a:rPr lang="en-US" sz="4400" dirty="0" err="1" smtClean="0">
                <a:hlinkClick r:id="rId2" tooltip="https://github.com/JHU-Project-3/final-project"/>
              </a:rPr>
              <a:t>Github</a:t>
            </a:r>
            <a:endParaRPr lang="en-US" sz="44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algn="ctr"/>
            <a:r>
              <a:rPr lang="en-US" sz="4400" dirty="0" err="1">
                <a:hlinkClick r:id="rId3" tooltip="https://t-e-a-m-stream.herokuapp.com/"/>
              </a:rPr>
              <a:t>Heroku</a:t>
            </a:r>
            <a:r>
              <a:rPr lang="en-US" dirty="0" smtClean="0">
                <a:hlinkClick r:id="rId3"/>
              </a:rPr>
              <a:t> 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3109023"/>
            <a:ext cx="900578" cy="900578"/>
          </a:xfrm>
          <a:prstGeom prst="rect">
            <a:avLst/>
          </a:prstGeom>
        </p:spPr>
      </p:pic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1690688"/>
            <a:ext cx="900578" cy="90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65" y="1556680"/>
            <a:ext cx="5768814" cy="4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4183C4"/>
                </a:solidFill>
                <a:latin typeface="Lato"/>
              </a:rPr>
              <a:t>T.E.A.M Members:</a:t>
            </a:r>
            <a:br>
              <a:rPr lang="en-US" b="1" dirty="0">
                <a:solidFill>
                  <a:srgbClr val="4183C4"/>
                </a:solidFill>
                <a:latin typeface="Lato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94771" y="1825625"/>
            <a:ext cx="553100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T.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Todd Harvey</a:t>
            </a:r>
          </a:p>
          <a:p>
            <a:pPr marL="0" indent="0" algn="just">
              <a:buNone/>
            </a:pP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E. = Ed </a:t>
            </a:r>
            <a:r>
              <a:rPr lang="en-US" sz="4400" b="1" i="0" dirty="0" err="1" smtClean="0">
                <a:solidFill>
                  <a:srgbClr val="4183C4"/>
                </a:solidFill>
                <a:effectLst/>
                <a:latin typeface="Lato"/>
              </a:rPr>
              <a:t>Fatula</a:t>
            </a:r>
            <a:endParaRPr lang="en-US" sz="4400" b="1" i="0" dirty="0" smtClean="0">
              <a:solidFill>
                <a:srgbClr val="4183C4"/>
              </a:solidFill>
              <a:effectLst/>
              <a:latin typeface="Lato"/>
            </a:endParaRPr>
          </a:p>
          <a:p>
            <a:pPr marL="742950" indent="-742950" algn="just">
              <a:buAutoNum type="alphaUcPeriod"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Andrew Keiser</a:t>
            </a:r>
          </a:p>
          <a:p>
            <a:pPr algn="just"/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M.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Mike Sowers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52782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57" y="46463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2" y="4355548"/>
            <a:ext cx="9955631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1868"/>
            <a:ext cx="10515600" cy="597907"/>
          </a:xfrm>
        </p:spPr>
        <p:txBody>
          <a:bodyPr/>
          <a:lstStyle/>
          <a:p>
            <a:pPr algn="ctr"/>
            <a:r>
              <a:rPr lang="en-US" dirty="0" smtClean="0"/>
              <a:t>Todd – Front end dev, styling, and more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298" y="3291677"/>
            <a:ext cx="1095421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Ed – Product design, full stack dev, and more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4272" y="4112609"/>
            <a:ext cx="11485757" cy="59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Andrew – </a:t>
            </a:r>
            <a:r>
              <a:rPr lang="en-US" dirty="0"/>
              <a:t>Back end </a:t>
            </a:r>
            <a:r>
              <a:rPr lang="en-US" dirty="0" smtClean="0"/>
              <a:t>architect, full stack dev, and more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488" y="5045654"/>
            <a:ext cx="1089102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Mike – Server setup, full stack dev, and more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83" y="276848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5" y="313527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7628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078"/>
            <a:ext cx="10515600" cy="45488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Our </a:t>
            </a:r>
            <a:r>
              <a:rPr lang="en-US" sz="3600" dirty="0"/>
              <a:t>T.E.A.M. </a:t>
            </a:r>
            <a:r>
              <a:rPr lang="en-US" sz="3600" dirty="0" smtClean="0"/>
              <a:t>has created </a:t>
            </a:r>
            <a:r>
              <a:rPr lang="en-US" sz="3600" dirty="0"/>
              <a:t>a video streaming service with </a:t>
            </a:r>
            <a:r>
              <a:rPr lang="en-US" sz="3600" dirty="0" smtClean="0"/>
              <a:t>the ability to provide both free </a:t>
            </a:r>
            <a:r>
              <a:rPr lang="en-US" sz="3600" dirty="0"/>
              <a:t>and premium </a:t>
            </a:r>
            <a:r>
              <a:rPr lang="en-US" sz="3600" dirty="0" smtClean="0"/>
              <a:t>content, allowing new and established brands to grow their market.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50527" y="4170272"/>
            <a:ext cx="4690946" cy="2201813"/>
            <a:chOff x="3750527" y="4170272"/>
            <a:chExt cx="4690946" cy="22018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527" y="4170272"/>
              <a:ext cx="4690946" cy="22018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8" y="4559729"/>
              <a:ext cx="1476797" cy="1476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0633"/>
            <a:ext cx="10515600" cy="3426329"/>
          </a:xfrm>
        </p:spPr>
        <p:txBody>
          <a:bodyPr numCol="2"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GraphQL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Mongo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 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Heroku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Stripe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HTML</a:t>
            </a: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Express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Javascript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Socket.io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 Player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56" y="365124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" y="365123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19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0439"/>
            <a:ext cx="10515600" cy="36865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Understanding how to integrate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Integrating Stripe payment for premium content &amp; restricting </a:t>
            </a:r>
            <a:r>
              <a:rPr lang="en-US" dirty="0" smtClean="0"/>
              <a:t>viewers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Ensuring everyone on the team has challenging pieces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PWA (Progressive Web App)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96" y="365124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5" y="365123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41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1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9649"/>
            <a:ext cx="10515600" cy="35973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Produced a unique product outside of the expertise of our instructor support (no safety net)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Provided the ability to leverage free and paid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Worked well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65" y="219423"/>
            <a:ext cx="2825209" cy="1883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3" y="219424"/>
            <a:ext cx="2825208" cy="18834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27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28" y="365125"/>
            <a:ext cx="2925039" cy="1644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6361"/>
            <a:ext cx="10515600" cy="3790602"/>
          </a:xfrm>
        </p:spPr>
        <p:txBody>
          <a:bodyPr/>
          <a:lstStyle/>
          <a:p>
            <a:r>
              <a:rPr lang="en-US" smtClean="0">
                <a:hlinkClick r:id="rId3"/>
              </a:rPr>
              <a:t>Demo Video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C 0.06901 -4.07407E-6 0.125 0.05602 0.125 0.125 C 0.125 0.19399 0.06901 0.25 4.58333E-6 0.25 C -0.06901 0.25 -0.125 0.19399 -0.125 0.125 C -0.125 0.05602 -0.06901 -4.07407E-6 4.58333E-6 -4.0740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917"/>
            <a:ext cx="10515600" cy="419204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the streaming service for content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Enhanced search features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Reply to comments or chat per 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Comments in full screen </a:t>
            </a:r>
            <a:r>
              <a:rPr lang="en-US" dirty="0" smtClean="0"/>
              <a:t>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 users/channels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Direct message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Progressive Web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Category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Require a video link when creating events</a:t>
            </a:r>
          </a:p>
        </p:txBody>
      </p:sp>
    </p:spTree>
    <p:extLst>
      <p:ext uri="{BB962C8B-B14F-4D97-AF65-F5344CB8AC3E}">
        <p14:creationId xmlns:p14="http://schemas.microsoft.com/office/powerpoint/2010/main" val="35344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600"/>
                            </p:stCondLst>
                            <p:childTnLst>
                              <p:par>
                                <p:cTn id="3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100"/>
                            </p:stCondLst>
                            <p:childTnLst>
                              <p:par>
                                <p:cTn id="41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400"/>
                            </p:stCondLst>
                            <p:childTnLst>
                              <p:par>
                                <p:cTn id="47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800"/>
                            </p:stCondLst>
                            <p:childTnLst>
                              <p:par>
                                <p:cTn id="53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237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Helvetica</vt:lpstr>
      <vt:lpstr>Lato</vt:lpstr>
      <vt:lpstr>Office Theme</vt:lpstr>
      <vt:lpstr>PowerPoint Presentation</vt:lpstr>
      <vt:lpstr>T.E.A.M Members: </vt:lpstr>
      <vt:lpstr>Roles</vt:lpstr>
      <vt:lpstr>Description of Product:  </vt:lpstr>
      <vt:lpstr>Technologies</vt:lpstr>
      <vt:lpstr>Challenges</vt:lpstr>
      <vt:lpstr>Successes</vt:lpstr>
      <vt:lpstr>PowerPoint Presentation</vt:lpstr>
      <vt:lpstr>Future Enhancements</vt:lpstr>
      <vt:lpstr>Project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2021-10-28T21:40:04Z</dcterms:created>
  <dcterms:modified xsi:type="dcterms:W3CDTF">2021-11-02T21:41:30Z</dcterms:modified>
</cp:coreProperties>
</file>