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Comfortaa Regular"/>
      <p:regular r:id="rId19"/>
      <p:bold r:id="rId20"/>
    </p:embeddedFont>
    <p:embeddedFont>
      <p:font typeface="Comfortaa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Regular-bold.fntdata"/><Relationship Id="rId22" Type="http://schemas.openxmlformats.org/officeDocument/2006/relationships/font" Target="fonts/Comfortaa-bold.fntdata"/><Relationship Id="rId21" Type="http://schemas.openxmlformats.org/officeDocument/2006/relationships/font" Target="fonts/Comfortaa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19" Type="http://schemas.openxmlformats.org/officeDocument/2006/relationships/font" Target="fonts/ComfortaaRegular-regular.fntdata"/><Relationship Id="rId1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c8f28e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c8f28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c8f28e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c8f28e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c8f28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c8f28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b5153c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b5153c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c8f28e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c8f28e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c8f28e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c8f28e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c8f28eb3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c8f28eb3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c8f28eb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c8f28eb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c8f28eb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c8f28eb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c8f28e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c8f28e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hu-project1.github.io/Project1/" TargetMode="External"/><Relationship Id="rId4" Type="http://schemas.openxmlformats.org/officeDocument/2006/relationships/hyperlink" Target="https://github.com/JHU-Project1/Project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StzsT1EwX50vu-o8IfXEhyl-PZ0PzXXV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Event Finder+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3278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Let us help you find your next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entertainment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 destination!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Future Developments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58875"/>
            <a:ext cx="77112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88"/>
              <a:t>In future versions, we would provide the following additional innovations: </a:t>
            </a:r>
            <a:endParaRPr b="1" sz="5888"/>
          </a:p>
          <a:p>
            <a:pPr indent="-32250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 sz="5915"/>
              <a:t>B</a:t>
            </a:r>
            <a:r>
              <a:rPr lang="en" sz="5915"/>
              <a:t>rewery</a:t>
            </a:r>
            <a:r>
              <a:rPr lang="en" sz="5915"/>
              <a:t> names or numbers would appear on the map</a:t>
            </a:r>
            <a:endParaRPr sz="5915"/>
          </a:p>
          <a:p>
            <a:pPr indent="-322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915"/>
              <a:t>Map pins would be clickable and provide additional details</a:t>
            </a:r>
            <a:endParaRPr sz="5915"/>
          </a:p>
          <a:p>
            <a:pPr indent="-322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915"/>
              <a:t>Add additional services (</a:t>
            </a:r>
            <a:r>
              <a:rPr lang="en" sz="5915"/>
              <a:t>navigation, </a:t>
            </a:r>
            <a:r>
              <a:rPr lang="en" sz="5915"/>
              <a:t>restaurant, hotel, airfare) for more options</a:t>
            </a:r>
            <a:endParaRPr sz="5915"/>
          </a:p>
          <a:p>
            <a:pPr indent="-322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915"/>
              <a:t>Integrate “recommender” services to display similar events or local events on the same date without needing more input from the user</a:t>
            </a:r>
            <a:endParaRPr sz="5915"/>
          </a:p>
          <a:p>
            <a:pPr indent="-322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915"/>
              <a:t>Choose another styling framework</a:t>
            </a:r>
            <a:endParaRPr sz="5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Project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Links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i="1" lang="en"/>
              <a:t>Click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i="1" lang="en"/>
              <a:t> to view and test the deployed application!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i="1" lang="en"/>
              <a:t>C</a:t>
            </a:r>
            <a:r>
              <a:rPr i="1" lang="en"/>
              <a:t>lick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i="1" lang="en"/>
              <a:t> to visit our GitHub Repo!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Why Choose Event Finder+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69725"/>
            <a:ext cx="80118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Font typeface="Comfortaa"/>
              <a:buChar char="➔"/>
            </a:pPr>
            <a:r>
              <a:rPr b="1" lang="en" sz="1360" u="sng">
                <a:latin typeface="Comfortaa"/>
                <a:ea typeface="Comfortaa"/>
                <a:cs typeface="Comfortaa"/>
                <a:sym typeface="Comfortaa"/>
              </a:rPr>
              <a:t>User Story</a:t>
            </a:r>
            <a:r>
              <a:rPr lang="en" sz="1360">
                <a:latin typeface="Comfortaa"/>
                <a:ea typeface="Comfortaa"/>
                <a:cs typeface="Comfortaa"/>
                <a:sym typeface="Comfortaa"/>
              </a:rPr>
              <a:t> -  “</a:t>
            </a:r>
            <a:r>
              <a:rPr i="1" lang="en" sz="1360">
                <a:latin typeface="Comfortaa"/>
                <a:ea typeface="Comfortaa"/>
                <a:cs typeface="Comfortaa"/>
                <a:sym typeface="Comfortaa"/>
              </a:rPr>
              <a:t>As a frequent traveler, I want to use an app to search globally for an event and receive a list of the top results, along with the three closest breweries, allowing me to get more information and buy tickets.”</a:t>
            </a:r>
            <a:endParaRPr i="1" sz="136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60">
              <a:latin typeface="Comfortaa"/>
              <a:ea typeface="Comfortaa"/>
              <a:cs typeface="Comfortaa"/>
              <a:sym typeface="Comfortaa"/>
            </a:endParaRPr>
          </a:p>
          <a:p>
            <a:pPr indent="-3149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Comfortaa"/>
              <a:buChar char="➔"/>
            </a:pPr>
            <a:r>
              <a:rPr lang="en" sz="1360">
                <a:latin typeface="Comfortaa"/>
                <a:ea typeface="Comfortaa"/>
                <a:cs typeface="Comfortaa"/>
                <a:sym typeface="Comfortaa"/>
              </a:rPr>
              <a:t>Whether you’re looking to go see a football game, stand-up comedy, or your favorite band, you want it to be quick and easy to figure out when, where, and how much it’s going to cost. </a:t>
            </a:r>
            <a:endParaRPr sz="136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60">
              <a:latin typeface="Comfortaa"/>
              <a:ea typeface="Comfortaa"/>
              <a:cs typeface="Comfortaa"/>
              <a:sym typeface="Comfortaa"/>
            </a:endParaRPr>
          </a:p>
          <a:p>
            <a:pPr indent="-3149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Comfortaa"/>
              <a:buChar char="➔"/>
            </a:pPr>
            <a:r>
              <a:rPr lang="en" sz="1360">
                <a:latin typeface="Comfortaa"/>
                <a:ea typeface="Comfortaa"/>
                <a:cs typeface="Comfortaa"/>
                <a:sym typeface="Comfortaa"/>
              </a:rPr>
              <a:t>Event Finder+ combines a handful of powerful internet services to bring these results to you in a convenient, functional and easy-to-use format.</a:t>
            </a:r>
            <a:endParaRPr sz="136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60">
              <a:latin typeface="Comfortaa"/>
              <a:ea typeface="Comfortaa"/>
              <a:cs typeface="Comfortaa"/>
              <a:sym typeface="Comfortaa"/>
            </a:endParaRPr>
          </a:p>
          <a:p>
            <a:pPr indent="-3149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Comfortaa"/>
              <a:buChar char="➔"/>
            </a:pPr>
            <a:r>
              <a:rPr lang="en" sz="1360">
                <a:latin typeface="Comfortaa"/>
                <a:ea typeface="Comfortaa"/>
                <a:cs typeface="Comfortaa"/>
                <a:sym typeface="Comfortaa"/>
              </a:rPr>
              <a:t>With this app you can save yourself the stress of searching through different sites for the answer to “What are we doing tonight?”, and let us handle it for you!</a:t>
            </a:r>
            <a:endParaRPr sz="136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50" y="295574"/>
            <a:ext cx="5816100" cy="455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Our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Concept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825" y="251200"/>
            <a:ext cx="2561350" cy="44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62400"/>
            <a:ext cx="6200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main goals of creating this app were to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accomplish the following: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Accurately search for an event based on a user entered event name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Display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top search results,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along with links and a static map displaying three local breweries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Include a link within the search results to buy tickets to the event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Provide a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user friendly, intuitive UI that is  responsive on all screen sizes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Our Process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00" y="243651"/>
            <a:ext cx="3074925" cy="24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25"/>
            <a:ext cx="62019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For this app, three main APIs were used to gather the </a:t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data and display it in a convenient </a:t>
            </a:r>
            <a:r>
              <a:rPr lang="en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format</a:t>
            </a:r>
            <a:r>
              <a:rPr lang="en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2105" lvl="0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omfortaa"/>
              <a:buChar char="➔"/>
            </a:pPr>
            <a:r>
              <a:rPr b="1" lang="en" sz="19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Ticketmaster</a:t>
            </a:r>
            <a:endParaRPr b="1" sz="1917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0515" lvl="1" marL="18288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omfortaa"/>
              <a:buChar char="◆"/>
            </a:pP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Takes the user input and pulls event name, date/time, </a:t>
            </a: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seat map</a:t>
            </a: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, and venue into the app </a:t>
            </a:r>
            <a:endParaRPr sz="1517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2105" lvl="0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omfortaa"/>
              <a:buChar char="➔"/>
            </a:pPr>
            <a:r>
              <a:rPr b="1" lang="en" sz="19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Open Brewery DB</a:t>
            </a:r>
            <a:endParaRPr b="1" sz="1917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0515" lvl="1" marL="18288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omfortaa"/>
              <a:buChar char="◆"/>
            </a:pP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Uses the </a:t>
            </a: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event venue coordinates</a:t>
            </a: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 from the Ticketmaster API to pull information on three breweries local to the event, along with links to their websites</a:t>
            </a:r>
            <a:endParaRPr sz="1517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2105" lvl="0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omfortaa"/>
              <a:buChar char="➔"/>
            </a:pPr>
            <a:r>
              <a:rPr b="1" lang="en" sz="19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Google Maps</a:t>
            </a:r>
            <a:endParaRPr b="1" sz="1917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0515" lvl="1" marL="18288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omfortaa"/>
              <a:buChar char="◆"/>
            </a:pP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Takes the coordinates of the listed breweries </a:t>
            </a: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(corresponding to each event) </a:t>
            </a:r>
            <a:r>
              <a:rPr lang="en" sz="1517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and creates a static map tile that displays the three breweries.</a:t>
            </a:r>
            <a:endParaRPr sz="1517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04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Workflow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910300"/>
            <a:ext cx="85206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Comfortaa"/>
                <a:ea typeface="Comfortaa"/>
                <a:cs typeface="Comfortaa"/>
                <a:sym typeface="Comfortaa"/>
              </a:rPr>
              <a:t>The general project task list was as follows:</a:t>
            </a:r>
            <a:endParaRPr sz="2850">
              <a:latin typeface="Comfortaa"/>
              <a:ea typeface="Comfortaa"/>
              <a:cs typeface="Comfortaa"/>
              <a:sym typeface="Comfortaa"/>
            </a:endParaRPr>
          </a:p>
          <a:p>
            <a:pPr indent="-318262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Submit a general idea and wireframe for approval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Research and choose a CSS framework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Research and test basic APIs to ensure usable results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Create a basic HTML structure with IDs/Classes 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Incorporate the chosen CSS framework into the HTML </a:t>
            </a:r>
            <a:r>
              <a:rPr lang="en" sz="2567"/>
              <a:t> 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Incorporate chosen APIs into the framework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Customize the CSS for the Event Finder+ Home Page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Setup local storage of user search result history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Format and display the data for the user on a functioning website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Create README file</a:t>
            </a:r>
            <a:endParaRPr sz="2567"/>
          </a:p>
          <a:p>
            <a:pPr indent="-3182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567"/>
              <a:t>Create Final Presentation</a:t>
            </a:r>
            <a:endParaRPr sz="2567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93850" y="1559045"/>
            <a:ext cx="3753450" cy="15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Project Roles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18200"/>
            <a:ext cx="85206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93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 sz="5086">
                <a:latin typeface="Comfortaa"/>
                <a:ea typeface="Comfortaa"/>
                <a:cs typeface="Comfortaa"/>
                <a:sym typeface="Comfortaa"/>
              </a:rPr>
              <a:t>Andrew - </a:t>
            </a:r>
            <a:endParaRPr sz="5086">
              <a:latin typeface="Comfortaa"/>
              <a:ea typeface="Comfortaa"/>
              <a:cs typeface="Comfortaa"/>
              <a:sym typeface="Comfortaa"/>
            </a:endParaRPr>
          </a:p>
          <a:p>
            <a:pPr indent="-3029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◆"/>
            </a:pPr>
            <a:r>
              <a:rPr lang="en" sz="4686">
                <a:latin typeface="Comfortaa"/>
                <a:ea typeface="Comfortaa"/>
                <a:cs typeface="Comfortaa"/>
                <a:sym typeface="Comfortaa"/>
              </a:rPr>
              <a:t>Create HTML and CSS code</a:t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-3029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◆"/>
            </a:pPr>
            <a:r>
              <a:rPr lang="en" sz="4686">
                <a:latin typeface="Comfortaa"/>
                <a:ea typeface="Comfortaa"/>
                <a:cs typeface="Comfortaa"/>
                <a:sym typeface="Comfortaa"/>
              </a:rPr>
              <a:t>Research and apply chosen CSS framework (UI Kit) </a:t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-3093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 sz="5086">
                <a:latin typeface="Comfortaa"/>
                <a:ea typeface="Comfortaa"/>
                <a:cs typeface="Comfortaa"/>
                <a:sym typeface="Comfortaa"/>
              </a:rPr>
              <a:t>Ed - </a:t>
            </a:r>
            <a:endParaRPr sz="5086">
              <a:latin typeface="Comfortaa"/>
              <a:ea typeface="Comfortaa"/>
              <a:cs typeface="Comfortaa"/>
              <a:sym typeface="Comfortaa"/>
            </a:endParaRPr>
          </a:p>
          <a:p>
            <a:pPr indent="-3029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◆"/>
            </a:pPr>
            <a:r>
              <a:rPr lang="en" sz="4686">
                <a:latin typeface="Comfortaa"/>
                <a:ea typeface="Comfortaa"/>
                <a:cs typeface="Comfortaa"/>
                <a:sym typeface="Comfortaa"/>
              </a:rPr>
              <a:t>Create JavaScript code</a:t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-3029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◆"/>
            </a:pPr>
            <a:r>
              <a:rPr lang="en" sz="4686">
                <a:latin typeface="Comfortaa"/>
                <a:ea typeface="Comfortaa"/>
                <a:cs typeface="Comfortaa"/>
                <a:sym typeface="Comfortaa"/>
              </a:rPr>
              <a:t>Research and incorporate chosen APIs </a:t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-3093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 sz="5086">
                <a:latin typeface="Comfortaa"/>
                <a:ea typeface="Comfortaa"/>
                <a:cs typeface="Comfortaa"/>
                <a:sym typeface="Comfortaa"/>
              </a:rPr>
              <a:t>Dalton</a:t>
            </a:r>
            <a:endParaRPr sz="5086">
              <a:latin typeface="Comfortaa"/>
              <a:ea typeface="Comfortaa"/>
              <a:cs typeface="Comfortaa"/>
              <a:sym typeface="Comfortaa"/>
            </a:endParaRPr>
          </a:p>
          <a:p>
            <a:pPr indent="-3029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◆"/>
            </a:pPr>
            <a:r>
              <a:rPr lang="en" sz="4686">
                <a:latin typeface="Comfortaa"/>
                <a:ea typeface="Comfortaa"/>
                <a:cs typeface="Comfortaa"/>
                <a:sym typeface="Comfortaa"/>
              </a:rPr>
              <a:t>Research APIs</a:t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-3029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◆"/>
            </a:pPr>
            <a:r>
              <a:rPr lang="en" sz="4686">
                <a:latin typeface="Comfortaa"/>
                <a:ea typeface="Comfortaa"/>
                <a:cs typeface="Comfortaa"/>
                <a:sym typeface="Comfortaa"/>
              </a:rPr>
              <a:t>Create Group Presentation </a:t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-3093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➔"/>
            </a:pPr>
            <a:r>
              <a:rPr lang="en" sz="5086">
                <a:latin typeface="Comfortaa"/>
                <a:ea typeface="Comfortaa"/>
                <a:cs typeface="Comfortaa"/>
                <a:sym typeface="Comfortaa"/>
              </a:rPr>
              <a:t>Rajesh </a:t>
            </a:r>
            <a:endParaRPr sz="5086">
              <a:latin typeface="Comfortaa"/>
              <a:ea typeface="Comfortaa"/>
              <a:cs typeface="Comfortaa"/>
              <a:sym typeface="Comfortaa"/>
            </a:endParaRPr>
          </a:p>
          <a:p>
            <a:pPr indent="-30299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◆"/>
            </a:pPr>
            <a:r>
              <a:rPr lang="en" sz="4686">
                <a:latin typeface="Comfortaa"/>
                <a:ea typeface="Comfortaa"/>
                <a:cs typeface="Comfortaa"/>
                <a:sym typeface="Comfortaa"/>
              </a:rPr>
              <a:t>Create README documentation </a:t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86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Challenges &amp; Successes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25"/>
            <a:ext cx="85206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Some </a:t>
            </a:r>
            <a:r>
              <a:rPr b="1" lang="en" sz="1917"/>
              <a:t>challenges</a:t>
            </a:r>
            <a:r>
              <a:rPr b="1" lang="en" sz="1917"/>
              <a:t> that we encountered throughout the process:</a:t>
            </a:r>
            <a:endParaRPr b="1" sz="1917"/>
          </a:p>
          <a:p>
            <a:pPr indent="-29972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 sz="1600" u="sng"/>
              <a:t>The </a:t>
            </a:r>
            <a:r>
              <a:rPr lang="en" sz="1600" u="sng"/>
              <a:t>API search</a:t>
            </a:r>
            <a:r>
              <a:rPr lang="en" sz="1600"/>
              <a:t> </a:t>
            </a:r>
            <a:r>
              <a:rPr lang="en" sz="1600"/>
              <a:t>- Finding free or relevant APIs that had a practical application within our app.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600" u="sng"/>
              <a:t>Query limits on APIs </a:t>
            </a:r>
            <a:r>
              <a:rPr lang="en" sz="1600"/>
              <a:t>- We ran into free APIs with a low limit of hourly/daily queries that would have been impractical to use without paying for a higher query limit.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600" u="sng"/>
              <a:t>UI Kit</a:t>
            </a:r>
            <a:r>
              <a:rPr lang="en" sz="1600"/>
              <a:t> - Getting flex properties to work </a:t>
            </a:r>
            <a:r>
              <a:rPr lang="en" sz="1600"/>
              <a:t>properly, etc.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600" u="sng"/>
              <a:t>Using external databases</a:t>
            </a:r>
            <a:r>
              <a:rPr lang="en" sz="1600"/>
              <a:t> - Relying on someone else’s database for data pulls sometimes led to incomplete results or missing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Some of our successes:</a:t>
            </a:r>
            <a:endParaRPr b="1"/>
          </a:p>
          <a:p>
            <a:pPr indent="-3086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 u="sng"/>
              <a:t>The App</a:t>
            </a:r>
            <a:r>
              <a:rPr lang="en"/>
              <a:t> - Creating an application that looks good, functions properly, has actual real-world use, contains more than 2 APIs, and also contains some stretch functionality is definitely a team success!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u="sng"/>
              <a:t>Challenge Accepted</a:t>
            </a:r>
            <a:r>
              <a:rPr lang="en"/>
              <a:t> - Challenges were overcome through innovative solutions, design, and development!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u="sng"/>
              <a:t>Page Responsiveness</a:t>
            </a:r>
            <a:r>
              <a:rPr lang="en"/>
              <a:t> - The page provides a modern responsive web design for various screen layouts!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5250" y="1765800"/>
            <a:ext cx="10953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Comfortaa"/>
                <a:ea typeface="Comfortaa"/>
                <a:cs typeface="Comfortaa"/>
                <a:sym typeface="Comfortaa"/>
              </a:rPr>
              <a:t>Video </a:t>
            </a:r>
            <a:r>
              <a:rPr lang="en" sz="2240"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sz="224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21" title="EventFinder+ Higher Res V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413" y="42825"/>
            <a:ext cx="6641176" cy="49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