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1" r:id="rId6"/>
    <p:sldId id="262" r:id="rId7"/>
    <p:sldId id="263" r:id="rId8"/>
    <p:sldId id="265" r:id="rId9"/>
    <p:sldId id="260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7" r:id="rId21"/>
    <p:sldId id="259" r:id="rId2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5F756-18C6-40F5-9A43-72EC6F4F1653}" type="doc">
      <dgm:prSet loTypeId="urn:microsoft.com/office/officeart/2005/8/layout/arrow2" loCatId="process" qsTypeId="urn:microsoft.com/office/officeart/2009/2/quickstyle/3d8" qsCatId="3D" csTypeId="urn:microsoft.com/office/officeart/2005/8/colors/colorful3" csCatId="colorful" phldr="1"/>
      <dgm:spPr/>
    </dgm:pt>
    <dgm:pt modelId="{E01632F7-D202-4E07-A954-ED69E4DF8045}">
      <dgm:prSet phldrT="[Szöveg]"/>
      <dgm:spPr/>
      <dgm:t>
        <a:bodyPr/>
        <a:lstStyle/>
        <a:p>
          <a:r>
            <a:rPr lang="hu-HU" smtClean="0"/>
            <a:t>Mit jelent a teszt menedzsment?</a:t>
          </a:r>
          <a:endParaRPr lang="hu-HU" dirty="0"/>
        </a:p>
      </dgm:t>
    </dgm:pt>
    <dgm:pt modelId="{EBF1498B-8387-4528-AE91-0C438D9F1245}" type="parTrans" cxnId="{E2563C11-F2C4-4280-838D-E0968860A18E}">
      <dgm:prSet/>
      <dgm:spPr/>
      <dgm:t>
        <a:bodyPr/>
        <a:lstStyle/>
        <a:p>
          <a:endParaRPr lang="hu-HU"/>
        </a:p>
      </dgm:t>
    </dgm:pt>
    <dgm:pt modelId="{686980E8-F622-45F4-AC8C-F2FE07B4579A}" type="sibTrans" cxnId="{E2563C11-F2C4-4280-838D-E0968860A18E}">
      <dgm:prSet/>
      <dgm:spPr/>
      <dgm:t>
        <a:bodyPr/>
        <a:lstStyle/>
        <a:p>
          <a:endParaRPr lang="hu-HU"/>
        </a:p>
      </dgm:t>
    </dgm:pt>
    <dgm:pt modelId="{FBB34B8D-DC71-4042-A1CB-4ECB33BF209C}">
      <dgm:prSet phldrT="[Szöveg]" phldr="1"/>
      <dgm:spPr/>
      <dgm:t>
        <a:bodyPr/>
        <a:lstStyle/>
        <a:p>
          <a:endParaRPr lang="hu-HU" dirty="0"/>
        </a:p>
      </dgm:t>
    </dgm:pt>
    <dgm:pt modelId="{049DCFE6-9EDB-4C42-BFF9-3E9DE6DEC4E6}" type="parTrans" cxnId="{36BBD780-AFDB-4ADA-B56B-8FF5EC372B17}">
      <dgm:prSet/>
      <dgm:spPr/>
      <dgm:t>
        <a:bodyPr/>
        <a:lstStyle/>
        <a:p>
          <a:endParaRPr lang="hu-HU"/>
        </a:p>
      </dgm:t>
    </dgm:pt>
    <dgm:pt modelId="{D9656BDD-F9BE-4349-9C29-E45AC87F8705}" type="sibTrans" cxnId="{36BBD780-AFDB-4ADA-B56B-8FF5EC372B17}">
      <dgm:prSet/>
      <dgm:spPr/>
      <dgm:t>
        <a:bodyPr/>
        <a:lstStyle/>
        <a:p>
          <a:endParaRPr lang="hu-HU"/>
        </a:p>
      </dgm:t>
    </dgm:pt>
    <dgm:pt modelId="{0C495BE1-56DB-4641-B6B3-C97C7CA2CB23}">
      <dgm:prSet/>
      <dgm:spPr/>
      <dgm:t>
        <a:bodyPr/>
        <a:lstStyle/>
        <a:p>
          <a:r>
            <a:rPr lang="hu-HU" smtClean="0"/>
            <a:t>Milyen elemekből, épül fel?</a:t>
          </a:r>
          <a:endParaRPr lang="hu-HU" dirty="0" smtClean="0"/>
        </a:p>
      </dgm:t>
    </dgm:pt>
    <dgm:pt modelId="{33BBDC81-89EB-4C49-AAA0-0706ECC4B440}" type="parTrans" cxnId="{34109509-8F2B-4BBB-8928-1D610A96D424}">
      <dgm:prSet/>
      <dgm:spPr/>
      <dgm:t>
        <a:bodyPr/>
        <a:lstStyle/>
        <a:p>
          <a:endParaRPr lang="hu-HU"/>
        </a:p>
      </dgm:t>
    </dgm:pt>
    <dgm:pt modelId="{25AE8DE2-5FFE-48BF-B9E4-3F1711B5A38C}" type="sibTrans" cxnId="{34109509-8F2B-4BBB-8928-1D610A96D424}">
      <dgm:prSet/>
      <dgm:spPr/>
      <dgm:t>
        <a:bodyPr/>
        <a:lstStyle/>
        <a:p>
          <a:endParaRPr lang="hu-HU"/>
        </a:p>
      </dgm:t>
    </dgm:pt>
    <dgm:pt modelId="{42A5C2F3-30B5-4572-9A5A-D4A14E907258}">
      <dgm:prSet/>
      <dgm:spPr/>
      <dgm:t>
        <a:bodyPr/>
        <a:lstStyle/>
        <a:p>
          <a:r>
            <a:rPr lang="hu-HU" smtClean="0"/>
            <a:t>A gyakorlatban milyen folyamatokon keresztül </a:t>
          </a:r>
          <a:br>
            <a:rPr lang="hu-HU" smtClean="0"/>
          </a:br>
          <a:r>
            <a:rPr lang="hu-HU" smtClean="0"/>
            <a:t>valósulnak meg a teszt menedzsment elemei?</a:t>
          </a:r>
          <a:endParaRPr lang="hu-HU" dirty="0" smtClean="0"/>
        </a:p>
      </dgm:t>
    </dgm:pt>
    <dgm:pt modelId="{C6939C69-177C-4B16-BFB0-DFC0E0F0ABCD}" type="parTrans" cxnId="{BF3FF530-BADE-4F5B-A944-73822D76416D}">
      <dgm:prSet/>
      <dgm:spPr/>
      <dgm:t>
        <a:bodyPr/>
        <a:lstStyle/>
        <a:p>
          <a:endParaRPr lang="hu-HU"/>
        </a:p>
      </dgm:t>
    </dgm:pt>
    <dgm:pt modelId="{B63417AD-A0A1-432E-974B-409236B2C56A}" type="sibTrans" cxnId="{BF3FF530-BADE-4F5B-A944-73822D76416D}">
      <dgm:prSet/>
      <dgm:spPr/>
      <dgm:t>
        <a:bodyPr/>
        <a:lstStyle/>
        <a:p>
          <a:endParaRPr lang="hu-HU"/>
        </a:p>
      </dgm:t>
    </dgm:pt>
    <dgm:pt modelId="{E3A19EA2-C924-473F-8A0A-B66706171001}">
      <dgm:prSet/>
      <dgm:spPr/>
      <dgm:t>
        <a:bodyPr/>
        <a:lstStyle/>
        <a:p>
          <a:r>
            <a:rPr lang="hu-HU" smtClean="0"/>
            <a:t>Hogyan kapcsolódnak egymáshoz?</a:t>
          </a:r>
          <a:endParaRPr lang="hu-HU" dirty="0" smtClean="0"/>
        </a:p>
      </dgm:t>
    </dgm:pt>
    <dgm:pt modelId="{0DCFA174-E05B-48F5-9123-5B3C28BECD35}" type="parTrans" cxnId="{5E5E57A5-8237-4947-AC37-C12BB0D8B971}">
      <dgm:prSet/>
      <dgm:spPr/>
      <dgm:t>
        <a:bodyPr/>
        <a:lstStyle/>
        <a:p>
          <a:endParaRPr lang="hu-HU"/>
        </a:p>
      </dgm:t>
    </dgm:pt>
    <dgm:pt modelId="{26F222F1-5D3F-4AF6-BBA2-F1CAD6870FE1}" type="sibTrans" cxnId="{5E5E57A5-8237-4947-AC37-C12BB0D8B971}">
      <dgm:prSet/>
      <dgm:spPr/>
      <dgm:t>
        <a:bodyPr/>
        <a:lstStyle/>
        <a:p>
          <a:endParaRPr lang="hu-HU"/>
        </a:p>
      </dgm:t>
    </dgm:pt>
    <dgm:pt modelId="{40459D8D-7A08-4F2B-8592-59086C7D7040}">
      <dgm:prSet/>
      <dgm:spPr/>
      <dgm:t>
        <a:bodyPr/>
        <a:lstStyle/>
        <a:p>
          <a:r>
            <a:rPr lang="hu-HU" smtClean="0"/>
            <a:t>Hogyan támogatják egymást</a:t>
          </a:r>
          <a:endParaRPr lang="hu-HU"/>
        </a:p>
      </dgm:t>
    </dgm:pt>
    <dgm:pt modelId="{D4A67DDA-3517-4B0F-8FFD-89F49CBACAE1}" type="parTrans" cxnId="{AB7D81CD-6A5C-4D4D-B9FA-73134F9BAA65}">
      <dgm:prSet/>
      <dgm:spPr/>
      <dgm:t>
        <a:bodyPr/>
        <a:lstStyle/>
        <a:p>
          <a:endParaRPr lang="hu-HU"/>
        </a:p>
      </dgm:t>
    </dgm:pt>
    <dgm:pt modelId="{CD850B67-1EB4-48DA-B6FB-24695BDEEEF6}" type="sibTrans" cxnId="{AB7D81CD-6A5C-4D4D-B9FA-73134F9BAA65}">
      <dgm:prSet/>
      <dgm:spPr/>
      <dgm:t>
        <a:bodyPr/>
        <a:lstStyle/>
        <a:p>
          <a:endParaRPr lang="hu-HU"/>
        </a:p>
      </dgm:t>
    </dgm:pt>
    <dgm:pt modelId="{DF3A10F2-DA66-4313-9A05-22F521786E00}" type="pres">
      <dgm:prSet presAssocID="{3A85F756-18C6-40F5-9A43-72EC6F4F1653}" presName="arrowDiagram" presStyleCnt="0">
        <dgm:presLayoutVars>
          <dgm:chMax val="5"/>
          <dgm:dir/>
          <dgm:resizeHandles val="exact"/>
        </dgm:presLayoutVars>
      </dgm:prSet>
      <dgm:spPr/>
    </dgm:pt>
    <dgm:pt modelId="{B7DA80D7-573A-479A-AD61-C6BC84C37F08}" type="pres">
      <dgm:prSet presAssocID="{3A85F756-18C6-40F5-9A43-72EC6F4F1653}" presName="arrow" presStyleLbl="bgShp" presStyleIdx="0" presStyleCnt="1" custLinFactNeighborX="194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</dgm:pt>
    <dgm:pt modelId="{353719E2-5917-4B1B-9CA3-6822CBAA2AAF}" type="pres">
      <dgm:prSet presAssocID="{3A85F756-18C6-40F5-9A43-72EC6F4F1653}" presName="arrowDiagram5" presStyleCnt="0"/>
      <dgm:spPr/>
    </dgm:pt>
    <dgm:pt modelId="{FDD518D1-5A1D-47E5-BB86-54D8BC3B7A65}" type="pres">
      <dgm:prSet presAssocID="{E01632F7-D202-4E07-A954-ED69E4DF8045}" presName="bullet5a" presStyleLbl="node1" presStyleIdx="0" presStyleCnt="5"/>
      <dgm:spPr/>
    </dgm:pt>
    <dgm:pt modelId="{F6D54645-7FB0-479A-9AA5-4AAEC6AAFCBE}" type="pres">
      <dgm:prSet presAssocID="{E01632F7-D202-4E07-A954-ED69E4DF8045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61C28FD-0B7B-4DD2-93EB-CDD20BC28DD9}" type="pres">
      <dgm:prSet presAssocID="{0C495BE1-56DB-4641-B6B3-C97C7CA2CB23}" presName="bullet5b" presStyleLbl="node1" presStyleIdx="1" presStyleCnt="5"/>
      <dgm:spPr/>
    </dgm:pt>
    <dgm:pt modelId="{65D6B701-B276-403A-A888-5D6139DF5B0D}" type="pres">
      <dgm:prSet presAssocID="{0C495BE1-56DB-4641-B6B3-C97C7CA2CB23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DA78746-9247-47C2-BECB-BEA2AD213A81}" type="pres">
      <dgm:prSet presAssocID="{42A5C2F3-30B5-4572-9A5A-D4A14E907258}" presName="bullet5c" presStyleLbl="node1" presStyleIdx="2" presStyleCnt="5"/>
      <dgm:spPr/>
    </dgm:pt>
    <dgm:pt modelId="{FC99AE74-76B6-4714-9639-BDEFA0ECE135}" type="pres">
      <dgm:prSet presAssocID="{42A5C2F3-30B5-4572-9A5A-D4A14E907258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C540D04-16B8-41D7-B939-FEC373851143}" type="pres">
      <dgm:prSet presAssocID="{E3A19EA2-C924-473F-8A0A-B66706171001}" presName="bullet5d" presStyleLbl="node1" presStyleIdx="3" presStyleCnt="5"/>
      <dgm:spPr/>
    </dgm:pt>
    <dgm:pt modelId="{AF238FBF-5909-4ECF-8D15-32B87C55FB0B}" type="pres">
      <dgm:prSet presAssocID="{E3A19EA2-C924-473F-8A0A-B66706171001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1A654FC-4327-4E15-A6E5-973D70BF0E42}" type="pres">
      <dgm:prSet presAssocID="{40459D8D-7A08-4F2B-8592-59086C7D7040}" presName="bullet5e" presStyleLbl="node1" presStyleIdx="4" presStyleCnt="5"/>
      <dgm:spPr/>
    </dgm:pt>
    <dgm:pt modelId="{1C6100E1-45BC-49BD-BA4F-AFE795EA3AB4}" type="pres">
      <dgm:prSet presAssocID="{40459D8D-7A08-4F2B-8592-59086C7D7040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BF3FF530-BADE-4F5B-A944-73822D76416D}" srcId="{3A85F756-18C6-40F5-9A43-72EC6F4F1653}" destId="{42A5C2F3-30B5-4572-9A5A-D4A14E907258}" srcOrd="2" destOrd="0" parTransId="{C6939C69-177C-4B16-BFB0-DFC0E0F0ABCD}" sibTransId="{B63417AD-A0A1-432E-974B-409236B2C56A}"/>
    <dgm:cxn modelId="{5E5E57A5-8237-4947-AC37-C12BB0D8B971}" srcId="{3A85F756-18C6-40F5-9A43-72EC6F4F1653}" destId="{E3A19EA2-C924-473F-8A0A-B66706171001}" srcOrd="3" destOrd="0" parTransId="{0DCFA174-E05B-48F5-9123-5B3C28BECD35}" sibTransId="{26F222F1-5D3F-4AF6-BBA2-F1CAD6870FE1}"/>
    <dgm:cxn modelId="{34109509-8F2B-4BBB-8928-1D610A96D424}" srcId="{3A85F756-18C6-40F5-9A43-72EC6F4F1653}" destId="{0C495BE1-56DB-4641-B6B3-C97C7CA2CB23}" srcOrd="1" destOrd="0" parTransId="{33BBDC81-89EB-4C49-AAA0-0706ECC4B440}" sibTransId="{25AE8DE2-5FFE-48BF-B9E4-3F1711B5A38C}"/>
    <dgm:cxn modelId="{36BBD780-AFDB-4ADA-B56B-8FF5EC372B17}" srcId="{3A85F756-18C6-40F5-9A43-72EC6F4F1653}" destId="{FBB34B8D-DC71-4042-A1CB-4ECB33BF209C}" srcOrd="5" destOrd="0" parTransId="{049DCFE6-9EDB-4C42-BFF9-3E9DE6DEC4E6}" sibTransId="{D9656BDD-F9BE-4349-9C29-E45AC87F8705}"/>
    <dgm:cxn modelId="{0D46B929-5542-4CB0-A9B1-8AA638DEECFF}" type="presOf" srcId="{E3A19EA2-C924-473F-8A0A-B66706171001}" destId="{AF238FBF-5909-4ECF-8D15-32B87C55FB0B}" srcOrd="0" destOrd="0" presId="urn:microsoft.com/office/officeart/2005/8/layout/arrow2"/>
    <dgm:cxn modelId="{E0B220D9-A6AD-441E-A7FF-9B54E7F986E0}" type="presOf" srcId="{40459D8D-7A08-4F2B-8592-59086C7D7040}" destId="{1C6100E1-45BC-49BD-BA4F-AFE795EA3AB4}" srcOrd="0" destOrd="0" presId="urn:microsoft.com/office/officeart/2005/8/layout/arrow2"/>
    <dgm:cxn modelId="{FA6B4FCD-8F38-4978-A42D-696179E2E11D}" type="presOf" srcId="{E01632F7-D202-4E07-A954-ED69E4DF8045}" destId="{F6D54645-7FB0-479A-9AA5-4AAEC6AAFCBE}" srcOrd="0" destOrd="0" presId="urn:microsoft.com/office/officeart/2005/8/layout/arrow2"/>
    <dgm:cxn modelId="{E2563C11-F2C4-4280-838D-E0968860A18E}" srcId="{3A85F756-18C6-40F5-9A43-72EC6F4F1653}" destId="{E01632F7-D202-4E07-A954-ED69E4DF8045}" srcOrd="0" destOrd="0" parTransId="{EBF1498B-8387-4528-AE91-0C438D9F1245}" sibTransId="{686980E8-F622-45F4-AC8C-F2FE07B4579A}"/>
    <dgm:cxn modelId="{AB7D81CD-6A5C-4D4D-B9FA-73134F9BAA65}" srcId="{3A85F756-18C6-40F5-9A43-72EC6F4F1653}" destId="{40459D8D-7A08-4F2B-8592-59086C7D7040}" srcOrd="4" destOrd="0" parTransId="{D4A67DDA-3517-4B0F-8FFD-89F49CBACAE1}" sibTransId="{CD850B67-1EB4-48DA-B6FB-24695BDEEEF6}"/>
    <dgm:cxn modelId="{7C57C7D3-3421-48F1-B5B5-55D221D3873A}" type="presOf" srcId="{0C495BE1-56DB-4641-B6B3-C97C7CA2CB23}" destId="{65D6B701-B276-403A-A888-5D6139DF5B0D}" srcOrd="0" destOrd="0" presId="urn:microsoft.com/office/officeart/2005/8/layout/arrow2"/>
    <dgm:cxn modelId="{42122A8F-16C8-42FB-A3D6-3B9E098B2360}" type="presOf" srcId="{3A85F756-18C6-40F5-9A43-72EC6F4F1653}" destId="{DF3A10F2-DA66-4313-9A05-22F521786E00}" srcOrd="0" destOrd="0" presId="urn:microsoft.com/office/officeart/2005/8/layout/arrow2"/>
    <dgm:cxn modelId="{F77A9CF6-2DC1-401E-8642-98B8238FE8C7}" type="presOf" srcId="{42A5C2F3-30B5-4572-9A5A-D4A14E907258}" destId="{FC99AE74-76B6-4714-9639-BDEFA0ECE135}" srcOrd="0" destOrd="0" presId="urn:microsoft.com/office/officeart/2005/8/layout/arrow2"/>
    <dgm:cxn modelId="{494C17BE-536C-487F-A481-6A70F74E5748}" type="presParOf" srcId="{DF3A10F2-DA66-4313-9A05-22F521786E00}" destId="{B7DA80D7-573A-479A-AD61-C6BC84C37F08}" srcOrd="0" destOrd="0" presId="urn:microsoft.com/office/officeart/2005/8/layout/arrow2"/>
    <dgm:cxn modelId="{8DBAED58-319F-4C97-B25B-7F6214A8FF9E}" type="presParOf" srcId="{DF3A10F2-DA66-4313-9A05-22F521786E00}" destId="{353719E2-5917-4B1B-9CA3-6822CBAA2AAF}" srcOrd="1" destOrd="0" presId="urn:microsoft.com/office/officeart/2005/8/layout/arrow2"/>
    <dgm:cxn modelId="{6EAD6AB6-0106-4F74-93F5-EEA485404505}" type="presParOf" srcId="{353719E2-5917-4B1B-9CA3-6822CBAA2AAF}" destId="{FDD518D1-5A1D-47E5-BB86-54D8BC3B7A65}" srcOrd="0" destOrd="0" presId="urn:microsoft.com/office/officeart/2005/8/layout/arrow2"/>
    <dgm:cxn modelId="{B8E9C4D9-B9C3-47E2-88B0-6CB644C7E966}" type="presParOf" srcId="{353719E2-5917-4B1B-9CA3-6822CBAA2AAF}" destId="{F6D54645-7FB0-479A-9AA5-4AAEC6AAFCBE}" srcOrd="1" destOrd="0" presId="urn:microsoft.com/office/officeart/2005/8/layout/arrow2"/>
    <dgm:cxn modelId="{AFDC2D0D-816C-4CBE-987A-441665CE91E9}" type="presParOf" srcId="{353719E2-5917-4B1B-9CA3-6822CBAA2AAF}" destId="{C61C28FD-0B7B-4DD2-93EB-CDD20BC28DD9}" srcOrd="2" destOrd="0" presId="urn:microsoft.com/office/officeart/2005/8/layout/arrow2"/>
    <dgm:cxn modelId="{A583A915-5686-44F8-9B13-B7CB2FC8A3A4}" type="presParOf" srcId="{353719E2-5917-4B1B-9CA3-6822CBAA2AAF}" destId="{65D6B701-B276-403A-A888-5D6139DF5B0D}" srcOrd="3" destOrd="0" presId="urn:microsoft.com/office/officeart/2005/8/layout/arrow2"/>
    <dgm:cxn modelId="{F8B65A76-BFFF-4EB2-99FC-D19E2B67C878}" type="presParOf" srcId="{353719E2-5917-4B1B-9CA3-6822CBAA2AAF}" destId="{CDA78746-9247-47C2-BECB-BEA2AD213A81}" srcOrd="4" destOrd="0" presId="urn:microsoft.com/office/officeart/2005/8/layout/arrow2"/>
    <dgm:cxn modelId="{E6E88E4D-C9C7-4D41-94B6-5CE3B7C44004}" type="presParOf" srcId="{353719E2-5917-4B1B-9CA3-6822CBAA2AAF}" destId="{FC99AE74-76B6-4714-9639-BDEFA0ECE135}" srcOrd="5" destOrd="0" presId="urn:microsoft.com/office/officeart/2005/8/layout/arrow2"/>
    <dgm:cxn modelId="{0AB7C090-BB7A-4493-8883-7750DB00DFD8}" type="presParOf" srcId="{353719E2-5917-4B1B-9CA3-6822CBAA2AAF}" destId="{7C540D04-16B8-41D7-B939-FEC373851143}" srcOrd="6" destOrd="0" presId="urn:microsoft.com/office/officeart/2005/8/layout/arrow2"/>
    <dgm:cxn modelId="{C36B9C35-CDDE-4F4B-A414-8397F61A291F}" type="presParOf" srcId="{353719E2-5917-4B1B-9CA3-6822CBAA2AAF}" destId="{AF238FBF-5909-4ECF-8D15-32B87C55FB0B}" srcOrd="7" destOrd="0" presId="urn:microsoft.com/office/officeart/2005/8/layout/arrow2"/>
    <dgm:cxn modelId="{BBE92253-592A-4E80-918A-88FA7E7D1B6B}" type="presParOf" srcId="{353719E2-5917-4B1B-9CA3-6822CBAA2AAF}" destId="{61A654FC-4327-4E15-A6E5-973D70BF0E42}" srcOrd="8" destOrd="0" presId="urn:microsoft.com/office/officeart/2005/8/layout/arrow2"/>
    <dgm:cxn modelId="{26CEDD83-2F59-4D6B-A44A-27D0A5495C6E}" type="presParOf" srcId="{353719E2-5917-4B1B-9CA3-6822CBAA2AAF}" destId="{1C6100E1-45BC-49BD-BA4F-AFE795EA3AB4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5DF235-B0B1-4C16-9E90-D2BF38E66904}" type="doc">
      <dgm:prSet loTypeId="urn:microsoft.com/office/officeart/2005/8/layout/radial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hu-HU"/>
        </a:p>
      </dgm:t>
    </dgm:pt>
    <dgm:pt modelId="{B9EB19FD-18B4-41C8-AE77-FAD8A621AACC}">
      <dgm:prSet phldrT="[Szöveg]"/>
      <dgm:spPr/>
      <dgm:t>
        <a:bodyPr/>
        <a:lstStyle/>
        <a:p>
          <a:r>
            <a:rPr lang="hu-HU" dirty="0" smtClean="0"/>
            <a:t>A tesztmenedzsment elemi</a:t>
          </a:r>
          <a:endParaRPr lang="hu-HU" dirty="0"/>
        </a:p>
      </dgm:t>
    </dgm:pt>
    <dgm:pt modelId="{08AE264E-793E-4B01-862C-C8AC1FCAAAC2}" type="parTrans" cxnId="{27CABB06-9DED-41BC-B800-15DD90DA8A56}">
      <dgm:prSet/>
      <dgm:spPr/>
      <dgm:t>
        <a:bodyPr/>
        <a:lstStyle/>
        <a:p>
          <a:endParaRPr lang="hu-HU"/>
        </a:p>
      </dgm:t>
    </dgm:pt>
    <dgm:pt modelId="{87C4B5B1-72A2-475C-B4E5-395752412E5C}" type="sibTrans" cxnId="{27CABB06-9DED-41BC-B800-15DD90DA8A56}">
      <dgm:prSet/>
      <dgm:spPr/>
      <dgm:t>
        <a:bodyPr/>
        <a:lstStyle/>
        <a:p>
          <a:endParaRPr lang="hu-HU"/>
        </a:p>
      </dgm:t>
    </dgm:pt>
    <dgm:pt modelId="{0E2EE42C-81EC-4869-A49C-D3970737B6A1}">
      <dgm:prSet phldrT="[Szöveg]"/>
      <dgm:spPr/>
      <dgm:t>
        <a:bodyPr/>
        <a:lstStyle/>
        <a:p>
          <a:r>
            <a:rPr lang="hu-HU" dirty="0" smtClean="0"/>
            <a:t>teszttervezés</a:t>
          </a:r>
          <a:endParaRPr lang="hu-HU" dirty="0"/>
        </a:p>
      </dgm:t>
    </dgm:pt>
    <dgm:pt modelId="{8C0F4758-BA1A-4792-A92E-D53C082126B1}" type="parTrans" cxnId="{270CF054-F093-424F-9205-758CF092C000}">
      <dgm:prSet/>
      <dgm:spPr/>
      <dgm:t>
        <a:bodyPr/>
        <a:lstStyle/>
        <a:p>
          <a:endParaRPr lang="hu-HU"/>
        </a:p>
      </dgm:t>
    </dgm:pt>
    <dgm:pt modelId="{561979C9-E8EA-4F51-B04D-DD720C7DDC2A}" type="sibTrans" cxnId="{270CF054-F093-424F-9205-758CF092C000}">
      <dgm:prSet/>
      <dgm:spPr/>
      <dgm:t>
        <a:bodyPr/>
        <a:lstStyle/>
        <a:p>
          <a:endParaRPr lang="hu-HU"/>
        </a:p>
      </dgm:t>
    </dgm:pt>
    <dgm:pt modelId="{1FB620AC-19FA-42CD-8438-B138C333F128}">
      <dgm:prSet phldrT="[Szöveg]"/>
      <dgm:spPr/>
      <dgm:t>
        <a:bodyPr/>
        <a:lstStyle/>
        <a:p>
          <a:r>
            <a:rPr lang="hu-HU" dirty="0" smtClean="0"/>
            <a:t>tesztstratégia</a:t>
          </a:r>
          <a:endParaRPr lang="hu-HU" dirty="0"/>
        </a:p>
      </dgm:t>
    </dgm:pt>
    <dgm:pt modelId="{44E465FF-DF5B-4F09-9E76-A271CAE94AB3}" type="parTrans" cxnId="{3AF99C13-118C-4847-A07E-7441895F4B6E}">
      <dgm:prSet/>
      <dgm:spPr/>
      <dgm:t>
        <a:bodyPr/>
        <a:lstStyle/>
        <a:p>
          <a:endParaRPr lang="hu-HU"/>
        </a:p>
      </dgm:t>
    </dgm:pt>
    <dgm:pt modelId="{2DEB29AB-F2A3-415F-BEF3-225535F9903C}" type="sibTrans" cxnId="{3AF99C13-118C-4847-A07E-7441895F4B6E}">
      <dgm:prSet/>
      <dgm:spPr/>
      <dgm:t>
        <a:bodyPr/>
        <a:lstStyle/>
        <a:p>
          <a:endParaRPr lang="hu-HU"/>
        </a:p>
      </dgm:t>
    </dgm:pt>
    <dgm:pt modelId="{BF03667E-0833-443B-8C6E-3EFF619797D4}">
      <dgm:prSet phldrT="[Szöveg]"/>
      <dgm:spPr/>
      <dgm:t>
        <a:bodyPr/>
        <a:lstStyle/>
        <a:p>
          <a:r>
            <a:rPr lang="hu-HU" dirty="0" smtClean="0"/>
            <a:t>tesztbecslés</a:t>
          </a:r>
          <a:endParaRPr lang="hu-HU" dirty="0"/>
        </a:p>
      </dgm:t>
    </dgm:pt>
    <dgm:pt modelId="{85E52EC5-0B7F-45D4-B7FD-1738BB873434}" type="parTrans" cxnId="{E548D157-2DE0-42F8-9F6E-56B25C2383D0}">
      <dgm:prSet/>
      <dgm:spPr/>
      <dgm:t>
        <a:bodyPr/>
        <a:lstStyle/>
        <a:p>
          <a:endParaRPr lang="hu-HU"/>
        </a:p>
      </dgm:t>
    </dgm:pt>
    <dgm:pt modelId="{3CFDDF08-872C-49D6-B9FC-C666B431D8DB}" type="sibTrans" cxnId="{E548D157-2DE0-42F8-9F6E-56B25C2383D0}">
      <dgm:prSet/>
      <dgm:spPr/>
      <dgm:t>
        <a:bodyPr/>
        <a:lstStyle/>
        <a:p>
          <a:endParaRPr lang="hu-HU"/>
        </a:p>
      </dgm:t>
    </dgm:pt>
    <dgm:pt modelId="{58B4FD4A-EE65-47BB-B763-45E32B3D665F}">
      <dgm:prSet phldrT="[Szöveg]"/>
      <dgm:spPr/>
      <dgm:t>
        <a:bodyPr/>
        <a:lstStyle/>
        <a:p>
          <a:r>
            <a:rPr lang="hu-HU" dirty="0" smtClean="0"/>
            <a:t>monitorozás</a:t>
          </a:r>
          <a:endParaRPr lang="hu-HU" dirty="0"/>
        </a:p>
      </dgm:t>
    </dgm:pt>
    <dgm:pt modelId="{80BDEF0E-4A5B-4D4E-B5A1-AD525BE24290}" type="parTrans" cxnId="{034433E5-2DCB-4344-8562-C66071B069C3}">
      <dgm:prSet/>
      <dgm:spPr/>
      <dgm:t>
        <a:bodyPr/>
        <a:lstStyle/>
        <a:p>
          <a:endParaRPr lang="hu-HU"/>
        </a:p>
      </dgm:t>
    </dgm:pt>
    <dgm:pt modelId="{4F295E8F-A0DF-4DA7-AEBB-2B7F4EB38883}" type="sibTrans" cxnId="{034433E5-2DCB-4344-8562-C66071B069C3}">
      <dgm:prSet/>
      <dgm:spPr/>
      <dgm:t>
        <a:bodyPr/>
        <a:lstStyle/>
        <a:p>
          <a:endParaRPr lang="hu-HU"/>
        </a:p>
      </dgm:t>
    </dgm:pt>
    <dgm:pt modelId="{AD963F74-3D0F-4E2E-A623-AE59538341A3}">
      <dgm:prSet phldrT="[Szöveg]"/>
      <dgm:spPr/>
      <dgm:t>
        <a:bodyPr/>
        <a:lstStyle/>
        <a:p>
          <a:r>
            <a:rPr lang="hu-HU" dirty="0" smtClean="0"/>
            <a:t>kockázatok</a:t>
          </a:r>
          <a:endParaRPr lang="hu-HU" dirty="0"/>
        </a:p>
      </dgm:t>
    </dgm:pt>
    <dgm:pt modelId="{AF5ABFF6-884E-4E2F-9DE0-FF92AA187010}" type="parTrans" cxnId="{1F0D8379-54E0-4F86-A394-B5A7D31BB283}">
      <dgm:prSet/>
      <dgm:spPr/>
      <dgm:t>
        <a:bodyPr/>
        <a:lstStyle/>
        <a:p>
          <a:endParaRPr lang="hu-HU"/>
        </a:p>
      </dgm:t>
    </dgm:pt>
    <dgm:pt modelId="{209E1DE6-42F7-433E-B622-96C3B7A785A1}" type="sibTrans" cxnId="{1F0D8379-54E0-4F86-A394-B5A7D31BB283}">
      <dgm:prSet/>
      <dgm:spPr/>
      <dgm:t>
        <a:bodyPr/>
        <a:lstStyle/>
        <a:p>
          <a:endParaRPr lang="hu-HU"/>
        </a:p>
      </dgm:t>
    </dgm:pt>
    <dgm:pt modelId="{630EC6F9-CAFF-4400-958C-9C2F53D2251E}">
      <dgm:prSet phldrT="[Szöveg]"/>
      <dgm:spPr/>
      <dgm:t>
        <a:bodyPr/>
        <a:lstStyle/>
        <a:p>
          <a:r>
            <a:rPr lang="hu-HU" dirty="0" smtClean="0"/>
            <a:t>konfiguráció menedzsment</a:t>
          </a:r>
          <a:endParaRPr lang="hu-HU" dirty="0"/>
        </a:p>
      </dgm:t>
    </dgm:pt>
    <dgm:pt modelId="{B359554B-E1CE-402C-B894-28EE95A15B34}" type="parTrans" cxnId="{7D2CCBF9-D65D-45DD-B926-7642726D32FC}">
      <dgm:prSet/>
      <dgm:spPr/>
      <dgm:t>
        <a:bodyPr/>
        <a:lstStyle/>
        <a:p>
          <a:endParaRPr lang="hu-HU"/>
        </a:p>
      </dgm:t>
    </dgm:pt>
    <dgm:pt modelId="{CA49A608-9D15-466D-852B-A7D83AA5945D}" type="sibTrans" cxnId="{7D2CCBF9-D65D-45DD-B926-7642726D32FC}">
      <dgm:prSet/>
      <dgm:spPr/>
      <dgm:t>
        <a:bodyPr/>
        <a:lstStyle/>
        <a:p>
          <a:endParaRPr lang="hu-HU"/>
        </a:p>
      </dgm:t>
    </dgm:pt>
    <dgm:pt modelId="{874A0A5C-8C3E-40B7-A1EB-D1D01B22B750}">
      <dgm:prSet phldrT="[Szöveg]"/>
      <dgm:spPr/>
      <dgm:t>
        <a:bodyPr/>
        <a:lstStyle/>
        <a:p>
          <a:r>
            <a:rPr lang="hu-HU" dirty="0" smtClean="0"/>
            <a:t>incidens menedzsment</a:t>
          </a:r>
          <a:endParaRPr lang="hu-HU" dirty="0"/>
        </a:p>
      </dgm:t>
    </dgm:pt>
    <dgm:pt modelId="{AB7069E5-DE45-4A95-8543-C0001E626661}" type="parTrans" cxnId="{81754326-7978-4E87-BD26-A8B4443CE2AF}">
      <dgm:prSet/>
      <dgm:spPr/>
      <dgm:t>
        <a:bodyPr/>
        <a:lstStyle/>
        <a:p>
          <a:endParaRPr lang="hu-HU"/>
        </a:p>
      </dgm:t>
    </dgm:pt>
    <dgm:pt modelId="{D14D0D65-3BCC-48AB-B313-17C785D06C16}" type="sibTrans" cxnId="{81754326-7978-4E87-BD26-A8B4443CE2AF}">
      <dgm:prSet/>
      <dgm:spPr/>
      <dgm:t>
        <a:bodyPr/>
        <a:lstStyle/>
        <a:p>
          <a:endParaRPr lang="hu-HU"/>
        </a:p>
      </dgm:t>
    </dgm:pt>
    <dgm:pt modelId="{5CFF7104-43B5-4F41-BA7B-47CE0E3FC213}" type="pres">
      <dgm:prSet presAssocID="{875DF235-B0B1-4C16-9E90-D2BF38E6690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57FF9B54-B1E0-4529-8B0A-B2937B6E2C9E}" type="pres">
      <dgm:prSet presAssocID="{B9EB19FD-18B4-41C8-AE77-FAD8A621AACC}" presName="centerShape" presStyleLbl="node0" presStyleIdx="0" presStyleCnt="1"/>
      <dgm:spPr/>
      <dgm:t>
        <a:bodyPr/>
        <a:lstStyle/>
        <a:p>
          <a:endParaRPr lang="hu-HU"/>
        </a:p>
      </dgm:t>
    </dgm:pt>
    <dgm:pt modelId="{A3329D78-312D-42FF-8DDF-31A30DD010BE}" type="pres">
      <dgm:prSet presAssocID="{8C0F4758-BA1A-4792-A92E-D53C082126B1}" presName="Name9" presStyleLbl="parChTrans1D2" presStyleIdx="0" presStyleCnt="7"/>
      <dgm:spPr/>
      <dgm:t>
        <a:bodyPr/>
        <a:lstStyle/>
        <a:p>
          <a:endParaRPr lang="hu-HU"/>
        </a:p>
      </dgm:t>
    </dgm:pt>
    <dgm:pt modelId="{7DCBF9E6-959C-4F05-8D86-DF7A5AB37C2A}" type="pres">
      <dgm:prSet presAssocID="{8C0F4758-BA1A-4792-A92E-D53C082126B1}" presName="connTx" presStyleLbl="parChTrans1D2" presStyleIdx="0" presStyleCnt="7"/>
      <dgm:spPr/>
      <dgm:t>
        <a:bodyPr/>
        <a:lstStyle/>
        <a:p>
          <a:endParaRPr lang="hu-HU"/>
        </a:p>
      </dgm:t>
    </dgm:pt>
    <dgm:pt modelId="{200FC17F-277D-4D4C-A339-2885A1EA0249}" type="pres">
      <dgm:prSet presAssocID="{0E2EE42C-81EC-4869-A49C-D3970737B6A1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A049A1B-6564-4E29-881D-C036B209A35D}" type="pres">
      <dgm:prSet presAssocID="{44E465FF-DF5B-4F09-9E76-A271CAE94AB3}" presName="Name9" presStyleLbl="parChTrans1D2" presStyleIdx="1" presStyleCnt="7"/>
      <dgm:spPr/>
      <dgm:t>
        <a:bodyPr/>
        <a:lstStyle/>
        <a:p>
          <a:endParaRPr lang="hu-HU"/>
        </a:p>
      </dgm:t>
    </dgm:pt>
    <dgm:pt modelId="{B0F9A5E4-322F-4A90-A68D-D29E92644E5D}" type="pres">
      <dgm:prSet presAssocID="{44E465FF-DF5B-4F09-9E76-A271CAE94AB3}" presName="connTx" presStyleLbl="parChTrans1D2" presStyleIdx="1" presStyleCnt="7"/>
      <dgm:spPr/>
      <dgm:t>
        <a:bodyPr/>
        <a:lstStyle/>
        <a:p>
          <a:endParaRPr lang="hu-HU"/>
        </a:p>
      </dgm:t>
    </dgm:pt>
    <dgm:pt modelId="{105EC722-7F78-4915-9806-8FA38DF3C758}" type="pres">
      <dgm:prSet presAssocID="{1FB620AC-19FA-42CD-8438-B138C333F12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91A06C1-D4DF-4866-804B-10CED708DAEF}" type="pres">
      <dgm:prSet presAssocID="{85E52EC5-0B7F-45D4-B7FD-1738BB873434}" presName="Name9" presStyleLbl="parChTrans1D2" presStyleIdx="2" presStyleCnt="7"/>
      <dgm:spPr/>
      <dgm:t>
        <a:bodyPr/>
        <a:lstStyle/>
        <a:p>
          <a:endParaRPr lang="hu-HU"/>
        </a:p>
      </dgm:t>
    </dgm:pt>
    <dgm:pt modelId="{2156EA15-62FA-4E90-997E-5B32381BE0C4}" type="pres">
      <dgm:prSet presAssocID="{85E52EC5-0B7F-45D4-B7FD-1738BB873434}" presName="connTx" presStyleLbl="parChTrans1D2" presStyleIdx="2" presStyleCnt="7"/>
      <dgm:spPr/>
      <dgm:t>
        <a:bodyPr/>
        <a:lstStyle/>
        <a:p>
          <a:endParaRPr lang="hu-HU"/>
        </a:p>
      </dgm:t>
    </dgm:pt>
    <dgm:pt modelId="{BAC41C70-8096-4FCC-93DE-5B91235AA445}" type="pres">
      <dgm:prSet presAssocID="{BF03667E-0833-443B-8C6E-3EFF619797D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01943E4-FF47-4546-9632-39CA0CCF6609}" type="pres">
      <dgm:prSet presAssocID="{80BDEF0E-4A5B-4D4E-B5A1-AD525BE24290}" presName="Name9" presStyleLbl="parChTrans1D2" presStyleIdx="3" presStyleCnt="7"/>
      <dgm:spPr/>
      <dgm:t>
        <a:bodyPr/>
        <a:lstStyle/>
        <a:p>
          <a:endParaRPr lang="hu-HU"/>
        </a:p>
      </dgm:t>
    </dgm:pt>
    <dgm:pt modelId="{C239E31A-C887-4ADA-8967-F9F87997BEDC}" type="pres">
      <dgm:prSet presAssocID="{80BDEF0E-4A5B-4D4E-B5A1-AD525BE24290}" presName="connTx" presStyleLbl="parChTrans1D2" presStyleIdx="3" presStyleCnt="7"/>
      <dgm:spPr/>
      <dgm:t>
        <a:bodyPr/>
        <a:lstStyle/>
        <a:p>
          <a:endParaRPr lang="hu-HU"/>
        </a:p>
      </dgm:t>
    </dgm:pt>
    <dgm:pt modelId="{6332ED17-9729-405C-B299-6A9DC6E2FCBA}" type="pres">
      <dgm:prSet presAssocID="{58B4FD4A-EE65-47BB-B763-45E32B3D665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9F1452F-99E9-424F-8A93-8880ACF1CE60}" type="pres">
      <dgm:prSet presAssocID="{AF5ABFF6-884E-4E2F-9DE0-FF92AA187010}" presName="Name9" presStyleLbl="parChTrans1D2" presStyleIdx="4" presStyleCnt="7"/>
      <dgm:spPr/>
      <dgm:t>
        <a:bodyPr/>
        <a:lstStyle/>
        <a:p>
          <a:endParaRPr lang="hu-HU"/>
        </a:p>
      </dgm:t>
    </dgm:pt>
    <dgm:pt modelId="{DC732DD2-2841-4C5C-AA42-361BC28A9D13}" type="pres">
      <dgm:prSet presAssocID="{AF5ABFF6-884E-4E2F-9DE0-FF92AA187010}" presName="connTx" presStyleLbl="parChTrans1D2" presStyleIdx="4" presStyleCnt="7"/>
      <dgm:spPr/>
      <dgm:t>
        <a:bodyPr/>
        <a:lstStyle/>
        <a:p>
          <a:endParaRPr lang="hu-HU"/>
        </a:p>
      </dgm:t>
    </dgm:pt>
    <dgm:pt modelId="{DC536984-CDD7-475F-BE3B-DF3FC68D18F9}" type="pres">
      <dgm:prSet presAssocID="{AD963F74-3D0F-4E2E-A623-AE59538341A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73C05CC-CA57-433B-997A-E7E06BD8E09D}" type="pres">
      <dgm:prSet presAssocID="{B359554B-E1CE-402C-B894-28EE95A15B34}" presName="Name9" presStyleLbl="parChTrans1D2" presStyleIdx="5" presStyleCnt="7"/>
      <dgm:spPr/>
      <dgm:t>
        <a:bodyPr/>
        <a:lstStyle/>
        <a:p>
          <a:endParaRPr lang="hu-HU"/>
        </a:p>
      </dgm:t>
    </dgm:pt>
    <dgm:pt modelId="{8BCFF33D-BB84-4045-AE22-C946F9767044}" type="pres">
      <dgm:prSet presAssocID="{B359554B-E1CE-402C-B894-28EE95A15B34}" presName="connTx" presStyleLbl="parChTrans1D2" presStyleIdx="5" presStyleCnt="7"/>
      <dgm:spPr/>
      <dgm:t>
        <a:bodyPr/>
        <a:lstStyle/>
        <a:p>
          <a:endParaRPr lang="hu-HU"/>
        </a:p>
      </dgm:t>
    </dgm:pt>
    <dgm:pt modelId="{D4207420-8419-4618-BFED-60C9C41D2F5D}" type="pres">
      <dgm:prSet presAssocID="{630EC6F9-CAFF-4400-958C-9C2F53D2251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5A31C2C-C9EF-455B-A89B-C7591F57E553}" type="pres">
      <dgm:prSet presAssocID="{AB7069E5-DE45-4A95-8543-C0001E626661}" presName="Name9" presStyleLbl="parChTrans1D2" presStyleIdx="6" presStyleCnt="7"/>
      <dgm:spPr/>
      <dgm:t>
        <a:bodyPr/>
        <a:lstStyle/>
        <a:p>
          <a:endParaRPr lang="hu-HU"/>
        </a:p>
      </dgm:t>
    </dgm:pt>
    <dgm:pt modelId="{D6339B70-8E14-43C9-B9B3-1889D1F5C76E}" type="pres">
      <dgm:prSet presAssocID="{AB7069E5-DE45-4A95-8543-C0001E626661}" presName="connTx" presStyleLbl="parChTrans1D2" presStyleIdx="6" presStyleCnt="7"/>
      <dgm:spPr/>
      <dgm:t>
        <a:bodyPr/>
        <a:lstStyle/>
        <a:p>
          <a:endParaRPr lang="hu-HU"/>
        </a:p>
      </dgm:t>
    </dgm:pt>
    <dgm:pt modelId="{0C3C48D3-D50E-4DE3-B265-6C6BDD7E0C79}" type="pres">
      <dgm:prSet presAssocID="{874A0A5C-8C3E-40B7-A1EB-D1D01B22B75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AAF813F-AD1E-48DA-B502-C48F69C207FA}" type="presOf" srcId="{B359554B-E1CE-402C-B894-28EE95A15B34}" destId="{8BCFF33D-BB84-4045-AE22-C946F9767044}" srcOrd="1" destOrd="0" presId="urn:microsoft.com/office/officeart/2005/8/layout/radial1"/>
    <dgm:cxn modelId="{E515F387-80FE-45A8-8596-209065C69667}" type="presOf" srcId="{AB7069E5-DE45-4A95-8543-C0001E626661}" destId="{E5A31C2C-C9EF-455B-A89B-C7591F57E553}" srcOrd="0" destOrd="0" presId="urn:microsoft.com/office/officeart/2005/8/layout/radial1"/>
    <dgm:cxn modelId="{E1AD1480-2B84-47DF-9632-BBECA38BCDCB}" type="presOf" srcId="{874A0A5C-8C3E-40B7-A1EB-D1D01B22B750}" destId="{0C3C48D3-D50E-4DE3-B265-6C6BDD7E0C79}" srcOrd="0" destOrd="0" presId="urn:microsoft.com/office/officeart/2005/8/layout/radial1"/>
    <dgm:cxn modelId="{94BEB56A-0B41-4900-89F1-DD4634075496}" type="presOf" srcId="{AB7069E5-DE45-4A95-8543-C0001E626661}" destId="{D6339B70-8E14-43C9-B9B3-1889D1F5C76E}" srcOrd="1" destOrd="0" presId="urn:microsoft.com/office/officeart/2005/8/layout/radial1"/>
    <dgm:cxn modelId="{4E39BECD-7BA6-4926-B23F-F1007D243D5D}" type="presOf" srcId="{875DF235-B0B1-4C16-9E90-D2BF38E66904}" destId="{5CFF7104-43B5-4F41-BA7B-47CE0E3FC213}" srcOrd="0" destOrd="0" presId="urn:microsoft.com/office/officeart/2005/8/layout/radial1"/>
    <dgm:cxn modelId="{E7641CA5-C282-48C3-9F29-83BCFAEEA4C0}" type="presOf" srcId="{85E52EC5-0B7F-45D4-B7FD-1738BB873434}" destId="{2156EA15-62FA-4E90-997E-5B32381BE0C4}" srcOrd="1" destOrd="0" presId="urn:microsoft.com/office/officeart/2005/8/layout/radial1"/>
    <dgm:cxn modelId="{60978232-8EC7-48BD-8D9D-22DB7470AD8B}" type="presOf" srcId="{B9EB19FD-18B4-41C8-AE77-FAD8A621AACC}" destId="{57FF9B54-B1E0-4529-8B0A-B2937B6E2C9E}" srcOrd="0" destOrd="0" presId="urn:microsoft.com/office/officeart/2005/8/layout/radial1"/>
    <dgm:cxn modelId="{8DCBF1B8-120A-4B24-BB83-0C53083194E8}" type="presOf" srcId="{AD963F74-3D0F-4E2E-A623-AE59538341A3}" destId="{DC536984-CDD7-475F-BE3B-DF3FC68D18F9}" srcOrd="0" destOrd="0" presId="urn:microsoft.com/office/officeart/2005/8/layout/radial1"/>
    <dgm:cxn modelId="{C16DB020-1D21-423D-A5C0-6B38FAF1585A}" type="presOf" srcId="{80BDEF0E-4A5B-4D4E-B5A1-AD525BE24290}" destId="{601943E4-FF47-4546-9632-39CA0CCF6609}" srcOrd="0" destOrd="0" presId="urn:microsoft.com/office/officeart/2005/8/layout/radial1"/>
    <dgm:cxn modelId="{6219F278-2EF4-4767-A026-470290125510}" type="presOf" srcId="{44E465FF-DF5B-4F09-9E76-A271CAE94AB3}" destId="{6A049A1B-6564-4E29-881D-C036B209A35D}" srcOrd="0" destOrd="0" presId="urn:microsoft.com/office/officeart/2005/8/layout/radial1"/>
    <dgm:cxn modelId="{DE30A73C-5A60-4DDB-B84A-87AEA05903BC}" type="presOf" srcId="{AF5ABFF6-884E-4E2F-9DE0-FF92AA187010}" destId="{DC732DD2-2841-4C5C-AA42-361BC28A9D13}" srcOrd="1" destOrd="0" presId="urn:microsoft.com/office/officeart/2005/8/layout/radial1"/>
    <dgm:cxn modelId="{7D2CCBF9-D65D-45DD-B926-7642726D32FC}" srcId="{B9EB19FD-18B4-41C8-AE77-FAD8A621AACC}" destId="{630EC6F9-CAFF-4400-958C-9C2F53D2251E}" srcOrd="5" destOrd="0" parTransId="{B359554B-E1CE-402C-B894-28EE95A15B34}" sibTransId="{CA49A608-9D15-466D-852B-A7D83AA5945D}"/>
    <dgm:cxn modelId="{81754326-7978-4E87-BD26-A8B4443CE2AF}" srcId="{B9EB19FD-18B4-41C8-AE77-FAD8A621AACC}" destId="{874A0A5C-8C3E-40B7-A1EB-D1D01B22B750}" srcOrd="6" destOrd="0" parTransId="{AB7069E5-DE45-4A95-8543-C0001E626661}" sibTransId="{D14D0D65-3BCC-48AB-B313-17C785D06C16}"/>
    <dgm:cxn modelId="{034433E5-2DCB-4344-8562-C66071B069C3}" srcId="{B9EB19FD-18B4-41C8-AE77-FAD8A621AACC}" destId="{58B4FD4A-EE65-47BB-B763-45E32B3D665F}" srcOrd="3" destOrd="0" parTransId="{80BDEF0E-4A5B-4D4E-B5A1-AD525BE24290}" sibTransId="{4F295E8F-A0DF-4DA7-AEBB-2B7F4EB38883}"/>
    <dgm:cxn modelId="{8CF08D70-8AAF-4ED6-9F08-9F76C57374AB}" type="presOf" srcId="{0E2EE42C-81EC-4869-A49C-D3970737B6A1}" destId="{200FC17F-277D-4D4C-A339-2885A1EA0249}" srcOrd="0" destOrd="0" presId="urn:microsoft.com/office/officeart/2005/8/layout/radial1"/>
    <dgm:cxn modelId="{DCC5D0FB-65F1-4005-BFC8-3DD9E10726F1}" type="presOf" srcId="{B359554B-E1CE-402C-B894-28EE95A15B34}" destId="{D73C05CC-CA57-433B-997A-E7E06BD8E09D}" srcOrd="0" destOrd="0" presId="urn:microsoft.com/office/officeart/2005/8/layout/radial1"/>
    <dgm:cxn modelId="{C6AEDED5-23CB-4091-AB31-7F1C6ED89A70}" type="presOf" srcId="{58B4FD4A-EE65-47BB-B763-45E32B3D665F}" destId="{6332ED17-9729-405C-B299-6A9DC6E2FCBA}" srcOrd="0" destOrd="0" presId="urn:microsoft.com/office/officeart/2005/8/layout/radial1"/>
    <dgm:cxn modelId="{9C8084C7-AFC8-48D8-8795-AFE87A0A9143}" type="presOf" srcId="{AF5ABFF6-884E-4E2F-9DE0-FF92AA187010}" destId="{49F1452F-99E9-424F-8A93-8880ACF1CE60}" srcOrd="0" destOrd="0" presId="urn:microsoft.com/office/officeart/2005/8/layout/radial1"/>
    <dgm:cxn modelId="{664398F1-ED88-4BA3-ACBA-EB504BD15579}" type="presOf" srcId="{8C0F4758-BA1A-4792-A92E-D53C082126B1}" destId="{A3329D78-312D-42FF-8DDF-31A30DD010BE}" srcOrd="0" destOrd="0" presId="urn:microsoft.com/office/officeart/2005/8/layout/radial1"/>
    <dgm:cxn modelId="{867F2754-ACFB-4E96-8811-FF3BB7CD1843}" type="presOf" srcId="{630EC6F9-CAFF-4400-958C-9C2F53D2251E}" destId="{D4207420-8419-4618-BFED-60C9C41D2F5D}" srcOrd="0" destOrd="0" presId="urn:microsoft.com/office/officeart/2005/8/layout/radial1"/>
    <dgm:cxn modelId="{3AF99C13-118C-4847-A07E-7441895F4B6E}" srcId="{B9EB19FD-18B4-41C8-AE77-FAD8A621AACC}" destId="{1FB620AC-19FA-42CD-8438-B138C333F128}" srcOrd="1" destOrd="0" parTransId="{44E465FF-DF5B-4F09-9E76-A271CAE94AB3}" sibTransId="{2DEB29AB-F2A3-415F-BEF3-225535F9903C}"/>
    <dgm:cxn modelId="{A61D1C84-5FEE-41B1-B3BE-E3BAB7A77437}" type="presOf" srcId="{BF03667E-0833-443B-8C6E-3EFF619797D4}" destId="{BAC41C70-8096-4FCC-93DE-5B91235AA445}" srcOrd="0" destOrd="0" presId="urn:microsoft.com/office/officeart/2005/8/layout/radial1"/>
    <dgm:cxn modelId="{6C7CD177-0451-4C6B-86E2-59A4F10F379A}" type="presOf" srcId="{8C0F4758-BA1A-4792-A92E-D53C082126B1}" destId="{7DCBF9E6-959C-4F05-8D86-DF7A5AB37C2A}" srcOrd="1" destOrd="0" presId="urn:microsoft.com/office/officeart/2005/8/layout/radial1"/>
    <dgm:cxn modelId="{27CABB06-9DED-41BC-B800-15DD90DA8A56}" srcId="{875DF235-B0B1-4C16-9E90-D2BF38E66904}" destId="{B9EB19FD-18B4-41C8-AE77-FAD8A621AACC}" srcOrd="0" destOrd="0" parTransId="{08AE264E-793E-4B01-862C-C8AC1FCAAAC2}" sibTransId="{87C4B5B1-72A2-475C-B4E5-395752412E5C}"/>
    <dgm:cxn modelId="{EB4FB2BD-674A-46C1-99E5-62782FDBA321}" type="presOf" srcId="{44E465FF-DF5B-4F09-9E76-A271CAE94AB3}" destId="{B0F9A5E4-322F-4A90-A68D-D29E92644E5D}" srcOrd="1" destOrd="0" presId="urn:microsoft.com/office/officeart/2005/8/layout/radial1"/>
    <dgm:cxn modelId="{305FFF0D-DE40-447B-BFA1-EB8EC30E7E5F}" type="presOf" srcId="{80BDEF0E-4A5B-4D4E-B5A1-AD525BE24290}" destId="{C239E31A-C887-4ADA-8967-F9F87997BEDC}" srcOrd="1" destOrd="0" presId="urn:microsoft.com/office/officeart/2005/8/layout/radial1"/>
    <dgm:cxn modelId="{D9484D44-CAFF-4A25-ACAD-4E3A4E586B4F}" type="presOf" srcId="{1FB620AC-19FA-42CD-8438-B138C333F128}" destId="{105EC722-7F78-4915-9806-8FA38DF3C758}" srcOrd="0" destOrd="0" presId="urn:microsoft.com/office/officeart/2005/8/layout/radial1"/>
    <dgm:cxn modelId="{270CF054-F093-424F-9205-758CF092C000}" srcId="{B9EB19FD-18B4-41C8-AE77-FAD8A621AACC}" destId="{0E2EE42C-81EC-4869-A49C-D3970737B6A1}" srcOrd="0" destOrd="0" parTransId="{8C0F4758-BA1A-4792-A92E-D53C082126B1}" sibTransId="{561979C9-E8EA-4F51-B04D-DD720C7DDC2A}"/>
    <dgm:cxn modelId="{1F0D8379-54E0-4F86-A394-B5A7D31BB283}" srcId="{B9EB19FD-18B4-41C8-AE77-FAD8A621AACC}" destId="{AD963F74-3D0F-4E2E-A623-AE59538341A3}" srcOrd="4" destOrd="0" parTransId="{AF5ABFF6-884E-4E2F-9DE0-FF92AA187010}" sibTransId="{209E1DE6-42F7-433E-B622-96C3B7A785A1}"/>
    <dgm:cxn modelId="{E548D157-2DE0-42F8-9F6E-56B25C2383D0}" srcId="{B9EB19FD-18B4-41C8-AE77-FAD8A621AACC}" destId="{BF03667E-0833-443B-8C6E-3EFF619797D4}" srcOrd="2" destOrd="0" parTransId="{85E52EC5-0B7F-45D4-B7FD-1738BB873434}" sibTransId="{3CFDDF08-872C-49D6-B9FC-C666B431D8DB}"/>
    <dgm:cxn modelId="{DC8FE9DA-5019-49F8-AA29-0A9BD9F5714C}" type="presOf" srcId="{85E52EC5-0B7F-45D4-B7FD-1738BB873434}" destId="{891A06C1-D4DF-4866-804B-10CED708DAEF}" srcOrd="0" destOrd="0" presId="urn:microsoft.com/office/officeart/2005/8/layout/radial1"/>
    <dgm:cxn modelId="{CE937BF8-4C65-43AB-BB6D-69803C674D3E}" type="presParOf" srcId="{5CFF7104-43B5-4F41-BA7B-47CE0E3FC213}" destId="{57FF9B54-B1E0-4529-8B0A-B2937B6E2C9E}" srcOrd="0" destOrd="0" presId="urn:microsoft.com/office/officeart/2005/8/layout/radial1"/>
    <dgm:cxn modelId="{2DA0DCA2-5300-4F13-9EF6-E5139FA3048D}" type="presParOf" srcId="{5CFF7104-43B5-4F41-BA7B-47CE0E3FC213}" destId="{A3329D78-312D-42FF-8DDF-31A30DD010BE}" srcOrd="1" destOrd="0" presId="urn:microsoft.com/office/officeart/2005/8/layout/radial1"/>
    <dgm:cxn modelId="{683EF54C-E85F-497E-A181-EA0EA516387B}" type="presParOf" srcId="{A3329D78-312D-42FF-8DDF-31A30DD010BE}" destId="{7DCBF9E6-959C-4F05-8D86-DF7A5AB37C2A}" srcOrd="0" destOrd="0" presId="urn:microsoft.com/office/officeart/2005/8/layout/radial1"/>
    <dgm:cxn modelId="{51098004-DE02-4A18-9700-070F569070D9}" type="presParOf" srcId="{5CFF7104-43B5-4F41-BA7B-47CE0E3FC213}" destId="{200FC17F-277D-4D4C-A339-2885A1EA0249}" srcOrd="2" destOrd="0" presId="urn:microsoft.com/office/officeart/2005/8/layout/radial1"/>
    <dgm:cxn modelId="{9FF40495-9AB8-46BF-A7F6-4C946502254F}" type="presParOf" srcId="{5CFF7104-43B5-4F41-BA7B-47CE0E3FC213}" destId="{6A049A1B-6564-4E29-881D-C036B209A35D}" srcOrd="3" destOrd="0" presId="urn:microsoft.com/office/officeart/2005/8/layout/radial1"/>
    <dgm:cxn modelId="{1690B236-223F-4A43-B433-4C80F27D3D09}" type="presParOf" srcId="{6A049A1B-6564-4E29-881D-C036B209A35D}" destId="{B0F9A5E4-322F-4A90-A68D-D29E92644E5D}" srcOrd="0" destOrd="0" presId="urn:microsoft.com/office/officeart/2005/8/layout/radial1"/>
    <dgm:cxn modelId="{ED146F33-BC15-464F-8E97-84CBEBB6C358}" type="presParOf" srcId="{5CFF7104-43B5-4F41-BA7B-47CE0E3FC213}" destId="{105EC722-7F78-4915-9806-8FA38DF3C758}" srcOrd="4" destOrd="0" presId="urn:microsoft.com/office/officeart/2005/8/layout/radial1"/>
    <dgm:cxn modelId="{B7311064-7B1D-4FCF-AC74-6DD8136E7740}" type="presParOf" srcId="{5CFF7104-43B5-4F41-BA7B-47CE0E3FC213}" destId="{891A06C1-D4DF-4866-804B-10CED708DAEF}" srcOrd="5" destOrd="0" presId="urn:microsoft.com/office/officeart/2005/8/layout/radial1"/>
    <dgm:cxn modelId="{35B8A47B-55A7-4A52-A61B-CDF782B2750C}" type="presParOf" srcId="{891A06C1-D4DF-4866-804B-10CED708DAEF}" destId="{2156EA15-62FA-4E90-997E-5B32381BE0C4}" srcOrd="0" destOrd="0" presId="urn:microsoft.com/office/officeart/2005/8/layout/radial1"/>
    <dgm:cxn modelId="{40B2CCAF-5DD5-4C51-883A-F8BAA96935D1}" type="presParOf" srcId="{5CFF7104-43B5-4F41-BA7B-47CE0E3FC213}" destId="{BAC41C70-8096-4FCC-93DE-5B91235AA445}" srcOrd="6" destOrd="0" presId="urn:microsoft.com/office/officeart/2005/8/layout/radial1"/>
    <dgm:cxn modelId="{B9FDBA73-A2E9-4354-A9B1-4AF6B08F0BA4}" type="presParOf" srcId="{5CFF7104-43B5-4F41-BA7B-47CE0E3FC213}" destId="{601943E4-FF47-4546-9632-39CA0CCF6609}" srcOrd="7" destOrd="0" presId="urn:microsoft.com/office/officeart/2005/8/layout/radial1"/>
    <dgm:cxn modelId="{6EE2DAA3-83D6-49FA-AC32-03FD190941AF}" type="presParOf" srcId="{601943E4-FF47-4546-9632-39CA0CCF6609}" destId="{C239E31A-C887-4ADA-8967-F9F87997BEDC}" srcOrd="0" destOrd="0" presId="urn:microsoft.com/office/officeart/2005/8/layout/radial1"/>
    <dgm:cxn modelId="{49DBEF3D-697D-4451-A866-6520DAF3DF69}" type="presParOf" srcId="{5CFF7104-43B5-4F41-BA7B-47CE0E3FC213}" destId="{6332ED17-9729-405C-B299-6A9DC6E2FCBA}" srcOrd="8" destOrd="0" presId="urn:microsoft.com/office/officeart/2005/8/layout/radial1"/>
    <dgm:cxn modelId="{9EF5073E-1D07-46AB-9C63-1CF3487592F0}" type="presParOf" srcId="{5CFF7104-43B5-4F41-BA7B-47CE0E3FC213}" destId="{49F1452F-99E9-424F-8A93-8880ACF1CE60}" srcOrd="9" destOrd="0" presId="urn:microsoft.com/office/officeart/2005/8/layout/radial1"/>
    <dgm:cxn modelId="{CCBEE593-12C8-44E2-BFB7-6496AE9D5C31}" type="presParOf" srcId="{49F1452F-99E9-424F-8A93-8880ACF1CE60}" destId="{DC732DD2-2841-4C5C-AA42-361BC28A9D13}" srcOrd="0" destOrd="0" presId="urn:microsoft.com/office/officeart/2005/8/layout/radial1"/>
    <dgm:cxn modelId="{25ACBACD-7955-41BE-94A7-F90BE6FC4B14}" type="presParOf" srcId="{5CFF7104-43B5-4F41-BA7B-47CE0E3FC213}" destId="{DC536984-CDD7-475F-BE3B-DF3FC68D18F9}" srcOrd="10" destOrd="0" presId="urn:microsoft.com/office/officeart/2005/8/layout/radial1"/>
    <dgm:cxn modelId="{6C660D94-22BE-4854-A8B8-3C5B0DBCD052}" type="presParOf" srcId="{5CFF7104-43B5-4F41-BA7B-47CE0E3FC213}" destId="{D73C05CC-CA57-433B-997A-E7E06BD8E09D}" srcOrd="11" destOrd="0" presId="urn:microsoft.com/office/officeart/2005/8/layout/radial1"/>
    <dgm:cxn modelId="{0F1D3AF3-CC03-441D-8244-C62BF4DAA754}" type="presParOf" srcId="{D73C05CC-CA57-433B-997A-E7E06BD8E09D}" destId="{8BCFF33D-BB84-4045-AE22-C946F9767044}" srcOrd="0" destOrd="0" presId="urn:microsoft.com/office/officeart/2005/8/layout/radial1"/>
    <dgm:cxn modelId="{8DE26BDA-E45C-4486-ABF5-66B9B7FC6774}" type="presParOf" srcId="{5CFF7104-43B5-4F41-BA7B-47CE0E3FC213}" destId="{D4207420-8419-4618-BFED-60C9C41D2F5D}" srcOrd="12" destOrd="0" presId="urn:microsoft.com/office/officeart/2005/8/layout/radial1"/>
    <dgm:cxn modelId="{C59CE9F5-4C8F-4BFE-8F82-9A99C9C02569}" type="presParOf" srcId="{5CFF7104-43B5-4F41-BA7B-47CE0E3FC213}" destId="{E5A31C2C-C9EF-455B-A89B-C7591F57E553}" srcOrd="13" destOrd="0" presId="urn:microsoft.com/office/officeart/2005/8/layout/radial1"/>
    <dgm:cxn modelId="{C2B10824-1233-4520-8DB6-874766A4C2F9}" type="presParOf" srcId="{E5A31C2C-C9EF-455B-A89B-C7591F57E553}" destId="{D6339B70-8E14-43C9-B9B3-1889D1F5C76E}" srcOrd="0" destOrd="0" presId="urn:microsoft.com/office/officeart/2005/8/layout/radial1"/>
    <dgm:cxn modelId="{1E7E4625-CE9C-4505-88F0-043361CD6AF9}" type="presParOf" srcId="{5CFF7104-43B5-4F41-BA7B-47CE0E3FC213}" destId="{0C3C48D3-D50E-4DE3-B265-6C6BDD7E0C79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59901-752E-4FB1-AA34-2710DD4D9AA9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F98B976-4EC1-4212-A0C7-1607B8E765B7}">
      <dgm:prSet phldrT="[Szöveg]"/>
      <dgm:spPr/>
      <dgm:t>
        <a:bodyPr/>
        <a:lstStyle/>
        <a:p>
          <a:r>
            <a:rPr lang="hu-HU" dirty="0" smtClean="0"/>
            <a:t>Magas szintű dokumentum:</a:t>
          </a:r>
          <a:endParaRPr lang="hu-HU" dirty="0"/>
        </a:p>
      </dgm:t>
    </dgm:pt>
    <dgm:pt modelId="{88C1E327-DC1B-4181-87F6-9DB8232D42D6}" type="parTrans" cxnId="{5CA4CEF5-B456-45F8-987A-A077171CA312}">
      <dgm:prSet/>
      <dgm:spPr/>
      <dgm:t>
        <a:bodyPr/>
        <a:lstStyle/>
        <a:p>
          <a:endParaRPr lang="hu-HU"/>
        </a:p>
      </dgm:t>
    </dgm:pt>
    <dgm:pt modelId="{2EB305C4-152F-4C12-9A32-60530420E1FC}" type="sibTrans" cxnId="{5CA4CEF5-B456-45F8-987A-A077171CA312}">
      <dgm:prSet/>
      <dgm:spPr/>
      <dgm:t>
        <a:bodyPr/>
        <a:lstStyle/>
        <a:p>
          <a:endParaRPr lang="hu-HU"/>
        </a:p>
      </dgm:t>
    </dgm:pt>
    <dgm:pt modelId="{0328FD6F-501E-4C3A-BF12-37F5EF74A635}">
      <dgm:prSet phldrT="[Szöveg]"/>
      <dgm:spPr/>
      <dgm:t>
        <a:bodyPr/>
        <a:lstStyle/>
        <a:p>
          <a:r>
            <a:rPr lang="hu-HU" dirty="0" smtClean="0"/>
            <a:t>Milyen tesztszinteket hajtunk végre; ezek kifejtése</a:t>
          </a:r>
          <a:endParaRPr lang="hu-HU" dirty="0"/>
        </a:p>
      </dgm:t>
    </dgm:pt>
    <dgm:pt modelId="{54D9C105-3D71-4A9A-B267-AD444E1FE346}" type="parTrans" cxnId="{FD91CD56-65CA-44F3-B53B-7452C9C022C0}">
      <dgm:prSet/>
      <dgm:spPr/>
      <dgm:t>
        <a:bodyPr/>
        <a:lstStyle/>
        <a:p>
          <a:endParaRPr lang="hu-HU"/>
        </a:p>
      </dgm:t>
    </dgm:pt>
    <dgm:pt modelId="{EAC00750-597B-4E82-81D2-325CA86B3601}" type="sibTrans" cxnId="{FD91CD56-65CA-44F3-B53B-7452C9C022C0}">
      <dgm:prSet/>
      <dgm:spPr/>
      <dgm:t>
        <a:bodyPr/>
        <a:lstStyle/>
        <a:p>
          <a:endParaRPr lang="hu-HU"/>
        </a:p>
      </dgm:t>
    </dgm:pt>
    <dgm:pt modelId="{EBEF9AED-D33D-4585-9F66-B03CE053CB0E}">
      <dgm:prSet phldrT="[Szöveg]"/>
      <dgm:spPr/>
      <dgm:t>
        <a:bodyPr/>
        <a:lstStyle/>
        <a:p>
          <a:r>
            <a:rPr lang="hu-HU" dirty="0" smtClean="0"/>
            <a:t>Mit (teljes szervezet vagy program</a:t>
          </a:r>
          <a:endParaRPr lang="hu-HU" dirty="0"/>
        </a:p>
      </dgm:t>
    </dgm:pt>
    <dgm:pt modelId="{590C4279-8CBA-4DA7-9568-631AC969DF59}" type="parTrans" cxnId="{C5DA61C8-AFE1-46F1-9F92-DA3EA937750E}">
      <dgm:prSet/>
      <dgm:spPr/>
      <dgm:t>
        <a:bodyPr/>
        <a:lstStyle/>
        <a:p>
          <a:endParaRPr lang="hu-HU"/>
        </a:p>
      </dgm:t>
    </dgm:pt>
    <dgm:pt modelId="{94DFAE7C-5F24-4D0F-B994-A0854C981E4C}" type="sibTrans" cxnId="{C5DA61C8-AFE1-46F1-9F92-DA3EA937750E}">
      <dgm:prSet/>
      <dgm:spPr/>
      <dgm:t>
        <a:bodyPr/>
        <a:lstStyle/>
        <a:p>
          <a:endParaRPr lang="hu-HU"/>
        </a:p>
      </dgm:t>
    </dgm:pt>
    <dgm:pt modelId="{38D607ED-26EC-4955-897D-E22773004609}">
      <dgm:prSet phldrT="[Szöveg]"/>
      <dgm:spPr/>
      <dgm:t>
        <a:bodyPr/>
        <a:lstStyle/>
        <a:p>
          <a:r>
            <a:rPr lang="hu-HU" dirty="0" smtClean="0"/>
            <a:t> </a:t>
          </a:r>
          <a:endParaRPr lang="hu-HU" dirty="0"/>
        </a:p>
      </dgm:t>
    </dgm:pt>
    <dgm:pt modelId="{CD98294B-61B7-4607-9B42-5F4B37321F22}" type="sibTrans" cxnId="{A18A0FAF-E786-4BE6-9308-33A3138B86CF}">
      <dgm:prSet/>
      <dgm:spPr/>
      <dgm:t>
        <a:bodyPr/>
        <a:lstStyle/>
        <a:p>
          <a:endParaRPr lang="hu-HU"/>
        </a:p>
      </dgm:t>
    </dgm:pt>
    <dgm:pt modelId="{4F243D6B-A9D7-4654-AD61-68DB71ED7913}" type="parTrans" cxnId="{A18A0FAF-E786-4BE6-9308-33A3138B86CF}">
      <dgm:prSet/>
      <dgm:spPr/>
      <dgm:t>
        <a:bodyPr/>
        <a:lstStyle/>
        <a:p>
          <a:endParaRPr lang="hu-HU"/>
        </a:p>
      </dgm:t>
    </dgm:pt>
    <dgm:pt modelId="{B3EF6112-579A-400B-B3B1-4B1D347B8E97}" type="pres">
      <dgm:prSet presAssocID="{8C659901-752E-4FB1-AA34-2710DD4D9AA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hu-HU"/>
        </a:p>
      </dgm:t>
    </dgm:pt>
    <dgm:pt modelId="{EC727B08-BD18-4676-B45A-EAA133EDFA57}" type="pres">
      <dgm:prSet presAssocID="{5F98B976-4EC1-4212-A0C7-1607B8E765B7}" presName="parenttextcomposite" presStyleCnt="0"/>
      <dgm:spPr/>
    </dgm:pt>
    <dgm:pt modelId="{AE757A2C-1E9D-4CFC-A2A1-6ED432AF2672}" type="pres">
      <dgm:prSet presAssocID="{5F98B976-4EC1-4212-A0C7-1607B8E765B7}" presName="parenttext" presStyleLbl="revTx" presStyleIdx="0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A431AC7-6200-4995-B8E6-1F0A9DDFB15B}" type="pres">
      <dgm:prSet presAssocID="{5F98B976-4EC1-4212-A0C7-1607B8E765B7}" presName="composite" presStyleCnt="0"/>
      <dgm:spPr/>
    </dgm:pt>
    <dgm:pt modelId="{A74350F3-0EE9-4481-B92C-B25C916A7A94}" type="pres">
      <dgm:prSet presAssocID="{5F98B976-4EC1-4212-A0C7-1607B8E765B7}" presName="chevron1" presStyleLbl="alignNode1" presStyleIdx="0" presStyleCnt="14"/>
      <dgm:spPr/>
    </dgm:pt>
    <dgm:pt modelId="{DBC39D81-719C-4DF5-956C-7D9797040332}" type="pres">
      <dgm:prSet presAssocID="{5F98B976-4EC1-4212-A0C7-1607B8E765B7}" presName="chevron2" presStyleLbl="alignNode1" presStyleIdx="1" presStyleCnt="14"/>
      <dgm:spPr/>
    </dgm:pt>
    <dgm:pt modelId="{BFE78BB0-EFD4-4CA2-AAD3-D5086BE172D0}" type="pres">
      <dgm:prSet presAssocID="{5F98B976-4EC1-4212-A0C7-1607B8E765B7}" presName="chevron3" presStyleLbl="alignNode1" presStyleIdx="2" presStyleCnt="14"/>
      <dgm:spPr/>
    </dgm:pt>
    <dgm:pt modelId="{C7D53055-F167-455C-A956-09F3995B6EFB}" type="pres">
      <dgm:prSet presAssocID="{5F98B976-4EC1-4212-A0C7-1607B8E765B7}" presName="chevron4" presStyleLbl="alignNode1" presStyleIdx="3" presStyleCnt="14"/>
      <dgm:spPr/>
    </dgm:pt>
    <dgm:pt modelId="{E0DADC4E-5627-4E32-B797-99F4061CBA88}" type="pres">
      <dgm:prSet presAssocID="{5F98B976-4EC1-4212-A0C7-1607B8E765B7}" presName="chevron5" presStyleLbl="alignNode1" presStyleIdx="4" presStyleCnt="14"/>
      <dgm:spPr/>
    </dgm:pt>
    <dgm:pt modelId="{F3971362-D16E-46F5-BC7A-BDFFD983C668}" type="pres">
      <dgm:prSet presAssocID="{5F98B976-4EC1-4212-A0C7-1607B8E765B7}" presName="chevron6" presStyleLbl="alignNode1" presStyleIdx="5" presStyleCnt="14"/>
      <dgm:spPr/>
    </dgm:pt>
    <dgm:pt modelId="{065AB087-6DCC-48BE-9D45-1C4CFC6682B3}" type="pres">
      <dgm:prSet presAssocID="{5F98B976-4EC1-4212-A0C7-1607B8E765B7}" presName="chevron7" presStyleLbl="alignNode1" presStyleIdx="6" presStyleCnt="14"/>
      <dgm:spPr/>
      <dgm:t>
        <a:bodyPr/>
        <a:lstStyle/>
        <a:p>
          <a:endParaRPr lang="hu-HU"/>
        </a:p>
      </dgm:t>
    </dgm:pt>
    <dgm:pt modelId="{2ADBC991-EA21-4656-BDA8-65B1886C5C2D}" type="pres">
      <dgm:prSet presAssocID="{5F98B976-4EC1-4212-A0C7-1607B8E765B7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0FC61DA-3C2D-4B48-8A92-0FD4BC69657C}" type="pres">
      <dgm:prSet presAssocID="{2EB305C4-152F-4C12-9A32-60530420E1FC}" presName="sibTrans" presStyleCnt="0"/>
      <dgm:spPr/>
    </dgm:pt>
    <dgm:pt modelId="{AD5D2499-84F7-46ED-9E95-2C3804E706AD}" type="pres">
      <dgm:prSet presAssocID="{38D607ED-26EC-4955-897D-E22773004609}" presName="parenttextcomposite" presStyleCnt="0"/>
      <dgm:spPr/>
    </dgm:pt>
    <dgm:pt modelId="{83C19300-B90E-475A-8482-46AA287E4C13}" type="pres">
      <dgm:prSet presAssocID="{38D607ED-26EC-4955-897D-E22773004609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52F5C05-8E0C-44DA-B911-F1BE1059DD23}" type="pres">
      <dgm:prSet presAssocID="{38D607ED-26EC-4955-897D-E22773004609}" presName="composite" presStyleCnt="0"/>
      <dgm:spPr/>
    </dgm:pt>
    <dgm:pt modelId="{D91C4230-67B8-4421-9020-9CE98E620D62}" type="pres">
      <dgm:prSet presAssocID="{38D607ED-26EC-4955-897D-E22773004609}" presName="chevron1" presStyleLbl="alignNode1" presStyleIdx="7" presStyleCnt="14"/>
      <dgm:spPr/>
    </dgm:pt>
    <dgm:pt modelId="{3454BBB2-01F9-442F-A231-4CEB2D24ECC1}" type="pres">
      <dgm:prSet presAssocID="{38D607ED-26EC-4955-897D-E22773004609}" presName="chevron2" presStyleLbl="alignNode1" presStyleIdx="8" presStyleCnt="14"/>
      <dgm:spPr/>
    </dgm:pt>
    <dgm:pt modelId="{C2D94933-6BF2-4F57-A31D-816355BCEBA9}" type="pres">
      <dgm:prSet presAssocID="{38D607ED-26EC-4955-897D-E22773004609}" presName="chevron3" presStyleLbl="alignNode1" presStyleIdx="9" presStyleCnt="14"/>
      <dgm:spPr/>
    </dgm:pt>
    <dgm:pt modelId="{0E55FD74-1B2C-4702-AC28-B66E832E7900}" type="pres">
      <dgm:prSet presAssocID="{38D607ED-26EC-4955-897D-E22773004609}" presName="chevron4" presStyleLbl="alignNode1" presStyleIdx="10" presStyleCnt="14"/>
      <dgm:spPr/>
    </dgm:pt>
    <dgm:pt modelId="{12CF7D25-6DDE-4FD6-AF32-91336FEA6239}" type="pres">
      <dgm:prSet presAssocID="{38D607ED-26EC-4955-897D-E22773004609}" presName="chevron5" presStyleLbl="alignNode1" presStyleIdx="11" presStyleCnt="14"/>
      <dgm:spPr/>
    </dgm:pt>
    <dgm:pt modelId="{30D83D99-5C94-4C04-A2C3-2280E7AC775F}" type="pres">
      <dgm:prSet presAssocID="{38D607ED-26EC-4955-897D-E22773004609}" presName="chevron6" presStyleLbl="alignNode1" presStyleIdx="12" presStyleCnt="14"/>
      <dgm:spPr/>
    </dgm:pt>
    <dgm:pt modelId="{4292FEDE-7EF3-4A3C-A864-29BB07231022}" type="pres">
      <dgm:prSet presAssocID="{38D607ED-26EC-4955-897D-E22773004609}" presName="chevron7" presStyleLbl="alignNode1" presStyleIdx="13" presStyleCnt="14"/>
      <dgm:spPr/>
    </dgm:pt>
    <dgm:pt modelId="{348D613F-544A-45DB-B05F-C5DCFBC643FA}" type="pres">
      <dgm:prSet presAssocID="{38D607ED-26EC-4955-897D-E22773004609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A18A0FAF-E786-4BE6-9308-33A3138B86CF}" srcId="{8C659901-752E-4FB1-AA34-2710DD4D9AA9}" destId="{38D607ED-26EC-4955-897D-E22773004609}" srcOrd="1" destOrd="0" parTransId="{4F243D6B-A9D7-4654-AD61-68DB71ED7913}" sibTransId="{CD98294B-61B7-4607-9B42-5F4B37321F22}"/>
    <dgm:cxn modelId="{C26163E3-66CD-4826-A793-C66CF6CAD4EC}" type="presOf" srcId="{0328FD6F-501E-4C3A-BF12-37F5EF74A635}" destId="{2ADBC991-EA21-4656-BDA8-65B1886C5C2D}" srcOrd="0" destOrd="0" presId="urn:microsoft.com/office/officeart/2008/layout/VerticalAccentList"/>
    <dgm:cxn modelId="{FD91CD56-65CA-44F3-B53B-7452C9C022C0}" srcId="{5F98B976-4EC1-4212-A0C7-1607B8E765B7}" destId="{0328FD6F-501E-4C3A-BF12-37F5EF74A635}" srcOrd="0" destOrd="0" parTransId="{54D9C105-3D71-4A9A-B267-AD444E1FE346}" sibTransId="{EAC00750-597B-4E82-81D2-325CA86B3601}"/>
    <dgm:cxn modelId="{F0503409-4645-4EC5-822D-560264B822E5}" type="presOf" srcId="{5F98B976-4EC1-4212-A0C7-1607B8E765B7}" destId="{AE757A2C-1E9D-4CFC-A2A1-6ED432AF2672}" srcOrd="0" destOrd="0" presId="urn:microsoft.com/office/officeart/2008/layout/VerticalAccentList"/>
    <dgm:cxn modelId="{C5DA61C8-AFE1-46F1-9F92-DA3EA937750E}" srcId="{38D607ED-26EC-4955-897D-E22773004609}" destId="{EBEF9AED-D33D-4585-9F66-B03CE053CB0E}" srcOrd="0" destOrd="0" parTransId="{590C4279-8CBA-4DA7-9568-631AC969DF59}" sibTransId="{94DFAE7C-5F24-4D0F-B994-A0854C981E4C}"/>
    <dgm:cxn modelId="{AEA04368-949E-4C8C-9C66-FE458307DF16}" type="presOf" srcId="{38D607ED-26EC-4955-897D-E22773004609}" destId="{83C19300-B90E-475A-8482-46AA287E4C13}" srcOrd="0" destOrd="0" presId="urn:microsoft.com/office/officeart/2008/layout/VerticalAccentList"/>
    <dgm:cxn modelId="{5CA4CEF5-B456-45F8-987A-A077171CA312}" srcId="{8C659901-752E-4FB1-AA34-2710DD4D9AA9}" destId="{5F98B976-4EC1-4212-A0C7-1607B8E765B7}" srcOrd="0" destOrd="0" parTransId="{88C1E327-DC1B-4181-87F6-9DB8232D42D6}" sibTransId="{2EB305C4-152F-4C12-9A32-60530420E1FC}"/>
    <dgm:cxn modelId="{2D634EC8-E05C-4276-BDA3-F537DC31A315}" type="presOf" srcId="{8C659901-752E-4FB1-AA34-2710DD4D9AA9}" destId="{B3EF6112-579A-400B-B3B1-4B1D347B8E97}" srcOrd="0" destOrd="0" presId="urn:microsoft.com/office/officeart/2008/layout/VerticalAccentList"/>
    <dgm:cxn modelId="{3E96B6B4-EE2A-479E-BF32-BE44A29B1D59}" type="presOf" srcId="{EBEF9AED-D33D-4585-9F66-B03CE053CB0E}" destId="{348D613F-544A-45DB-B05F-C5DCFBC643FA}" srcOrd="0" destOrd="0" presId="urn:microsoft.com/office/officeart/2008/layout/VerticalAccentList"/>
    <dgm:cxn modelId="{6F50B1CE-F9F7-41D4-9162-109456403259}" type="presParOf" srcId="{B3EF6112-579A-400B-B3B1-4B1D347B8E97}" destId="{EC727B08-BD18-4676-B45A-EAA133EDFA57}" srcOrd="0" destOrd="0" presId="urn:microsoft.com/office/officeart/2008/layout/VerticalAccentList"/>
    <dgm:cxn modelId="{3D5EBDB5-96DF-40C2-82C9-9B704D0EADC8}" type="presParOf" srcId="{EC727B08-BD18-4676-B45A-EAA133EDFA57}" destId="{AE757A2C-1E9D-4CFC-A2A1-6ED432AF2672}" srcOrd="0" destOrd="0" presId="urn:microsoft.com/office/officeart/2008/layout/VerticalAccentList"/>
    <dgm:cxn modelId="{62BDCB00-0A59-49B4-B096-874ACAF849A9}" type="presParOf" srcId="{B3EF6112-579A-400B-B3B1-4B1D347B8E97}" destId="{AA431AC7-6200-4995-B8E6-1F0A9DDFB15B}" srcOrd="1" destOrd="0" presId="urn:microsoft.com/office/officeart/2008/layout/VerticalAccentList"/>
    <dgm:cxn modelId="{8D8A9ECF-1C94-4143-B042-FEBECDBD7142}" type="presParOf" srcId="{AA431AC7-6200-4995-B8E6-1F0A9DDFB15B}" destId="{A74350F3-0EE9-4481-B92C-B25C916A7A94}" srcOrd="0" destOrd="0" presId="urn:microsoft.com/office/officeart/2008/layout/VerticalAccentList"/>
    <dgm:cxn modelId="{E27EE837-8C00-4273-BFA2-2E74BEE6D157}" type="presParOf" srcId="{AA431AC7-6200-4995-B8E6-1F0A9DDFB15B}" destId="{DBC39D81-719C-4DF5-956C-7D9797040332}" srcOrd="1" destOrd="0" presId="urn:microsoft.com/office/officeart/2008/layout/VerticalAccentList"/>
    <dgm:cxn modelId="{B006DC67-18C2-4D65-9D05-7DE2D9CC33BD}" type="presParOf" srcId="{AA431AC7-6200-4995-B8E6-1F0A9DDFB15B}" destId="{BFE78BB0-EFD4-4CA2-AAD3-D5086BE172D0}" srcOrd="2" destOrd="0" presId="urn:microsoft.com/office/officeart/2008/layout/VerticalAccentList"/>
    <dgm:cxn modelId="{B2DE2ADD-E567-4BBB-A5C0-CA150DEDBC6A}" type="presParOf" srcId="{AA431AC7-6200-4995-B8E6-1F0A9DDFB15B}" destId="{C7D53055-F167-455C-A956-09F3995B6EFB}" srcOrd="3" destOrd="0" presId="urn:microsoft.com/office/officeart/2008/layout/VerticalAccentList"/>
    <dgm:cxn modelId="{E783CCBC-9F47-4F07-B63E-D4896C9EEFC7}" type="presParOf" srcId="{AA431AC7-6200-4995-B8E6-1F0A9DDFB15B}" destId="{E0DADC4E-5627-4E32-B797-99F4061CBA88}" srcOrd="4" destOrd="0" presId="urn:microsoft.com/office/officeart/2008/layout/VerticalAccentList"/>
    <dgm:cxn modelId="{2257B6D7-837C-4ACE-99A9-94079CB4B502}" type="presParOf" srcId="{AA431AC7-6200-4995-B8E6-1F0A9DDFB15B}" destId="{F3971362-D16E-46F5-BC7A-BDFFD983C668}" srcOrd="5" destOrd="0" presId="urn:microsoft.com/office/officeart/2008/layout/VerticalAccentList"/>
    <dgm:cxn modelId="{6284EABB-1548-4B3D-9076-EEE509E5D590}" type="presParOf" srcId="{AA431AC7-6200-4995-B8E6-1F0A9DDFB15B}" destId="{065AB087-6DCC-48BE-9D45-1C4CFC6682B3}" srcOrd="6" destOrd="0" presId="urn:microsoft.com/office/officeart/2008/layout/VerticalAccentList"/>
    <dgm:cxn modelId="{DFC7E722-33EF-4AC4-9854-42FBBC0BFE54}" type="presParOf" srcId="{AA431AC7-6200-4995-B8E6-1F0A9DDFB15B}" destId="{2ADBC991-EA21-4656-BDA8-65B1886C5C2D}" srcOrd="7" destOrd="0" presId="urn:microsoft.com/office/officeart/2008/layout/VerticalAccentList"/>
    <dgm:cxn modelId="{2158DDE9-9FE6-456F-9D70-AEDE73E963AC}" type="presParOf" srcId="{B3EF6112-579A-400B-B3B1-4B1D347B8E97}" destId="{60FC61DA-3C2D-4B48-8A92-0FD4BC69657C}" srcOrd="2" destOrd="0" presId="urn:microsoft.com/office/officeart/2008/layout/VerticalAccentList"/>
    <dgm:cxn modelId="{94B84F13-C1AD-4DA8-91ED-36CAC6597BEF}" type="presParOf" srcId="{B3EF6112-579A-400B-B3B1-4B1D347B8E97}" destId="{AD5D2499-84F7-46ED-9E95-2C3804E706AD}" srcOrd="3" destOrd="0" presId="urn:microsoft.com/office/officeart/2008/layout/VerticalAccentList"/>
    <dgm:cxn modelId="{7B870CEB-D183-4BE3-8DFA-FA62EA36607A}" type="presParOf" srcId="{AD5D2499-84F7-46ED-9E95-2C3804E706AD}" destId="{83C19300-B90E-475A-8482-46AA287E4C13}" srcOrd="0" destOrd="0" presId="urn:microsoft.com/office/officeart/2008/layout/VerticalAccentList"/>
    <dgm:cxn modelId="{C3B9A662-C4AA-4D98-9237-431F29F99AD9}" type="presParOf" srcId="{B3EF6112-579A-400B-B3B1-4B1D347B8E97}" destId="{D52F5C05-8E0C-44DA-B911-F1BE1059DD23}" srcOrd="4" destOrd="0" presId="urn:microsoft.com/office/officeart/2008/layout/VerticalAccentList"/>
    <dgm:cxn modelId="{65DF80C4-24C2-46BF-81C2-2E7F70AF0A85}" type="presParOf" srcId="{D52F5C05-8E0C-44DA-B911-F1BE1059DD23}" destId="{D91C4230-67B8-4421-9020-9CE98E620D62}" srcOrd="0" destOrd="0" presId="urn:microsoft.com/office/officeart/2008/layout/VerticalAccentList"/>
    <dgm:cxn modelId="{31DF7E0B-1705-428E-BC96-3E65908CA985}" type="presParOf" srcId="{D52F5C05-8E0C-44DA-B911-F1BE1059DD23}" destId="{3454BBB2-01F9-442F-A231-4CEB2D24ECC1}" srcOrd="1" destOrd="0" presId="urn:microsoft.com/office/officeart/2008/layout/VerticalAccentList"/>
    <dgm:cxn modelId="{BB90048D-943A-4354-9C58-889D0FD2F5A8}" type="presParOf" srcId="{D52F5C05-8E0C-44DA-B911-F1BE1059DD23}" destId="{C2D94933-6BF2-4F57-A31D-816355BCEBA9}" srcOrd="2" destOrd="0" presId="urn:microsoft.com/office/officeart/2008/layout/VerticalAccentList"/>
    <dgm:cxn modelId="{6DC2412B-17F7-4A67-9E26-2F454A7EBCBE}" type="presParOf" srcId="{D52F5C05-8E0C-44DA-B911-F1BE1059DD23}" destId="{0E55FD74-1B2C-4702-AC28-B66E832E7900}" srcOrd="3" destOrd="0" presId="urn:microsoft.com/office/officeart/2008/layout/VerticalAccentList"/>
    <dgm:cxn modelId="{1F16FD79-72EB-4861-8DFF-2DFF29444DF7}" type="presParOf" srcId="{D52F5C05-8E0C-44DA-B911-F1BE1059DD23}" destId="{12CF7D25-6DDE-4FD6-AF32-91336FEA6239}" srcOrd="4" destOrd="0" presId="urn:microsoft.com/office/officeart/2008/layout/VerticalAccentList"/>
    <dgm:cxn modelId="{866E1737-5C3B-46B0-886B-208D15257C91}" type="presParOf" srcId="{D52F5C05-8E0C-44DA-B911-F1BE1059DD23}" destId="{30D83D99-5C94-4C04-A2C3-2280E7AC775F}" srcOrd="5" destOrd="0" presId="urn:microsoft.com/office/officeart/2008/layout/VerticalAccentList"/>
    <dgm:cxn modelId="{2FA4FDFC-5E9A-407E-8D90-C7E072A170EE}" type="presParOf" srcId="{D52F5C05-8E0C-44DA-B911-F1BE1059DD23}" destId="{4292FEDE-7EF3-4A3C-A864-29BB07231022}" srcOrd="6" destOrd="0" presId="urn:microsoft.com/office/officeart/2008/layout/VerticalAccentList"/>
    <dgm:cxn modelId="{EAE1BA61-4B3A-43A2-B8E0-D1A6668A5937}" type="presParOf" srcId="{D52F5C05-8E0C-44DA-B911-F1BE1059DD23}" destId="{348D613F-544A-45DB-B05F-C5DCFBC643F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76FA1F-6EA6-493F-8E9A-B02E1F7B15B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hu-HU"/>
        </a:p>
      </dgm:t>
    </dgm:pt>
    <dgm:pt modelId="{8F1FE4CF-2DDA-4815-A0C6-2A892456D6E7}">
      <dgm:prSet phldrT="[Szöveg]"/>
      <dgm:spPr/>
      <dgm:t>
        <a:bodyPr/>
        <a:lstStyle/>
        <a:p>
          <a:r>
            <a:rPr lang="hu-HU" smtClean="0"/>
            <a:t>Projekt, feladat rövid ismertetése</a:t>
          </a:r>
          <a:endParaRPr lang="hu-HU" dirty="0"/>
        </a:p>
      </dgm:t>
    </dgm:pt>
    <dgm:pt modelId="{24952468-1D31-4695-B07A-60F31DED7DC7}" type="parTrans" cxnId="{E99FB18F-4B02-469E-AA0C-BD5ED81F14C4}">
      <dgm:prSet/>
      <dgm:spPr/>
      <dgm:t>
        <a:bodyPr/>
        <a:lstStyle/>
        <a:p>
          <a:endParaRPr lang="hu-HU"/>
        </a:p>
      </dgm:t>
    </dgm:pt>
    <dgm:pt modelId="{6D8D843E-2BCA-4EAC-BE65-FEFACF8DAD41}" type="sibTrans" cxnId="{E99FB18F-4B02-469E-AA0C-BD5ED81F14C4}">
      <dgm:prSet/>
      <dgm:spPr/>
      <dgm:t>
        <a:bodyPr/>
        <a:lstStyle/>
        <a:p>
          <a:endParaRPr lang="hu-HU"/>
        </a:p>
      </dgm:t>
    </dgm:pt>
    <dgm:pt modelId="{C0DDA4BF-9281-4532-8A5B-DCAC8FC60D09}">
      <dgm:prSet/>
      <dgm:spPr/>
      <dgm:t>
        <a:bodyPr/>
        <a:lstStyle/>
        <a:p>
          <a:r>
            <a:rPr lang="hu-HU" dirty="0" smtClean="0"/>
            <a:t> Felhasznált dokumentumok</a:t>
          </a:r>
          <a:endParaRPr lang="hu-HU" dirty="0"/>
        </a:p>
      </dgm:t>
    </dgm:pt>
    <dgm:pt modelId="{821F58F8-9250-46DE-9ACA-18C1317F5164}" type="parTrans" cxnId="{F8B023DD-C4C4-456F-9FD0-1E52C29A89C5}">
      <dgm:prSet/>
      <dgm:spPr/>
      <dgm:t>
        <a:bodyPr/>
        <a:lstStyle/>
        <a:p>
          <a:endParaRPr lang="hu-HU"/>
        </a:p>
      </dgm:t>
    </dgm:pt>
    <dgm:pt modelId="{6F352466-DFD4-4B81-83C6-7D342ED16449}" type="sibTrans" cxnId="{F8B023DD-C4C4-456F-9FD0-1E52C29A89C5}">
      <dgm:prSet/>
      <dgm:spPr/>
      <dgm:t>
        <a:bodyPr/>
        <a:lstStyle/>
        <a:p>
          <a:endParaRPr lang="hu-HU"/>
        </a:p>
      </dgm:t>
    </dgm:pt>
    <dgm:pt modelId="{B0D84566-C9B2-487F-ABE4-7CA10FFF799D}">
      <dgm:prSet/>
      <dgm:spPr/>
      <dgm:t>
        <a:bodyPr/>
        <a:lstStyle/>
        <a:p>
          <a:r>
            <a:rPr lang="hu-HU" dirty="0" smtClean="0"/>
            <a:t>Leszállítandó dokumentumok</a:t>
          </a:r>
          <a:endParaRPr lang="hu-HU" dirty="0"/>
        </a:p>
      </dgm:t>
    </dgm:pt>
    <dgm:pt modelId="{75D55FE4-B37B-4890-A454-A0C94E5FEABF}" type="parTrans" cxnId="{F28C4719-CF02-4C42-A613-D18B51A875AC}">
      <dgm:prSet/>
      <dgm:spPr/>
      <dgm:t>
        <a:bodyPr/>
        <a:lstStyle/>
        <a:p>
          <a:endParaRPr lang="hu-HU"/>
        </a:p>
      </dgm:t>
    </dgm:pt>
    <dgm:pt modelId="{B89BF3CF-C673-4AB2-BEFE-DD8BE044A9F5}" type="sibTrans" cxnId="{F28C4719-CF02-4C42-A613-D18B51A875AC}">
      <dgm:prSet/>
      <dgm:spPr/>
      <dgm:t>
        <a:bodyPr/>
        <a:lstStyle/>
        <a:p>
          <a:endParaRPr lang="hu-HU"/>
        </a:p>
      </dgm:t>
    </dgm:pt>
    <dgm:pt modelId="{1A57B809-9D98-4CC0-8302-C2B870DDB724}">
      <dgm:prSet/>
      <dgm:spPr/>
      <dgm:t>
        <a:bodyPr/>
        <a:lstStyle/>
        <a:p>
          <a:r>
            <a:rPr lang="hu-HU" dirty="0" smtClean="0"/>
            <a:t>Tesztelés hatóköre (Érintett rendszerek, Tesztelendő funkciók, Nem tesztelendő funkciók)</a:t>
          </a:r>
          <a:endParaRPr lang="hu-HU" dirty="0"/>
        </a:p>
      </dgm:t>
    </dgm:pt>
    <dgm:pt modelId="{DF3D2B21-5C72-478B-81EE-A33865426E1F}" type="parTrans" cxnId="{54B35BD5-265B-4ACA-A5BB-6B93474F3016}">
      <dgm:prSet/>
      <dgm:spPr/>
      <dgm:t>
        <a:bodyPr/>
        <a:lstStyle/>
        <a:p>
          <a:endParaRPr lang="hu-HU"/>
        </a:p>
      </dgm:t>
    </dgm:pt>
    <dgm:pt modelId="{49CAD359-C017-4559-832A-DD0AD65DDF11}" type="sibTrans" cxnId="{54B35BD5-265B-4ACA-A5BB-6B93474F3016}">
      <dgm:prSet/>
      <dgm:spPr/>
      <dgm:t>
        <a:bodyPr/>
        <a:lstStyle/>
        <a:p>
          <a:endParaRPr lang="hu-HU"/>
        </a:p>
      </dgm:t>
    </dgm:pt>
    <dgm:pt modelId="{8752DF85-1654-4321-B34B-9878887DF014}">
      <dgm:prSet/>
      <dgm:spPr/>
      <dgm:t>
        <a:bodyPr/>
        <a:lstStyle/>
        <a:p>
          <a:r>
            <a:rPr lang="hu-HU" dirty="0" smtClean="0"/>
            <a:t>Teszt stratégia</a:t>
          </a:r>
          <a:endParaRPr lang="hu-HU" dirty="0"/>
        </a:p>
      </dgm:t>
    </dgm:pt>
    <dgm:pt modelId="{7B30C28D-C661-499A-95E7-DDD5779FA3F0}" type="parTrans" cxnId="{50B254F4-A35B-4821-8C27-5050E4C1413B}">
      <dgm:prSet/>
      <dgm:spPr/>
      <dgm:t>
        <a:bodyPr/>
        <a:lstStyle/>
        <a:p>
          <a:endParaRPr lang="hu-HU"/>
        </a:p>
      </dgm:t>
    </dgm:pt>
    <dgm:pt modelId="{0D1869C9-95C1-4A65-BCC3-28CEE89C82DF}" type="sibTrans" cxnId="{50B254F4-A35B-4821-8C27-5050E4C1413B}">
      <dgm:prSet/>
      <dgm:spPr/>
      <dgm:t>
        <a:bodyPr/>
        <a:lstStyle/>
        <a:p>
          <a:endParaRPr lang="hu-HU"/>
        </a:p>
      </dgm:t>
    </dgm:pt>
    <dgm:pt modelId="{97A0D2FE-AB08-4DA5-AC6F-67CBCAE869D6}">
      <dgm:prSet/>
      <dgm:spPr/>
      <dgm:t>
        <a:bodyPr/>
        <a:lstStyle/>
        <a:p>
          <a:r>
            <a:rPr lang="hu-HU" dirty="0" smtClean="0"/>
            <a:t>Teszt eredmények kiértékelésének folyamata</a:t>
          </a:r>
          <a:endParaRPr lang="hu-HU" dirty="0"/>
        </a:p>
      </dgm:t>
    </dgm:pt>
    <dgm:pt modelId="{730F07AA-AEE8-4B0A-BAFF-FFEC38747FE0}" type="parTrans" cxnId="{ADBED407-3C6E-4F19-9727-E47687C88859}">
      <dgm:prSet/>
      <dgm:spPr/>
      <dgm:t>
        <a:bodyPr/>
        <a:lstStyle/>
        <a:p>
          <a:endParaRPr lang="hu-HU"/>
        </a:p>
      </dgm:t>
    </dgm:pt>
    <dgm:pt modelId="{4D7A0AE2-80EB-4353-A9E2-8134CECBDBA2}" type="sibTrans" cxnId="{ADBED407-3C6E-4F19-9727-E47687C88859}">
      <dgm:prSet/>
      <dgm:spPr/>
      <dgm:t>
        <a:bodyPr/>
        <a:lstStyle/>
        <a:p>
          <a:endParaRPr lang="hu-HU"/>
        </a:p>
      </dgm:t>
    </dgm:pt>
    <dgm:pt modelId="{39A44278-8479-4689-8BBD-CEBDC26F29AC}">
      <dgm:prSet/>
      <dgm:spPr/>
      <dgm:t>
        <a:bodyPr/>
        <a:lstStyle/>
        <a:p>
          <a:r>
            <a:rPr lang="hu-HU" dirty="0" smtClean="0"/>
            <a:t>Teszt fázisok, időzítések</a:t>
          </a:r>
          <a:endParaRPr lang="hu-HU" dirty="0"/>
        </a:p>
      </dgm:t>
    </dgm:pt>
    <dgm:pt modelId="{5C583B78-902E-4744-8312-D8EAA7B1F1CE}" type="parTrans" cxnId="{224B9592-E6E2-455F-9254-593DA8F53465}">
      <dgm:prSet/>
      <dgm:spPr/>
      <dgm:t>
        <a:bodyPr/>
        <a:lstStyle/>
        <a:p>
          <a:endParaRPr lang="hu-HU"/>
        </a:p>
      </dgm:t>
    </dgm:pt>
    <dgm:pt modelId="{64599EC1-1831-4FDB-B6FD-CC7BF40F7C7D}" type="sibTrans" cxnId="{224B9592-E6E2-455F-9254-593DA8F53465}">
      <dgm:prSet/>
      <dgm:spPr/>
      <dgm:t>
        <a:bodyPr/>
        <a:lstStyle/>
        <a:p>
          <a:endParaRPr lang="hu-HU"/>
        </a:p>
      </dgm:t>
    </dgm:pt>
    <dgm:pt modelId="{1D5EB294-07C6-46C2-AD89-82933720DAB9}">
      <dgm:prSet/>
      <dgm:spPr/>
      <dgm:t>
        <a:bodyPr/>
        <a:lstStyle/>
        <a:p>
          <a:r>
            <a:rPr lang="hu-HU" dirty="0" smtClean="0"/>
            <a:t>Döntéshozatali fórumok</a:t>
          </a:r>
          <a:endParaRPr lang="hu-HU" dirty="0"/>
        </a:p>
      </dgm:t>
    </dgm:pt>
    <dgm:pt modelId="{8EF69653-A264-4C52-94F7-4F9711C24DB9}" type="parTrans" cxnId="{21DFFDE1-C46C-403D-A410-49A380D0C5D9}">
      <dgm:prSet/>
      <dgm:spPr/>
      <dgm:t>
        <a:bodyPr/>
        <a:lstStyle/>
        <a:p>
          <a:endParaRPr lang="hu-HU"/>
        </a:p>
      </dgm:t>
    </dgm:pt>
    <dgm:pt modelId="{6617D0CD-0700-4765-AEA4-1E61739FBF7B}" type="sibTrans" cxnId="{21DFFDE1-C46C-403D-A410-49A380D0C5D9}">
      <dgm:prSet/>
      <dgm:spPr/>
      <dgm:t>
        <a:bodyPr/>
        <a:lstStyle/>
        <a:p>
          <a:endParaRPr lang="hu-HU"/>
        </a:p>
      </dgm:t>
    </dgm:pt>
    <dgm:pt modelId="{6702E9CA-40D0-458A-B2A6-CA3CD370EFF5}">
      <dgm:prSet/>
      <dgm:spPr/>
      <dgm:t>
        <a:bodyPr/>
        <a:lstStyle/>
        <a:p>
          <a:r>
            <a:rPr lang="hu-HU" dirty="0" smtClean="0"/>
            <a:t> Elfogadási kritériumok (Elfogadási kritériumok az egyes fázisokban, Tesztelés felfüggesztésének kritériumai, Tesztelés újraindításának kritériumai)</a:t>
          </a:r>
          <a:endParaRPr lang="hu-HU" dirty="0"/>
        </a:p>
      </dgm:t>
    </dgm:pt>
    <dgm:pt modelId="{310A1B95-6812-4599-9666-201F9CFA003A}" type="parTrans" cxnId="{844EFA68-5B09-4C96-A98F-58A304FE0BDA}">
      <dgm:prSet/>
      <dgm:spPr/>
      <dgm:t>
        <a:bodyPr/>
        <a:lstStyle/>
        <a:p>
          <a:endParaRPr lang="hu-HU"/>
        </a:p>
      </dgm:t>
    </dgm:pt>
    <dgm:pt modelId="{929901B2-6F57-4366-83BD-3B7D45B3F276}" type="sibTrans" cxnId="{844EFA68-5B09-4C96-A98F-58A304FE0BDA}">
      <dgm:prSet/>
      <dgm:spPr/>
      <dgm:t>
        <a:bodyPr/>
        <a:lstStyle/>
        <a:p>
          <a:endParaRPr lang="hu-HU"/>
        </a:p>
      </dgm:t>
    </dgm:pt>
    <dgm:pt modelId="{77FA5C23-4F0E-4B33-AC22-FE94819C2D07}">
      <dgm:prSet/>
      <dgm:spPr/>
      <dgm:t>
        <a:bodyPr/>
        <a:lstStyle/>
        <a:p>
          <a:r>
            <a:rPr lang="hu-HU" dirty="0" smtClean="0"/>
            <a:t> Erőforrások (Teszt eszközök, Személyi erőforrás, Teszt környezetek)</a:t>
          </a:r>
          <a:endParaRPr lang="hu-HU" dirty="0"/>
        </a:p>
      </dgm:t>
    </dgm:pt>
    <dgm:pt modelId="{9E1B2E40-9755-499A-BD68-A2A576F58E93}" type="parTrans" cxnId="{D8E391EF-A79A-4E25-AAEE-22CA76B583E4}">
      <dgm:prSet/>
      <dgm:spPr/>
      <dgm:t>
        <a:bodyPr/>
        <a:lstStyle/>
        <a:p>
          <a:endParaRPr lang="hu-HU"/>
        </a:p>
      </dgm:t>
    </dgm:pt>
    <dgm:pt modelId="{441A9E97-10B3-486A-A79D-71C28E8880C5}" type="sibTrans" cxnId="{D8E391EF-A79A-4E25-AAEE-22CA76B583E4}">
      <dgm:prSet/>
      <dgm:spPr/>
      <dgm:t>
        <a:bodyPr/>
        <a:lstStyle/>
        <a:p>
          <a:endParaRPr lang="hu-HU"/>
        </a:p>
      </dgm:t>
    </dgm:pt>
    <dgm:pt modelId="{459DDFB3-4D79-4623-80AA-EF85DABDC25E}">
      <dgm:prSet/>
      <dgm:spPr/>
      <dgm:t>
        <a:bodyPr/>
        <a:lstStyle/>
        <a:p>
          <a:r>
            <a:rPr lang="hu-HU" dirty="0" smtClean="0"/>
            <a:t> Szerepkörök, felelősök és feladatok</a:t>
          </a:r>
          <a:endParaRPr lang="hu-HU" dirty="0"/>
        </a:p>
      </dgm:t>
    </dgm:pt>
    <dgm:pt modelId="{025B39E4-F0F7-464B-BD9A-7358DD13366A}" type="parTrans" cxnId="{F2FAA6F2-8A67-4FBC-A801-BCC30265DEAD}">
      <dgm:prSet/>
      <dgm:spPr/>
      <dgm:t>
        <a:bodyPr/>
        <a:lstStyle/>
        <a:p>
          <a:endParaRPr lang="hu-HU"/>
        </a:p>
      </dgm:t>
    </dgm:pt>
    <dgm:pt modelId="{A579F23B-D6DE-4D9E-AB9F-A1835BA9B183}" type="sibTrans" cxnId="{F2FAA6F2-8A67-4FBC-A801-BCC30265DEAD}">
      <dgm:prSet/>
      <dgm:spPr/>
      <dgm:t>
        <a:bodyPr/>
        <a:lstStyle/>
        <a:p>
          <a:endParaRPr lang="hu-HU"/>
        </a:p>
      </dgm:t>
    </dgm:pt>
    <dgm:pt modelId="{BE17B275-9595-4B7C-A3B2-63E89D73328B}">
      <dgm:prSet/>
      <dgm:spPr/>
      <dgm:t>
        <a:bodyPr/>
        <a:lstStyle/>
        <a:p>
          <a:r>
            <a:rPr lang="hu-HU" dirty="0" smtClean="0"/>
            <a:t>Tesztadatok</a:t>
          </a:r>
          <a:endParaRPr lang="hu-HU" dirty="0"/>
        </a:p>
      </dgm:t>
    </dgm:pt>
    <dgm:pt modelId="{FAB0B6C8-1069-4667-8473-EA9130A48D78}" type="parTrans" cxnId="{57D5D45C-20C6-4FB8-B7ED-FC07F9F15E46}">
      <dgm:prSet/>
      <dgm:spPr/>
      <dgm:t>
        <a:bodyPr/>
        <a:lstStyle/>
        <a:p>
          <a:endParaRPr lang="hu-HU"/>
        </a:p>
      </dgm:t>
    </dgm:pt>
    <dgm:pt modelId="{945A2882-311E-4355-A3BF-08EB5E9078DD}" type="sibTrans" cxnId="{57D5D45C-20C6-4FB8-B7ED-FC07F9F15E46}">
      <dgm:prSet/>
      <dgm:spPr/>
      <dgm:t>
        <a:bodyPr/>
        <a:lstStyle/>
        <a:p>
          <a:endParaRPr lang="hu-HU"/>
        </a:p>
      </dgm:t>
    </dgm:pt>
    <dgm:pt modelId="{E7441888-4F6B-4C75-99AC-01E72A970EC9}">
      <dgm:prSet/>
      <dgm:spPr/>
      <dgm:t>
        <a:bodyPr/>
        <a:lstStyle/>
        <a:p>
          <a:r>
            <a:rPr lang="hu-HU" dirty="0" smtClean="0"/>
            <a:t>Kockázatok</a:t>
          </a:r>
          <a:endParaRPr lang="hu-HU" dirty="0"/>
        </a:p>
      </dgm:t>
    </dgm:pt>
    <dgm:pt modelId="{E5A9A528-032F-426C-B2E0-15EE83E27D80}" type="parTrans" cxnId="{81ED7FBD-697B-4E2B-9665-A0E47A5665ED}">
      <dgm:prSet/>
      <dgm:spPr/>
      <dgm:t>
        <a:bodyPr/>
        <a:lstStyle/>
        <a:p>
          <a:endParaRPr lang="hu-HU"/>
        </a:p>
      </dgm:t>
    </dgm:pt>
    <dgm:pt modelId="{06968F17-46AB-43DD-802D-D7405B91C2A5}" type="sibTrans" cxnId="{81ED7FBD-697B-4E2B-9665-A0E47A5665ED}">
      <dgm:prSet/>
      <dgm:spPr/>
      <dgm:t>
        <a:bodyPr/>
        <a:lstStyle/>
        <a:p>
          <a:endParaRPr lang="hu-HU"/>
        </a:p>
      </dgm:t>
    </dgm:pt>
    <dgm:pt modelId="{D7FC82AE-3F5F-4BE3-B7CA-B38D30657503}">
      <dgm:prSet/>
      <dgm:spPr/>
      <dgm:t>
        <a:bodyPr/>
        <a:lstStyle/>
        <a:p>
          <a:r>
            <a:rPr lang="hu-HU" smtClean="0"/>
            <a:t>Betanítás, oktatás</a:t>
          </a:r>
          <a:endParaRPr lang="hu-HU" dirty="0"/>
        </a:p>
      </dgm:t>
    </dgm:pt>
    <dgm:pt modelId="{20AD0167-85AF-4F72-9855-896A39C88FA0}" type="parTrans" cxnId="{8859118F-3679-4A68-BA02-728A597BC2B2}">
      <dgm:prSet/>
      <dgm:spPr/>
      <dgm:t>
        <a:bodyPr/>
        <a:lstStyle/>
        <a:p>
          <a:endParaRPr lang="hu-HU"/>
        </a:p>
      </dgm:t>
    </dgm:pt>
    <dgm:pt modelId="{B5FA678A-FB55-4550-99A4-CB803985DC1E}" type="sibTrans" cxnId="{8859118F-3679-4A68-BA02-728A597BC2B2}">
      <dgm:prSet/>
      <dgm:spPr/>
      <dgm:t>
        <a:bodyPr/>
        <a:lstStyle/>
        <a:p>
          <a:endParaRPr lang="hu-HU"/>
        </a:p>
      </dgm:t>
    </dgm:pt>
    <dgm:pt modelId="{26678693-563D-4FD9-86B3-634BEB59AA80}" type="pres">
      <dgm:prSet presAssocID="{1C76FA1F-6EA6-493F-8E9A-B02E1F7B15B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4816C91E-D305-4EC4-9761-BDACE66AAEC7}" type="pres">
      <dgm:prSet presAssocID="{8F1FE4CF-2DDA-4815-A0C6-2A892456D6E7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71A1960-EEB0-4844-88B8-2EF220CA6776}" type="pres">
      <dgm:prSet presAssocID="{6D8D843E-2BCA-4EAC-BE65-FEFACF8DAD41}" presName="sibTrans" presStyleCnt="0"/>
      <dgm:spPr/>
    </dgm:pt>
    <dgm:pt modelId="{8F940310-8719-4C3A-B835-FB7D6F0B278C}" type="pres">
      <dgm:prSet presAssocID="{C0DDA4BF-9281-4532-8A5B-DCAC8FC60D09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0BD6A79-766B-42D0-9AC1-E917961C1258}" type="pres">
      <dgm:prSet presAssocID="{6F352466-DFD4-4B81-83C6-7D342ED16449}" presName="sibTrans" presStyleCnt="0"/>
      <dgm:spPr/>
    </dgm:pt>
    <dgm:pt modelId="{7F86DD8F-A978-4646-81DE-993823E174F7}" type="pres">
      <dgm:prSet presAssocID="{B0D84566-C9B2-487F-ABE4-7CA10FFF799D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22561E0-976E-4CAE-B206-82FE4FF53058}" type="pres">
      <dgm:prSet presAssocID="{B89BF3CF-C673-4AB2-BEFE-DD8BE044A9F5}" presName="sibTrans" presStyleCnt="0"/>
      <dgm:spPr/>
    </dgm:pt>
    <dgm:pt modelId="{47AB0FB2-CA8B-48A6-BEAD-ECCB37E70E73}" type="pres">
      <dgm:prSet presAssocID="{1A57B809-9D98-4CC0-8302-C2B870DDB724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E9CB192-ACB8-4D5E-BD87-640AFCEEF832}" type="pres">
      <dgm:prSet presAssocID="{49CAD359-C017-4559-832A-DD0AD65DDF11}" presName="sibTrans" presStyleCnt="0"/>
      <dgm:spPr/>
    </dgm:pt>
    <dgm:pt modelId="{2F9CE7BB-62C0-49F4-808A-04CA93EB28BC}" type="pres">
      <dgm:prSet presAssocID="{8752DF85-1654-4321-B34B-9878887DF014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8386F0B-36EF-4E70-B81F-4856649ACB35}" type="pres">
      <dgm:prSet presAssocID="{0D1869C9-95C1-4A65-BCC3-28CEE89C82DF}" presName="sibTrans" presStyleCnt="0"/>
      <dgm:spPr/>
    </dgm:pt>
    <dgm:pt modelId="{9E5E110D-C137-4D3B-8A9F-F60DD81D31B5}" type="pres">
      <dgm:prSet presAssocID="{97A0D2FE-AB08-4DA5-AC6F-67CBCAE869D6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5591592-E9EF-4C24-8868-8C3AEC0B5E9B}" type="pres">
      <dgm:prSet presAssocID="{4D7A0AE2-80EB-4353-A9E2-8134CECBDBA2}" presName="sibTrans" presStyleCnt="0"/>
      <dgm:spPr/>
    </dgm:pt>
    <dgm:pt modelId="{28257A33-86EA-4AB5-B293-593212E77563}" type="pres">
      <dgm:prSet presAssocID="{39A44278-8479-4689-8BBD-CEBDC26F29AC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68D0B84-5F33-4F3A-A660-DB01BAB012FB}" type="pres">
      <dgm:prSet presAssocID="{64599EC1-1831-4FDB-B6FD-CC7BF40F7C7D}" presName="sibTrans" presStyleCnt="0"/>
      <dgm:spPr/>
    </dgm:pt>
    <dgm:pt modelId="{CB5BF857-834D-426A-B1AD-E9E6475E7B8F}" type="pres">
      <dgm:prSet presAssocID="{1D5EB294-07C6-46C2-AD89-82933720DAB9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D15028D-330F-4768-B961-50ABA8899634}" type="pres">
      <dgm:prSet presAssocID="{6617D0CD-0700-4765-AEA4-1E61739FBF7B}" presName="sibTrans" presStyleCnt="0"/>
      <dgm:spPr/>
    </dgm:pt>
    <dgm:pt modelId="{1522718A-7AC4-4442-A35D-950E19612C79}" type="pres">
      <dgm:prSet presAssocID="{6702E9CA-40D0-458A-B2A6-CA3CD370EFF5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ED89A96-6659-4DC9-9159-877B4A713894}" type="pres">
      <dgm:prSet presAssocID="{929901B2-6F57-4366-83BD-3B7D45B3F276}" presName="sibTrans" presStyleCnt="0"/>
      <dgm:spPr/>
    </dgm:pt>
    <dgm:pt modelId="{A0FA87E0-EC68-4FA8-B66F-8E3FC981E28C}" type="pres">
      <dgm:prSet presAssocID="{77FA5C23-4F0E-4B33-AC22-FE94819C2D07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47BFC9D-1D10-4B58-B770-42BF7D1F151B}" type="pres">
      <dgm:prSet presAssocID="{441A9E97-10B3-486A-A79D-71C28E8880C5}" presName="sibTrans" presStyleCnt="0"/>
      <dgm:spPr/>
    </dgm:pt>
    <dgm:pt modelId="{651346F6-75D0-4914-A946-63D40275B5DD}" type="pres">
      <dgm:prSet presAssocID="{459DDFB3-4D79-4623-80AA-EF85DABDC25E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F7FEA3A-8580-4F6A-8835-9A000AEC69DE}" type="pres">
      <dgm:prSet presAssocID="{A579F23B-D6DE-4D9E-AB9F-A1835BA9B183}" presName="sibTrans" presStyleCnt="0"/>
      <dgm:spPr/>
    </dgm:pt>
    <dgm:pt modelId="{F39F9291-FBEA-4FEA-B457-81F3EB857AE8}" type="pres">
      <dgm:prSet presAssocID="{BE17B275-9595-4B7C-A3B2-63E89D73328B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453CC98-AE2D-4ACC-A734-AE968E411F07}" type="pres">
      <dgm:prSet presAssocID="{945A2882-311E-4355-A3BF-08EB5E9078DD}" presName="sibTrans" presStyleCnt="0"/>
      <dgm:spPr/>
    </dgm:pt>
    <dgm:pt modelId="{510017CB-082F-41E7-AC3F-213809E4E64E}" type="pres">
      <dgm:prSet presAssocID="{E7441888-4F6B-4C75-99AC-01E72A970EC9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29F00EE-A046-4A28-BF06-E75B22798BDF}" type="pres">
      <dgm:prSet presAssocID="{06968F17-46AB-43DD-802D-D7405B91C2A5}" presName="sibTrans" presStyleCnt="0"/>
      <dgm:spPr/>
    </dgm:pt>
    <dgm:pt modelId="{2F9E3368-7D81-457E-9FE2-7566A4B0B69E}" type="pres">
      <dgm:prSet presAssocID="{D7FC82AE-3F5F-4BE3-B7CA-B38D30657503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844EFA68-5B09-4C96-A98F-58A304FE0BDA}" srcId="{1C76FA1F-6EA6-493F-8E9A-B02E1F7B15B0}" destId="{6702E9CA-40D0-458A-B2A6-CA3CD370EFF5}" srcOrd="8" destOrd="0" parTransId="{310A1B95-6812-4599-9666-201F9CFA003A}" sibTransId="{929901B2-6F57-4366-83BD-3B7D45B3F276}"/>
    <dgm:cxn modelId="{8F0BD7FE-9A84-49A3-B7AC-F493F276D194}" type="presOf" srcId="{8752DF85-1654-4321-B34B-9878887DF014}" destId="{2F9CE7BB-62C0-49F4-808A-04CA93EB28BC}" srcOrd="0" destOrd="0" presId="urn:microsoft.com/office/officeart/2005/8/layout/default"/>
    <dgm:cxn modelId="{26911937-B9AA-4690-B614-7C8F14C31D47}" type="presOf" srcId="{77FA5C23-4F0E-4B33-AC22-FE94819C2D07}" destId="{A0FA87E0-EC68-4FA8-B66F-8E3FC981E28C}" srcOrd="0" destOrd="0" presId="urn:microsoft.com/office/officeart/2005/8/layout/default"/>
    <dgm:cxn modelId="{A2B3429E-3DFA-45B3-800B-CED177A90F4E}" type="presOf" srcId="{6702E9CA-40D0-458A-B2A6-CA3CD370EFF5}" destId="{1522718A-7AC4-4442-A35D-950E19612C79}" srcOrd="0" destOrd="0" presId="urn:microsoft.com/office/officeart/2005/8/layout/default"/>
    <dgm:cxn modelId="{EF05682F-4449-4D1D-982F-D643C110D29F}" type="presOf" srcId="{97A0D2FE-AB08-4DA5-AC6F-67CBCAE869D6}" destId="{9E5E110D-C137-4D3B-8A9F-F60DD81D31B5}" srcOrd="0" destOrd="0" presId="urn:microsoft.com/office/officeart/2005/8/layout/default"/>
    <dgm:cxn modelId="{B9C0FA23-BF7E-42D7-9635-CCEA673D1BBE}" type="presOf" srcId="{C0DDA4BF-9281-4532-8A5B-DCAC8FC60D09}" destId="{8F940310-8719-4C3A-B835-FB7D6F0B278C}" srcOrd="0" destOrd="0" presId="urn:microsoft.com/office/officeart/2005/8/layout/default"/>
    <dgm:cxn modelId="{8859118F-3679-4A68-BA02-728A597BC2B2}" srcId="{1C76FA1F-6EA6-493F-8E9A-B02E1F7B15B0}" destId="{D7FC82AE-3F5F-4BE3-B7CA-B38D30657503}" srcOrd="13" destOrd="0" parTransId="{20AD0167-85AF-4F72-9855-896A39C88FA0}" sibTransId="{B5FA678A-FB55-4550-99A4-CB803985DC1E}"/>
    <dgm:cxn modelId="{50B254F4-A35B-4821-8C27-5050E4C1413B}" srcId="{1C76FA1F-6EA6-493F-8E9A-B02E1F7B15B0}" destId="{8752DF85-1654-4321-B34B-9878887DF014}" srcOrd="4" destOrd="0" parTransId="{7B30C28D-C661-499A-95E7-DDD5779FA3F0}" sibTransId="{0D1869C9-95C1-4A65-BCC3-28CEE89C82DF}"/>
    <dgm:cxn modelId="{F2FAA6F2-8A67-4FBC-A801-BCC30265DEAD}" srcId="{1C76FA1F-6EA6-493F-8E9A-B02E1F7B15B0}" destId="{459DDFB3-4D79-4623-80AA-EF85DABDC25E}" srcOrd="10" destOrd="0" parTransId="{025B39E4-F0F7-464B-BD9A-7358DD13366A}" sibTransId="{A579F23B-D6DE-4D9E-AB9F-A1835BA9B183}"/>
    <dgm:cxn modelId="{D8E391EF-A79A-4E25-AAEE-22CA76B583E4}" srcId="{1C76FA1F-6EA6-493F-8E9A-B02E1F7B15B0}" destId="{77FA5C23-4F0E-4B33-AC22-FE94819C2D07}" srcOrd="9" destOrd="0" parTransId="{9E1B2E40-9755-499A-BD68-A2A576F58E93}" sibTransId="{441A9E97-10B3-486A-A79D-71C28E8880C5}"/>
    <dgm:cxn modelId="{224B9592-E6E2-455F-9254-593DA8F53465}" srcId="{1C76FA1F-6EA6-493F-8E9A-B02E1F7B15B0}" destId="{39A44278-8479-4689-8BBD-CEBDC26F29AC}" srcOrd="6" destOrd="0" parTransId="{5C583B78-902E-4744-8312-D8EAA7B1F1CE}" sibTransId="{64599EC1-1831-4FDB-B6FD-CC7BF40F7C7D}"/>
    <dgm:cxn modelId="{E99FB18F-4B02-469E-AA0C-BD5ED81F14C4}" srcId="{1C76FA1F-6EA6-493F-8E9A-B02E1F7B15B0}" destId="{8F1FE4CF-2DDA-4815-A0C6-2A892456D6E7}" srcOrd="0" destOrd="0" parTransId="{24952468-1D31-4695-B07A-60F31DED7DC7}" sibTransId="{6D8D843E-2BCA-4EAC-BE65-FEFACF8DAD41}"/>
    <dgm:cxn modelId="{54B35BD5-265B-4ACA-A5BB-6B93474F3016}" srcId="{1C76FA1F-6EA6-493F-8E9A-B02E1F7B15B0}" destId="{1A57B809-9D98-4CC0-8302-C2B870DDB724}" srcOrd="3" destOrd="0" parTransId="{DF3D2B21-5C72-478B-81EE-A33865426E1F}" sibTransId="{49CAD359-C017-4559-832A-DD0AD65DDF11}"/>
    <dgm:cxn modelId="{EB258A57-2945-4403-898F-9ADE1F15AA66}" type="presOf" srcId="{1A57B809-9D98-4CC0-8302-C2B870DDB724}" destId="{47AB0FB2-CA8B-48A6-BEAD-ECCB37E70E73}" srcOrd="0" destOrd="0" presId="urn:microsoft.com/office/officeart/2005/8/layout/default"/>
    <dgm:cxn modelId="{F8B023DD-C4C4-456F-9FD0-1E52C29A89C5}" srcId="{1C76FA1F-6EA6-493F-8E9A-B02E1F7B15B0}" destId="{C0DDA4BF-9281-4532-8A5B-DCAC8FC60D09}" srcOrd="1" destOrd="0" parTransId="{821F58F8-9250-46DE-9ACA-18C1317F5164}" sibTransId="{6F352466-DFD4-4B81-83C6-7D342ED16449}"/>
    <dgm:cxn modelId="{75CF39FC-DAB9-41D7-A656-2E295B550495}" type="presOf" srcId="{1C76FA1F-6EA6-493F-8E9A-B02E1F7B15B0}" destId="{26678693-563D-4FD9-86B3-634BEB59AA80}" srcOrd="0" destOrd="0" presId="urn:microsoft.com/office/officeart/2005/8/layout/default"/>
    <dgm:cxn modelId="{382EE9FF-F5A8-4E79-ABEB-2B3EFE0B899F}" type="presOf" srcId="{459DDFB3-4D79-4623-80AA-EF85DABDC25E}" destId="{651346F6-75D0-4914-A946-63D40275B5DD}" srcOrd="0" destOrd="0" presId="urn:microsoft.com/office/officeart/2005/8/layout/default"/>
    <dgm:cxn modelId="{7B2AC920-145C-4FC4-A05C-7113D171DCE4}" type="presOf" srcId="{1D5EB294-07C6-46C2-AD89-82933720DAB9}" destId="{CB5BF857-834D-426A-B1AD-E9E6475E7B8F}" srcOrd="0" destOrd="0" presId="urn:microsoft.com/office/officeart/2005/8/layout/default"/>
    <dgm:cxn modelId="{4DD9D256-0221-40F1-A9D0-01150AA314EB}" type="presOf" srcId="{D7FC82AE-3F5F-4BE3-B7CA-B38D30657503}" destId="{2F9E3368-7D81-457E-9FE2-7566A4B0B69E}" srcOrd="0" destOrd="0" presId="urn:microsoft.com/office/officeart/2005/8/layout/default"/>
    <dgm:cxn modelId="{718C7256-E2C1-40B6-A4B1-DD588029F772}" type="presOf" srcId="{8F1FE4CF-2DDA-4815-A0C6-2A892456D6E7}" destId="{4816C91E-D305-4EC4-9761-BDACE66AAEC7}" srcOrd="0" destOrd="0" presId="urn:microsoft.com/office/officeart/2005/8/layout/default"/>
    <dgm:cxn modelId="{9C6ABA49-5263-4261-AB74-43017AC83ECD}" type="presOf" srcId="{B0D84566-C9B2-487F-ABE4-7CA10FFF799D}" destId="{7F86DD8F-A978-4646-81DE-993823E174F7}" srcOrd="0" destOrd="0" presId="urn:microsoft.com/office/officeart/2005/8/layout/default"/>
    <dgm:cxn modelId="{71DE50AE-113B-4591-AD12-39FF6399FA17}" type="presOf" srcId="{39A44278-8479-4689-8BBD-CEBDC26F29AC}" destId="{28257A33-86EA-4AB5-B293-593212E77563}" srcOrd="0" destOrd="0" presId="urn:microsoft.com/office/officeart/2005/8/layout/default"/>
    <dgm:cxn modelId="{57D5D45C-20C6-4FB8-B7ED-FC07F9F15E46}" srcId="{1C76FA1F-6EA6-493F-8E9A-B02E1F7B15B0}" destId="{BE17B275-9595-4B7C-A3B2-63E89D73328B}" srcOrd="11" destOrd="0" parTransId="{FAB0B6C8-1069-4667-8473-EA9130A48D78}" sibTransId="{945A2882-311E-4355-A3BF-08EB5E9078DD}"/>
    <dgm:cxn modelId="{21DFFDE1-C46C-403D-A410-49A380D0C5D9}" srcId="{1C76FA1F-6EA6-493F-8E9A-B02E1F7B15B0}" destId="{1D5EB294-07C6-46C2-AD89-82933720DAB9}" srcOrd="7" destOrd="0" parTransId="{8EF69653-A264-4C52-94F7-4F9711C24DB9}" sibTransId="{6617D0CD-0700-4765-AEA4-1E61739FBF7B}"/>
    <dgm:cxn modelId="{ADBED407-3C6E-4F19-9727-E47687C88859}" srcId="{1C76FA1F-6EA6-493F-8E9A-B02E1F7B15B0}" destId="{97A0D2FE-AB08-4DA5-AC6F-67CBCAE869D6}" srcOrd="5" destOrd="0" parTransId="{730F07AA-AEE8-4B0A-BAFF-FFEC38747FE0}" sibTransId="{4D7A0AE2-80EB-4353-A9E2-8134CECBDBA2}"/>
    <dgm:cxn modelId="{1CC6804E-70FC-4CA8-91EE-4233AE8AF09A}" type="presOf" srcId="{BE17B275-9595-4B7C-A3B2-63E89D73328B}" destId="{F39F9291-FBEA-4FEA-B457-81F3EB857AE8}" srcOrd="0" destOrd="0" presId="urn:microsoft.com/office/officeart/2005/8/layout/default"/>
    <dgm:cxn modelId="{E606DA33-803C-432C-A27F-233FFB16FCE3}" type="presOf" srcId="{E7441888-4F6B-4C75-99AC-01E72A970EC9}" destId="{510017CB-082F-41E7-AC3F-213809E4E64E}" srcOrd="0" destOrd="0" presId="urn:microsoft.com/office/officeart/2005/8/layout/default"/>
    <dgm:cxn modelId="{F28C4719-CF02-4C42-A613-D18B51A875AC}" srcId="{1C76FA1F-6EA6-493F-8E9A-B02E1F7B15B0}" destId="{B0D84566-C9B2-487F-ABE4-7CA10FFF799D}" srcOrd="2" destOrd="0" parTransId="{75D55FE4-B37B-4890-A454-A0C94E5FEABF}" sibTransId="{B89BF3CF-C673-4AB2-BEFE-DD8BE044A9F5}"/>
    <dgm:cxn modelId="{81ED7FBD-697B-4E2B-9665-A0E47A5665ED}" srcId="{1C76FA1F-6EA6-493F-8E9A-B02E1F7B15B0}" destId="{E7441888-4F6B-4C75-99AC-01E72A970EC9}" srcOrd="12" destOrd="0" parTransId="{E5A9A528-032F-426C-B2E0-15EE83E27D80}" sibTransId="{06968F17-46AB-43DD-802D-D7405B91C2A5}"/>
    <dgm:cxn modelId="{532A8FA3-9E8D-4A31-8AD0-2696FF2AF1A3}" type="presParOf" srcId="{26678693-563D-4FD9-86B3-634BEB59AA80}" destId="{4816C91E-D305-4EC4-9761-BDACE66AAEC7}" srcOrd="0" destOrd="0" presId="urn:microsoft.com/office/officeart/2005/8/layout/default"/>
    <dgm:cxn modelId="{C16054D9-10CF-4A7D-8EEC-1E033AED2782}" type="presParOf" srcId="{26678693-563D-4FD9-86B3-634BEB59AA80}" destId="{571A1960-EEB0-4844-88B8-2EF220CA6776}" srcOrd="1" destOrd="0" presId="urn:microsoft.com/office/officeart/2005/8/layout/default"/>
    <dgm:cxn modelId="{F97D3FE2-FBE7-43FF-B849-3940A377C4B6}" type="presParOf" srcId="{26678693-563D-4FD9-86B3-634BEB59AA80}" destId="{8F940310-8719-4C3A-B835-FB7D6F0B278C}" srcOrd="2" destOrd="0" presId="urn:microsoft.com/office/officeart/2005/8/layout/default"/>
    <dgm:cxn modelId="{E0FBF790-9AF0-4A15-8594-76BDE650F732}" type="presParOf" srcId="{26678693-563D-4FD9-86B3-634BEB59AA80}" destId="{E0BD6A79-766B-42D0-9AC1-E917961C1258}" srcOrd="3" destOrd="0" presId="urn:microsoft.com/office/officeart/2005/8/layout/default"/>
    <dgm:cxn modelId="{C01BD851-190E-4F23-933D-9EEE52EF1F39}" type="presParOf" srcId="{26678693-563D-4FD9-86B3-634BEB59AA80}" destId="{7F86DD8F-A978-4646-81DE-993823E174F7}" srcOrd="4" destOrd="0" presId="urn:microsoft.com/office/officeart/2005/8/layout/default"/>
    <dgm:cxn modelId="{BF9997CC-5293-4A3F-A3FD-F8167268EFF3}" type="presParOf" srcId="{26678693-563D-4FD9-86B3-634BEB59AA80}" destId="{822561E0-976E-4CAE-B206-82FE4FF53058}" srcOrd="5" destOrd="0" presId="urn:microsoft.com/office/officeart/2005/8/layout/default"/>
    <dgm:cxn modelId="{CEC66521-42D2-47D0-B598-2FEA141DAF15}" type="presParOf" srcId="{26678693-563D-4FD9-86B3-634BEB59AA80}" destId="{47AB0FB2-CA8B-48A6-BEAD-ECCB37E70E73}" srcOrd="6" destOrd="0" presId="urn:microsoft.com/office/officeart/2005/8/layout/default"/>
    <dgm:cxn modelId="{7A088E84-0E37-47FA-9469-9C81B7A92B58}" type="presParOf" srcId="{26678693-563D-4FD9-86B3-634BEB59AA80}" destId="{8E9CB192-ACB8-4D5E-BD87-640AFCEEF832}" srcOrd="7" destOrd="0" presId="urn:microsoft.com/office/officeart/2005/8/layout/default"/>
    <dgm:cxn modelId="{3B448C6A-43A9-4C0D-B89A-BCA210E26F16}" type="presParOf" srcId="{26678693-563D-4FD9-86B3-634BEB59AA80}" destId="{2F9CE7BB-62C0-49F4-808A-04CA93EB28BC}" srcOrd="8" destOrd="0" presId="urn:microsoft.com/office/officeart/2005/8/layout/default"/>
    <dgm:cxn modelId="{508D50E8-A691-4556-8DF3-3224B262FE3E}" type="presParOf" srcId="{26678693-563D-4FD9-86B3-634BEB59AA80}" destId="{98386F0B-36EF-4E70-B81F-4856649ACB35}" srcOrd="9" destOrd="0" presId="urn:microsoft.com/office/officeart/2005/8/layout/default"/>
    <dgm:cxn modelId="{37EDA8D5-CF5C-423D-AA07-3338C77E6E81}" type="presParOf" srcId="{26678693-563D-4FD9-86B3-634BEB59AA80}" destId="{9E5E110D-C137-4D3B-8A9F-F60DD81D31B5}" srcOrd="10" destOrd="0" presId="urn:microsoft.com/office/officeart/2005/8/layout/default"/>
    <dgm:cxn modelId="{CE91B228-ED0B-40A7-8903-87FAC3A24EE4}" type="presParOf" srcId="{26678693-563D-4FD9-86B3-634BEB59AA80}" destId="{05591592-E9EF-4C24-8868-8C3AEC0B5E9B}" srcOrd="11" destOrd="0" presId="urn:microsoft.com/office/officeart/2005/8/layout/default"/>
    <dgm:cxn modelId="{91B129FD-73F6-48C8-A949-A1BF77AB8BD1}" type="presParOf" srcId="{26678693-563D-4FD9-86B3-634BEB59AA80}" destId="{28257A33-86EA-4AB5-B293-593212E77563}" srcOrd="12" destOrd="0" presId="urn:microsoft.com/office/officeart/2005/8/layout/default"/>
    <dgm:cxn modelId="{25AA4C2D-245E-411F-8815-50E5073C23EC}" type="presParOf" srcId="{26678693-563D-4FD9-86B3-634BEB59AA80}" destId="{868D0B84-5F33-4F3A-A660-DB01BAB012FB}" srcOrd="13" destOrd="0" presId="urn:microsoft.com/office/officeart/2005/8/layout/default"/>
    <dgm:cxn modelId="{4F293085-312A-4688-ABBB-C5DA799B144A}" type="presParOf" srcId="{26678693-563D-4FD9-86B3-634BEB59AA80}" destId="{CB5BF857-834D-426A-B1AD-E9E6475E7B8F}" srcOrd="14" destOrd="0" presId="urn:microsoft.com/office/officeart/2005/8/layout/default"/>
    <dgm:cxn modelId="{FB68B9F0-4AA8-4661-9BBA-4C3F2DE8E0DA}" type="presParOf" srcId="{26678693-563D-4FD9-86B3-634BEB59AA80}" destId="{9D15028D-330F-4768-B961-50ABA8899634}" srcOrd="15" destOrd="0" presId="urn:microsoft.com/office/officeart/2005/8/layout/default"/>
    <dgm:cxn modelId="{4EE08C4A-012A-4E60-B78E-F9ED09B18709}" type="presParOf" srcId="{26678693-563D-4FD9-86B3-634BEB59AA80}" destId="{1522718A-7AC4-4442-A35D-950E19612C79}" srcOrd="16" destOrd="0" presId="urn:microsoft.com/office/officeart/2005/8/layout/default"/>
    <dgm:cxn modelId="{04382C0A-F809-4D2B-A557-10B09AB5CE0C}" type="presParOf" srcId="{26678693-563D-4FD9-86B3-634BEB59AA80}" destId="{0ED89A96-6659-4DC9-9159-877B4A713894}" srcOrd="17" destOrd="0" presId="urn:microsoft.com/office/officeart/2005/8/layout/default"/>
    <dgm:cxn modelId="{0B73B14E-EC98-4723-BF15-FC9B5F736B81}" type="presParOf" srcId="{26678693-563D-4FD9-86B3-634BEB59AA80}" destId="{A0FA87E0-EC68-4FA8-B66F-8E3FC981E28C}" srcOrd="18" destOrd="0" presId="urn:microsoft.com/office/officeart/2005/8/layout/default"/>
    <dgm:cxn modelId="{545B72FE-B113-47C2-827F-0EF6D23C1042}" type="presParOf" srcId="{26678693-563D-4FD9-86B3-634BEB59AA80}" destId="{C47BFC9D-1D10-4B58-B770-42BF7D1F151B}" srcOrd="19" destOrd="0" presId="urn:microsoft.com/office/officeart/2005/8/layout/default"/>
    <dgm:cxn modelId="{E2694915-8FCC-4B3B-9715-743CBB298854}" type="presParOf" srcId="{26678693-563D-4FD9-86B3-634BEB59AA80}" destId="{651346F6-75D0-4914-A946-63D40275B5DD}" srcOrd="20" destOrd="0" presId="urn:microsoft.com/office/officeart/2005/8/layout/default"/>
    <dgm:cxn modelId="{A440A480-61D0-4FBE-A7A5-F3514D80A477}" type="presParOf" srcId="{26678693-563D-4FD9-86B3-634BEB59AA80}" destId="{CF7FEA3A-8580-4F6A-8835-9A000AEC69DE}" srcOrd="21" destOrd="0" presId="urn:microsoft.com/office/officeart/2005/8/layout/default"/>
    <dgm:cxn modelId="{8C7D34D4-8DA3-412E-A678-8879D51BF036}" type="presParOf" srcId="{26678693-563D-4FD9-86B3-634BEB59AA80}" destId="{F39F9291-FBEA-4FEA-B457-81F3EB857AE8}" srcOrd="22" destOrd="0" presId="urn:microsoft.com/office/officeart/2005/8/layout/default"/>
    <dgm:cxn modelId="{EEE73830-4DFB-419C-B773-422A16094108}" type="presParOf" srcId="{26678693-563D-4FD9-86B3-634BEB59AA80}" destId="{D453CC98-AE2D-4ACC-A734-AE968E411F07}" srcOrd="23" destOrd="0" presId="urn:microsoft.com/office/officeart/2005/8/layout/default"/>
    <dgm:cxn modelId="{D465E4B8-4B40-4424-8916-729F08361D1F}" type="presParOf" srcId="{26678693-563D-4FD9-86B3-634BEB59AA80}" destId="{510017CB-082F-41E7-AC3F-213809E4E64E}" srcOrd="24" destOrd="0" presId="urn:microsoft.com/office/officeart/2005/8/layout/default"/>
    <dgm:cxn modelId="{D37D11B6-6AF8-42A2-A1D9-704B4456077F}" type="presParOf" srcId="{26678693-563D-4FD9-86B3-634BEB59AA80}" destId="{029F00EE-A046-4A28-BF06-E75B22798BDF}" srcOrd="25" destOrd="0" presId="urn:microsoft.com/office/officeart/2005/8/layout/default"/>
    <dgm:cxn modelId="{6D17256E-6572-4FF9-9668-69ACAA32D94C}" type="presParOf" srcId="{26678693-563D-4FD9-86B3-634BEB59AA80}" destId="{2F9E3368-7D81-457E-9FE2-7566A4B0B69E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0E78DC-56C6-464D-889F-933DB1109341}" type="doc">
      <dgm:prSet loTypeId="urn:microsoft.com/office/officeart/2005/8/layout/hList9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hu-HU"/>
        </a:p>
      </dgm:t>
    </dgm:pt>
    <dgm:pt modelId="{766682AF-53E1-43BA-96B4-3292A3766C81}">
      <dgm:prSet phldrT="[Szöveg]"/>
      <dgm:spPr/>
      <dgm:t>
        <a:bodyPr/>
        <a:lstStyle/>
        <a:p>
          <a:r>
            <a:rPr lang="hu-HU" dirty="0" smtClean="0"/>
            <a:t>Tesztelők (teszt végrehajtók)</a:t>
          </a:r>
          <a:endParaRPr lang="hu-HU" dirty="0"/>
        </a:p>
      </dgm:t>
    </dgm:pt>
    <dgm:pt modelId="{0463F4FD-B655-4DE4-B5BF-423041AEEE3D}" type="parTrans" cxnId="{48ADD5FA-92BC-486F-9BB0-E15FCA9E3342}">
      <dgm:prSet/>
      <dgm:spPr/>
      <dgm:t>
        <a:bodyPr/>
        <a:lstStyle/>
        <a:p>
          <a:endParaRPr lang="hu-HU"/>
        </a:p>
      </dgm:t>
    </dgm:pt>
    <dgm:pt modelId="{A53BC486-EBA6-4998-AAAA-83A8466F0208}" type="sibTrans" cxnId="{48ADD5FA-92BC-486F-9BB0-E15FCA9E3342}">
      <dgm:prSet/>
      <dgm:spPr/>
      <dgm:t>
        <a:bodyPr/>
        <a:lstStyle/>
        <a:p>
          <a:endParaRPr lang="hu-HU"/>
        </a:p>
      </dgm:t>
    </dgm:pt>
    <dgm:pt modelId="{40FCA6BD-E3B8-4C4C-A765-1E3B49A3FAB9}">
      <dgm:prSet phldrT="[Szöveg]"/>
      <dgm:spPr/>
      <dgm:t>
        <a:bodyPr/>
        <a:lstStyle/>
        <a:p>
          <a:r>
            <a:rPr lang="hu-HU" dirty="0" smtClean="0"/>
            <a:t>Tesztesetek végrehajtása</a:t>
          </a:r>
          <a:endParaRPr lang="hu-HU" dirty="0"/>
        </a:p>
      </dgm:t>
    </dgm:pt>
    <dgm:pt modelId="{92077BAF-5F66-4182-9AAC-B7F414E8962D}" type="parTrans" cxnId="{A4DD9EF5-4CB0-4036-8FAD-DC5910FAEF2D}">
      <dgm:prSet/>
      <dgm:spPr/>
      <dgm:t>
        <a:bodyPr/>
        <a:lstStyle/>
        <a:p>
          <a:endParaRPr lang="hu-HU"/>
        </a:p>
      </dgm:t>
    </dgm:pt>
    <dgm:pt modelId="{9C7E955B-067B-4133-BF56-03CD4EEAC21E}" type="sibTrans" cxnId="{A4DD9EF5-4CB0-4036-8FAD-DC5910FAEF2D}">
      <dgm:prSet/>
      <dgm:spPr/>
      <dgm:t>
        <a:bodyPr/>
        <a:lstStyle/>
        <a:p>
          <a:endParaRPr lang="hu-HU"/>
        </a:p>
      </dgm:t>
    </dgm:pt>
    <dgm:pt modelId="{385ADD89-E059-4145-B2F2-44F5DCFB061E}">
      <dgm:prSet phldrT="[Szöveg]"/>
      <dgm:spPr/>
      <dgm:t>
        <a:bodyPr/>
        <a:lstStyle/>
        <a:p>
          <a:r>
            <a:rPr lang="hu-HU" dirty="0" smtClean="0"/>
            <a:t>Talált hibák jelentése</a:t>
          </a:r>
          <a:endParaRPr lang="hu-HU" dirty="0"/>
        </a:p>
      </dgm:t>
    </dgm:pt>
    <dgm:pt modelId="{51D8905A-2074-4AA4-93BE-A05901248EA0}" type="parTrans" cxnId="{46F4F3F0-42D7-4653-B3EE-F498906912EE}">
      <dgm:prSet/>
      <dgm:spPr/>
      <dgm:t>
        <a:bodyPr/>
        <a:lstStyle/>
        <a:p>
          <a:endParaRPr lang="hu-HU"/>
        </a:p>
      </dgm:t>
    </dgm:pt>
    <dgm:pt modelId="{278E68A8-55CA-4408-98C0-0B7A55C5FB24}" type="sibTrans" cxnId="{46F4F3F0-42D7-4653-B3EE-F498906912EE}">
      <dgm:prSet/>
      <dgm:spPr/>
      <dgm:t>
        <a:bodyPr/>
        <a:lstStyle/>
        <a:p>
          <a:endParaRPr lang="hu-HU"/>
        </a:p>
      </dgm:t>
    </dgm:pt>
    <dgm:pt modelId="{24A22122-E2A4-45D5-AD5B-0FEC2B87B7D5}">
      <dgm:prSet phldrT="[Szöveg]"/>
      <dgm:spPr/>
      <dgm:t>
        <a:bodyPr/>
        <a:lstStyle/>
        <a:p>
          <a:r>
            <a:rPr lang="hu-HU" dirty="0" smtClean="0"/>
            <a:t>Teszttervező</a:t>
          </a:r>
          <a:endParaRPr lang="hu-HU" dirty="0"/>
        </a:p>
      </dgm:t>
    </dgm:pt>
    <dgm:pt modelId="{7E53690E-C4F5-4D57-8D17-25FB8FC177FB}" type="parTrans" cxnId="{9D110A97-CD57-4C6E-B2B0-4CD60D4E9B34}">
      <dgm:prSet/>
      <dgm:spPr/>
      <dgm:t>
        <a:bodyPr/>
        <a:lstStyle/>
        <a:p>
          <a:endParaRPr lang="hu-HU"/>
        </a:p>
      </dgm:t>
    </dgm:pt>
    <dgm:pt modelId="{14814139-77FD-4DA0-B74A-FE6791C211E6}" type="sibTrans" cxnId="{9D110A97-CD57-4C6E-B2B0-4CD60D4E9B34}">
      <dgm:prSet/>
      <dgm:spPr/>
      <dgm:t>
        <a:bodyPr/>
        <a:lstStyle/>
        <a:p>
          <a:endParaRPr lang="hu-HU"/>
        </a:p>
      </dgm:t>
    </dgm:pt>
    <dgm:pt modelId="{5890DFAD-A537-4957-B21D-CF8FF77C4D13}">
      <dgm:prSet phldrT="[Szöveg]"/>
      <dgm:spPr/>
      <dgm:t>
        <a:bodyPr/>
        <a:lstStyle/>
        <a:p>
          <a:r>
            <a:rPr lang="hu-HU" dirty="0" smtClean="0"/>
            <a:t>Projekt dokumentáció alapján tesztelési ciklus elemeinek tervezése</a:t>
          </a:r>
        </a:p>
      </dgm:t>
    </dgm:pt>
    <dgm:pt modelId="{90EEF974-E05E-4AC5-9B6A-2CEA39EB8AA2}" type="parTrans" cxnId="{DA80CD0B-5678-44E6-B365-AA6AC7925BC6}">
      <dgm:prSet/>
      <dgm:spPr/>
      <dgm:t>
        <a:bodyPr/>
        <a:lstStyle/>
        <a:p>
          <a:endParaRPr lang="hu-HU"/>
        </a:p>
      </dgm:t>
    </dgm:pt>
    <dgm:pt modelId="{634DAA19-829D-4893-A9EB-9BD51C2BA849}" type="sibTrans" cxnId="{DA80CD0B-5678-44E6-B365-AA6AC7925BC6}">
      <dgm:prSet/>
      <dgm:spPr/>
      <dgm:t>
        <a:bodyPr/>
        <a:lstStyle/>
        <a:p>
          <a:endParaRPr lang="hu-HU"/>
        </a:p>
      </dgm:t>
    </dgm:pt>
    <dgm:pt modelId="{1E8ED6D4-AB20-4E27-8572-690C18D00FE9}">
      <dgm:prSet phldrT="[Szöveg]"/>
      <dgm:spPr/>
      <dgm:t>
        <a:bodyPr/>
        <a:lstStyle/>
        <a:p>
          <a:r>
            <a:rPr lang="hu-HU" dirty="0" smtClean="0"/>
            <a:t>Teszt Menedzser (Teszt vezető)</a:t>
          </a:r>
          <a:endParaRPr lang="hu-HU" dirty="0"/>
        </a:p>
      </dgm:t>
    </dgm:pt>
    <dgm:pt modelId="{EF52EDA3-D6A8-47E8-8741-E674BCF84FFD}" type="parTrans" cxnId="{333DD0FC-37F3-40C0-80A3-A2A9F3E4DF5A}">
      <dgm:prSet/>
      <dgm:spPr/>
      <dgm:t>
        <a:bodyPr/>
        <a:lstStyle/>
        <a:p>
          <a:endParaRPr lang="hu-HU"/>
        </a:p>
      </dgm:t>
    </dgm:pt>
    <dgm:pt modelId="{99AFB108-B0DE-4A95-BA92-E303D4743C0F}" type="sibTrans" cxnId="{333DD0FC-37F3-40C0-80A3-A2A9F3E4DF5A}">
      <dgm:prSet/>
      <dgm:spPr/>
      <dgm:t>
        <a:bodyPr/>
        <a:lstStyle/>
        <a:p>
          <a:endParaRPr lang="hu-HU"/>
        </a:p>
      </dgm:t>
    </dgm:pt>
    <dgm:pt modelId="{0C211F29-EEAD-4671-A916-987ADABDE986}">
      <dgm:prSet phldrT="[Szöveg]"/>
      <dgm:spPr/>
      <dgm:t>
        <a:bodyPr/>
        <a:lstStyle/>
        <a:p>
          <a:r>
            <a:rPr lang="hu-HU" dirty="0" smtClean="0"/>
            <a:t>Hasonló feladatok mint a teszttervezőnél, csak komplexebb</a:t>
          </a:r>
          <a:endParaRPr lang="hu-HU" dirty="0"/>
        </a:p>
      </dgm:t>
    </dgm:pt>
    <dgm:pt modelId="{FB04E01F-D038-43BE-9817-ED494B48DE44}" type="parTrans" cxnId="{5290DDB9-839D-43D2-89FB-6FA225B77AE4}">
      <dgm:prSet/>
      <dgm:spPr/>
      <dgm:t>
        <a:bodyPr/>
        <a:lstStyle/>
        <a:p>
          <a:endParaRPr lang="hu-HU"/>
        </a:p>
      </dgm:t>
    </dgm:pt>
    <dgm:pt modelId="{2FA27256-1543-4CF5-9FDB-61288EAA8F77}" type="sibTrans" cxnId="{5290DDB9-839D-43D2-89FB-6FA225B77AE4}">
      <dgm:prSet/>
      <dgm:spPr/>
      <dgm:t>
        <a:bodyPr/>
        <a:lstStyle/>
        <a:p>
          <a:endParaRPr lang="hu-HU"/>
        </a:p>
      </dgm:t>
    </dgm:pt>
    <dgm:pt modelId="{A96F13AE-E933-40ED-BD17-8B86DDC06070}">
      <dgm:prSet phldrT="[Szöveg]"/>
      <dgm:spPr/>
      <dgm:t>
        <a:bodyPr/>
        <a:lstStyle/>
        <a:p>
          <a:r>
            <a:rPr lang="hu-HU" dirty="0" smtClean="0"/>
            <a:t>Tesztterv megírása</a:t>
          </a:r>
        </a:p>
      </dgm:t>
    </dgm:pt>
    <dgm:pt modelId="{59C7AB7D-5077-49EF-937F-0C81B0F9C229}" type="parTrans" cxnId="{B30B3E87-A541-43A1-B814-D0935DE999B3}">
      <dgm:prSet/>
      <dgm:spPr/>
      <dgm:t>
        <a:bodyPr/>
        <a:lstStyle/>
        <a:p>
          <a:endParaRPr lang="hu-HU"/>
        </a:p>
      </dgm:t>
    </dgm:pt>
    <dgm:pt modelId="{FCCFF05C-A537-488C-8B95-7EBC6D275C25}" type="sibTrans" cxnId="{B30B3E87-A541-43A1-B814-D0935DE999B3}">
      <dgm:prSet/>
      <dgm:spPr/>
      <dgm:t>
        <a:bodyPr/>
        <a:lstStyle/>
        <a:p>
          <a:endParaRPr lang="hu-HU"/>
        </a:p>
      </dgm:t>
    </dgm:pt>
    <dgm:pt modelId="{62639C1D-05E2-4C9A-A0A9-B50E8D0DDD80}">
      <dgm:prSet phldrT="[Szöveg]"/>
      <dgm:spPr/>
      <dgm:t>
        <a:bodyPr/>
        <a:lstStyle/>
        <a:p>
          <a:r>
            <a:rPr lang="hu-HU" dirty="0" smtClean="0"/>
            <a:t>Teszteset gyűjtemény létrehozása</a:t>
          </a:r>
        </a:p>
      </dgm:t>
    </dgm:pt>
    <dgm:pt modelId="{2CCE947B-53FC-485C-8CDC-958C5877593A}" type="parTrans" cxnId="{757EEC29-4308-4A0E-A602-F1E35CDC1059}">
      <dgm:prSet/>
      <dgm:spPr/>
      <dgm:t>
        <a:bodyPr/>
        <a:lstStyle/>
        <a:p>
          <a:endParaRPr lang="hu-HU"/>
        </a:p>
      </dgm:t>
    </dgm:pt>
    <dgm:pt modelId="{F3332195-1DBC-4893-9BAB-CA1AA02ABB2A}" type="sibTrans" cxnId="{757EEC29-4308-4A0E-A602-F1E35CDC1059}">
      <dgm:prSet/>
      <dgm:spPr/>
      <dgm:t>
        <a:bodyPr/>
        <a:lstStyle/>
        <a:p>
          <a:endParaRPr lang="hu-HU"/>
        </a:p>
      </dgm:t>
    </dgm:pt>
    <dgm:pt modelId="{06CA9F9E-91A2-49D0-A244-B36BC0229C24}">
      <dgm:prSet phldrT="[Szöveg]"/>
      <dgm:spPr/>
      <dgm:t>
        <a:bodyPr/>
        <a:lstStyle/>
        <a:p>
          <a:r>
            <a:rPr lang="hu-HU" dirty="0" smtClean="0"/>
            <a:t>A tesztelési folyamat monitorozása</a:t>
          </a:r>
          <a:endParaRPr lang="hu-HU" dirty="0"/>
        </a:p>
      </dgm:t>
    </dgm:pt>
    <dgm:pt modelId="{0B932135-3A19-49C6-9EB6-AEA78C8F6C60}" type="parTrans" cxnId="{FC0E9A5C-4D15-499E-8DD7-2ABF844CA8C5}">
      <dgm:prSet/>
      <dgm:spPr/>
      <dgm:t>
        <a:bodyPr/>
        <a:lstStyle/>
        <a:p>
          <a:endParaRPr lang="hu-HU"/>
        </a:p>
      </dgm:t>
    </dgm:pt>
    <dgm:pt modelId="{5B7244A3-DFED-4216-BCDC-5AA21D6A2DB6}" type="sibTrans" cxnId="{FC0E9A5C-4D15-499E-8DD7-2ABF844CA8C5}">
      <dgm:prSet/>
      <dgm:spPr/>
      <dgm:t>
        <a:bodyPr/>
        <a:lstStyle/>
        <a:p>
          <a:endParaRPr lang="hu-HU"/>
        </a:p>
      </dgm:t>
    </dgm:pt>
    <dgm:pt modelId="{7D1AB18F-296E-4407-88E4-D1BB6EA2E6DC}">
      <dgm:prSet phldrT="[Szöveg]"/>
      <dgm:spPr/>
      <dgm:t>
        <a:bodyPr/>
        <a:lstStyle/>
        <a:p>
          <a:r>
            <a:rPr lang="hu-HU" dirty="0" smtClean="0"/>
            <a:t>Teszt jelentés elkészítése</a:t>
          </a:r>
          <a:endParaRPr lang="hu-HU" dirty="0"/>
        </a:p>
      </dgm:t>
    </dgm:pt>
    <dgm:pt modelId="{9CF4EE19-4837-417C-B366-27848B39094C}" type="parTrans" cxnId="{39E1AFBC-E662-44A6-83FF-8BA25EC784C2}">
      <dgm:prSet/>
      <dgm:spPr/>
      <dgm:t>
        <a:bodyPr/>
        <a:lstStyle/>
        <a:p>
          <a:endParaRPr lang="hu-HU"/>
        </a:p>
      </dgm:t>
    </dgm:pt>
    <dgm:pt modelId="{A6463338-BACE-4390-94E4-CB6DD7B3EBF0}" type="sibTrans" cxnId="{39E1AFBC-E662-44A6-83FF-8BA25EC784C2}">
      <dgm:prSet/>
      <dgm:spPr/>
      <dgm:t>
        <a:bodyPr/>
        <a:lstStyle/>
        <a:p>
          <a:endParaRPr lang="hu-HU"/>
        </a:p>
      </dgm:t>
    </dgm:pt>
    <dgm:pt modelId="{2109BCB5-6AB7-4301-A4CC-616B21D16BCE}">
      <dgm:prSet phldrT="[Szöveg]"/>
      <dgm:spPr/>
      <dgm:t>
        <a:bodyPr/>
        <a:lstStyle/>
        <a:p>
          <a:r>
            <a:rPr lang="hu-HU" dirty="0" smtClean="0"/>
            <a:t>Tesztelés mennyiségi paramétereinek meghatározása</a:t>
          </a:r>
        </a:p>
      </dgm:t>
    </dgm:pt>
    <dgm:pt modelId="{95F196A5-A0A4-4D59-A721-02C0F65AA324}" type="parTrans" cxnId="{38DAF45D-4AEF-46D2-BBEE-7389D54DEA03}">
      <dgm:prSet/>
      <dgm:spPr/>
      <dgm:t>
        <a:bodyPr/>
        <a:lstStyle/>
        <a:p>
          <a:endParaRPr lang="hu-HU"/>
        </a:p>
      </dgm:t>
    </dgm:pt>
    <dgm:pt modelId="{18AA3AB3-C3CC-4DD9-86D6-52CF0697A66D}" type="sibTrans" cxnId="{38DAF45D-4AEF-46D2-BBEE-7389D54DEA03}">
      <dgm:prSet/>
      <dgm:spPr/>
      <dgm:t>
        <a:bodyPr/>
        <a:lstStyle/>
        <a:p>
          <a:endParaRPr lang="hu-HU"/>
        </a:p>
      </dgm:t>
    </dgm:pt>
    <dgm:pt modelId="{3D9F505B-21A4-4C2A-9FEC-C5ED0CAB8E11}">
      <dgm:prSet phldrT="[Szöveg]"/>
      <dgm:spPr/>
      <dgm:t>
        <a:bodyPr/>
        <a:lstStyle/>
        <a:p>
          <a:r>
            <a:rPr lang="hu-HU" dirty="0" smtClean="0"/>
            <a:t>A programra (projektek összessége) vonatkozóan készít tervet -&gt; Mester tesztterv</a:t>
          </a:r>
          <a:endParaRPr lang="hu-HU" dirty="0"/>
        </a:p>
      </dgm:t>
    </dgm:pt>
    <dgm:pt modelId="{268912EC-2C36-48DC-8783-21A26F180C11}" type="parTrans" cxnId="{39699250-D822-44DD-9A64-5E02E37808F8}">
      <dgm:prSet/>
      <dgm:spPr/>
      <dgm:t>
        <a:bodyPr/>
        <a:lstStyle/>
        <a:p>
          <a:endParaRPr lang="hu-HU"/>
        </a:p>
      </dgm:t>
    </dgm:pt>
    <dgm:pt modelId="{3D3A417C-C6AE-4C02-90F0-5C533062794B}" type="sibTrans" cxnId="{39699250-D822-44DD-9A64-5E02E37808F8}">
      <dgm:prSet/>
      <dgm:spPr/>
      <dgm:t>
        <a:bodyPr/>
        <a:lstStyle/>
        <a:p>
          <a:endParaRPr lang="hu-HU"/>
        </a:p>
      </dgm:t>
    </dgm:pt>
    <dgm:pt modelId="{7438F12A-C9F6-4A8A-8411-50E4DA117025}" type="pres">
      <dgm:prSet presAssocID="{A90E78DC-56C6-464D-889F-933DB1109341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hu-HU"/>
        </a:p>
      </dgm:t>
    </dgm:pt>
    <dgm:pt modelId="{F4ADB0F6-6926-43FD-AE41-5BCE8626022F}" type="pres">
      <dgm:prSet presAssocID="{766682AF-53E1-43BA-96B4-3292A3766C81}" presName="posSpace" presStyleCnt="0"/>
      <dgm:spPr/>
    </dgm:pt>
    <dgm:pt modelId="{417C12CC-F46B-45B5-954A-E3F2D1F72543}" type="pres">
      <dgm:prSet presAssocID="{766682AF-53E1-43BA-96B4-3292A3766C81}" presName="vertFlow" presStyleCnt="0"/>
      <dgm:spPr/>
    </dgm:pt>
    <dgm:pt modelId="{71E2007A-EF06-4F33-A962-0E581DD4E4B5}" type="pres">
      <dgm:prSet presAssocID="{766682AF-53E1-43BA-96B4-3292A3766C81}" presName="topSpace" presStyleCnt="0"/>
      <dgm:spPr/>
    </dgm:pt>
    <dgm:pt modelId="{80415A5B-8672-46B5-8BF3-E10FFFB4D811}" type="pres">
      <dgm:prSet presAssocID="{766682AF-53E1-43BA-96B4-3292A3766C81}" presName="firstComp" presStyleCnt="0"/>
      <dgm:spPr/>
    </dgm:pt>
    <dgm:pt modelId="{527BD37D-5D27-447C-BF9B-CC23AA84B63F}" type="pres">
      <dgm:prSet presAssocID="{766682AF-53E1-43BA-96B4-3292A3766C81}" presName="firstChild" presStyleLbl="bgAccFollowNode1" presStyleIdx="0" presStyleCnt="10"/>
      <dgm:spPr/>
      <dgm:t>
        <a:bodyPr/>
        <a:lstStyle/>
        <a:p>
          <a:endParaRPr lang="hu-HU"/>
        </a:p>
      </dgm:t>
    </dgm:pt>
    <dgm:pt modelId="{EC675CEE-CAA0-4DE7-AAF6-D840B7A5ED02}" type="pres">
      <dgm:prSet presAssocID="{766682AF-53E1-43BA-96B4-3292A3766C81}" presName="firstChildTx" presStyleLbl="bg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CACE659-1F86-400A-A34A-DC1A0C882ECA}" type="pres">
      <dgm:prSet presAssocID="{385ADD89-E059-4145-B2F2-44F5DCFB061E}" presName="comp" presStyleCnt="0"/>
      <dgm:spPr/>
    </dgm:pt>
    <dgm:pt modelId="{9665125D-F02A-4B40-BBCF-41BA98A273EC}" type="pres">
      <dgm:prSet presAssocID="{385ADD89-E059-4145-B2F2-44F5DCFB061E}" presName="child" presStyleLbl="bgAccFollowNode1" presStyleIdx="1" presStyleCnt="10"/>
      <dgm:spPr/>
      <dgm:t>
        <a:bodyPr/>
        <a:lstStyle/>
        <a:p>
          <a:endParaRPr lang="hu-HU"/>
        </a:p>
      </dgm:t>
    </dgm:pt>
    <dgm:pt modelId="{49B0B78E-D005-428E-9BDB-63C115288C05}" type="pres">
      <dgm:prSet presAssocID="{385ADD89-E059-4145-B2F2-44F5DCFB061E}" presName="childTx" presStyleLbl="bg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F87FF48-0E37-4482-9B62-31433421D591}" type="pres">
      <dgm:prSet presAssocID="{7D1AB18F-296E-4407-88E4-D1BB6EA2E6DC}" presName="comp" presStyleCnt="0"/>
      <dgm:spPr/>
    </dgm:pt>
    <dgm:pt modelId="{5D37FE00-F1F8-4B5C-A4DA-AD3296767550}" type="pres">
      <dgm:prSet presAssocID="{7D1AB18F-296E-4407-88E4-D1BB6EA2E6DC}" presName="child" presStyleLbl="bgAccFollowNode1" presStyleIdx="2" presStyleCnt="10"/>
      <dgm:spPr/>
      <dgm:t>
        <a:bodyPr/>
        <a:lstStyle/>
        <a:p>
          <a:endParaRPr lang="hu-HU"/>
        </a:p>
      </dgm:t>
    </dgm:pt>
    <dgm:pt modelId="{3F9FE549-D433-47A4-A68A-2D34A88A2FF5}" type="pres">
      <dgm:prSet presAssocID="{7D1AB18F-296E-4407-88E4-D1BB6EA2E6DC}" presName="childTx" presStyleLbl="bg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87D1FBC-E0DE-46EB-85B0-F9920B73764E}" type="pres">
      <dgm:prSet presAssocID="{766682AF-53E1-43BA-96B4-3292A3766C81}" presName="negSpace" presStyleCnt="0"/>
      <dgm:spPr/>
    </dgm:pt>
    <dgm:pt modelId="{CD77D6F2-50B3-445E-9B67-6D942F73C9E8}" type="pres">
      <dgm:prSet presAssocID="{766682AF-53E1-43BA-96B4-3292A3766C81}" presName="circle" presStyleLbl="node1" presStyleIdx="0" presStyleCnt="3"/>
      <dgm:spPr/>
      <dgm:t>
        <a:bodyPr/>
        <a:lstStyle/>
        <a:p>
          <a:endParaRPr lang="hu-HU"/>
        </a:p>
      </dgm:t>
    </dgm:pt>
    <dgm:pt modelId="{ED386D5E-2821-47E5-8381-64E76F117C2D}" type="pres">
      <dgm:prSet presAssocID="{A53BC486-EBA6-4998-AAAA-83A8466F0208}" presName="transSpace" presStyleCnt="0"/>
      <dgm:spPr/>
    </dgm:pt>
    <dgm:pt modelId="{F1BB2CA7-E236-45FA-B282-2C7120BA17DA}" type="pres">
      <dgm:prSet presAssocID="{24A22122-E2A4-45D5-AD5B-0FEC2B87B7D5}" presName="posSpace" presStyleCnt="0"/>
      <dgm:spPr/>
    </dgm:pt>
    <dgm:pt modelId="{BD37F95B-7382-4A5F-BB6E-E6262023E40B}" type="pres">
      <dgm:prSet presAssocID="{24A22122-E2A4-45D5-AD5B-0FEC2B87B7D5}" presName="vertFlow" presStyleCnt="0"/>
      <dgm:spPr/>
    </dgm:pt>
    <dgm:pt modelId="{770505FC-42F3-4FEF-A309-18BBF980A932}" type="pres">
      <dgm:prSet presAssocID="{24A22122-E2A4-45D5-AD5B-0FEC2B87B7D5}" presName="topSpace" presStyleCnt="0"/>
      <dgm:spPr/>
    </dgm:pt>
    <dgm:pt modelId="{4EBC6EF4-87DB-40DD-8A85-C599B4778A80}" type="pres">
      <dgm:prSet presAssocID="{24A22122-E2A4-45D5-AD5B-0FEC2B87B7D5}" presName="firstComp" presStyleCnt="0"/>
      <dgm:spPr/>
    </dgm:pt>
    <dgm:pt modelId="{6CA7B217-A11D-4EED-BB1D-E061763944CB}" type="pres">
      <dgm:prSet presAssocID="{24A22122-E2A4-45D5-AD5B-0FEC2B87B7D5}" presName="firstChild" presStyleLbl="bgAccFollowNode1" presStyleIdx="3" presStyleCnt="10"/>
      <dgm:spPr/>
      <dgm:t>
        <a:bodyPr/>
        <a:lstStyle/>
        <a:p>
          <a:endParaRPr lang="hu-HU"/>
        </a:p>
      </dgm:t>
    </dgm:pt>
    <dgm:pt modelId="{19222EC4-F2FA-4F4A-BEE6-31F66CECC520}" type="pres">
      <dgm:prSet presAssocID="{24A22122-E2A4-45D5-AD5B-0FEC2B87B7D5}" presName="firstChildTx" presStyleLbl="bg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A3A49E0-6CAC-44AE-A808-F2F43B40E3D1}" type="pres">
      <dgm:prSet presAssocID="{A96F13AE-E933-40ED-BD17-8B86DDC06070}" presName="comp" presStyleCnt="0"/>
      <dgm:spPr/>
    </dgm:pt>
    <dgm:pt modelId="{216B9A99-3EB0-40FE-BA64-758B45AB652F}" type="pres">
      <dgm:prSet presAssocID="{A96F13AE-E933-40ED-BD17-8B86DDC06070}" presName="child" presStyleLbl="bgAccFollowNode1" presStyleIdx="4" presStyleCnt="10"/>
      <dgm:spPr/>
      <dgm:t>
        <a:bodyPr/>
        <a:lstStyle/>
        <a:p>
          <a:endParaRPr lang="hu-HU"/>
        </a:p>
      </dgm:t>
    </dgm:pt>
    <dgm:pt modelId="{3D7CCB01-0BA9-44BA-AB33-8788A6CC1CC2}" type="pres">
      <dgm:prSet presAssocID="{A96F13AE-E933-40ED-BD17-8B86DDC06070}" presName="childTx" presStyleLbl="bg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62845BB-BDEA-48E6-BA9A-AFB0EC4E6CD5}" type="pres">
      <dgm:prSet presAssocID="{62639C1D-05E2-4C9A-A0A9-B50E8D0DDD80}" presName="comp" presStyleCnt="0"/>
      <dgm:spPr/>
    </dgm:pt>
    <dgm:pt modelId="{5009A1D9-1851-4CB9-9735-E6C80919FA8F}" type="pres">
      <dgm:prSet presAssocID="{62639C1D-05E2-4C9A-A0A9-B50E8D0DDD80}" presName="child" presStyleLbl="bgAccFollowNode1" presStyleIdx="5" presStyleCnt="10"/>
      <dgm:spPr/>
      <dgm:t>
        <a:bodyPr/>
        <a:lstStyle/>
        <a:p>
          <a:endParaRPr lang="hu-HU"/>
        </a:p>
      </dgm:t>
    </dgm:pt>
    <dgm:pt modelId="{11C4FDA3-08BA-4EE5-8791-FA08319B3622}" type="pres">
      <dgm:prSet presAssocID="{62639C1D-05E2-4C9A-A0A9-B50E8D0DDD80}" presName="childTx" presStyleLbl="bg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80B118D-C7F7-4A3E-880D-3EE944B4BFD7}" type="pres">
      <dgm:prSet presAssocID="{2109BCB5-6AB7-4301-A4CC-616B21D16BCE}" presName="comp" presStyleCnt="0"/>
      <dgm:spPr/>
    </dgm:pt>
    <dgm:pt modelId="{FB16F2BE-AE8A-44E2-9906-52CC4BC549C7}" type="pres">
      <dgm:prSet presAssocID="{2109BCB5-6AB7-4301-A4CC-616B21D16BCE}" presName="child" presStyleLbl="bgAccFollowNode1" presStyleIdx="6" presStyleCnt="10"/>
      <dgm:spPr/>
      <dgm:t>
        <a:bodyPr/>
        <a:lstStyle/>
        <a:p>
          <a:endParaRPr lang="hu-HU"/>
        </a:p>
      </dgm:t>
    </dgm:pt>
    <dgm:pt modelId="{176EC888-9997-48E9-837C-0B54F6D3CF9E}" type="pres">
      <dgm:prSet presAssocID="{2109BCB5-6AB7-4301-A4CC-616B21D16BCE}" presName="childTx" presStyleLbl="bg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FD7E19C-210B-4A82-90FF-15BF8910BA0A}" type="pres">
      <dgm:prSet presAssocID="{24A22122-E2A4-45D5-AD5B-0FEC2B87B7D5}" presName="negSpace" presStyleCnt="0"/>
      <dgm:spPr/>
    </dgm:pt>
    <dgm:pt modelId="{ACF32FA3-164D-4504-9EC5-A84DFE9CF035}" type="pres">
      <dgm:prSet presAssocID="{24A22122-E2A4-45D5-AD5B-0FEC2B87B7D5}" presName="circle" presStyleLbl="node1" presStyleIdx="1" presStyleCnt="3"/>
      <dgm:spPr/>
      <dgm:t>
        <a:bodyPr/>
        <a:lstStyle/>
        <a:p>
          <a:endParaRPr lang="hu-HU"/>
        </a:p>
      </dgm:t>
    </dgm:pt>
    <dgm:pt modelId="{C49F2C66-0EB9-4034-876A-B1F812990869}" type="pres">
      <dgm:prSet presAssocID="{14814139-77FD-4DA0-B74A-FE6791C211E6}" presName="transSpace" presStyleCnt="0"/>
      <dgm:spPr/>
    </dgm:pt>
    <dgm:pt modelId="{736B8A8F-B306-4A97-A4B8-01B915E44853}" type="pres">
      <dgm:prSet presAssocID="{1E8ED6D4-AB20-4E27-8572-690C18D00FE9}" presName="posSpace" presStyleCnt="0"/>
      <dgm:spPr/>
    </dgm:pt>
    <dgm:pt modelId="{15531391-AF3D-4BFE-8ED0-C45EAC6C265E}" type="pres">
      <dgm:prSet presAssocID="{1E8ED6D4-AB20-4E27-8572-690C18D00FE9}" presName="vertFlow" presStyleCnt="0"/>
      <dgm:spPr/>
    </dgm:pt>
    <dgm:pt modelId="{63E40982-0CB8-4EE0-BDDD-75B4246B0856}" type="pres">
      <dgm:prSet presAssocID="{1E8ED6D4-AB20-4E27-8572-690C18D00FE9}" presName="topSpace" presStyleCnt="0"/>
      <dgm:spPr/>
    </dgm:pt>
    <dgm:pt modelId="{54A6F329-2255-40C9-82D6-1A8226CDC580}" type="pres">
      <dgm:prSet presAssocID="{1E8ED6D4-AB20-4E27-8572-690C18D00FE9}" presName="firstComp" presStyleCnt="0"/>
      <dgm:spPr/>
    </dgm:pt>
    <dgm:pt modelId="{ABFF7996-2EEA-4D98-B4E5-C4D96D0790F0}" type="pres">
      <dgm:prSet presAssocID="{1E8ED6D4-AB20-4E27-8572-690C18D00FE9}" presName="firstChild" presStyleLbl="bgAccFollowNode1" presStyleIdx="7" presStyleCnt="10"/>
      <dgm:spPr/>
      <dgm:t>
        <a:bodyPr/>
        <a:lstStyle/>
        <a:p>
          <a:endParaRPr lang="hu-HU"/>
        </a:p>
      </dgm:t>
    </dgm:pt>
    <dgm:pt modelId="{87E3BE29-10C8-4667-875C-1C3AC1DE44D7}" type="pres">
      <dgm:prSet presAssocID="{1E8ED6D4-AB20-4E27-8572-690C18D00FE9}" presName="firstChildTx" presStyleLbl="bg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3C4C369-0413-441B-85D2-947CA5B4DB3B}" type="pres">
      <dgm:prSet presAssocID="{3D9F505B-21A4-4C2A-9FEC-C5ED0CAB8E11}" presName="comp" presStyleCnt="0"/>
      <dgm:spPr/>
    </dgm:pt>
    <dgm:pt modelId="{E1A84405-F57E-4435-A374-7ECB7B3ACA27}" type="pres">
      <dgm:prSet presAssocID="{3D9F505B-21A4-4C2A-9FEC-C5ED0CAB8E11}" presName="child" presStyleLbl="bgAccFollowNode1" presStyleIdx="8" presStyleCnt="10"/>
      <dgm:spPr/>
      <dgm:t>
        <a:bodyPr/>
        <a:lstStyle/>
        <a:p>
          <a:endParaRPr lang="hu-HU"/>
        </a:p>
      </dgm:t>
    </dgm:pt>
    <dgm:pt modelId="{CEA16E1C-50CD-43C4-8D16-FB336F7F9E1E}" type="pres">
      <dgm:prSet presAssocID="{3D9F505B-21A4-4C2A-9FEC-C5ED0CAB8E11}" presName="childTx" presStyleLbl="bg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5A9DF79-B421-4919-BE67-EAA40C75853C}" type="pres">
      <dgm:prSet presAssocID="{06CA9F9E-91A2-49D0-A244-B36BC0229C24}" presName="comp" presStyleCnt="0"/>
      <dgm:spPr/>
    </dgm:pt>
    <dgm:pt modelId="{9C57D4EB-C6DD-41AD-B501-A63FD3E2DE7A}" type="pres">
      <dgm:prSet presAssocID="{06CA9F9E-91A2-49D0-A244-B36BC0229C24}" presName="child" presStyleLbl="bgAccFollowNode1" presStyleIdx="9" presStyleCnt="10"/>
      <dgm:spPr/>
      <dgm:t>
        <a:bodyPr/>
        <a:lstStyle/>
        <a:p>
          <a:endParaRPr lang="hu-HU"/>
        </a:p>
      </dgm:t>
    </dgm:pt>
    <dgm:pt modelId="{4B87B03D-6187-4641-9173-970BB92F8FBE}" type="pres">
      <dgm:prSet presAssocID="{06CA9F9E-91A2-49D0-A244-B36BC0229C24}" presName="childTx" presStyleLbl="bg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DE15785-574E-45F8-A8A5-7C979DA79C6A}" type="pres">
      <dgm:prSet presAssocID="{1E8ED6D4-AB20-4E27-8572-690C18D00FE9}" presName="negSpace" presStyleCnt="0"/>
      <dgm:spPr/>
    </dgm:pt>
    <dgm:pt modelId="{33A6C9DC-209D-441F-824A-861D5A7E06D9}" type="pres">
      <dgm:prSet presAssocID="{1E8ED6D4-AB20-4E27-8572-690C18D00FE9}" presName="circle" presStyleLbl="node1" presStyleIdx="2" presStyleCnt="3"/>
      <dgm:spPr/>
      <dgm:t>
        <a:bodyPr/>
        <a:lstStyle/>
        <a:p>
          <a:endParaRPr lang="hu-HU"/>
        </a:p>
      </dgm:t>
    </dgm:pt>
  </dgm:ptLst>
  <dgm:cxnLst>
    <dgm:cxn modelId="{1F0EC224-738F-44C4-B5DD-B731180237DB}" type="presOf" srcId="{3D9F505B-21A4-4C2A-9FEC-C5ED0CAB8E11}" destId="{E1A84405-F57E-4435-A374-7ECB7B3ACA27}" srcOrd="0" destOrd="0" presId="urn:microsoft.com/office/officeart/2005/8/layout/hList9"/>
    <dgm:cxn modelId="{9D6E78CE-47A8-4164-B8F5-0AF66D821CFB}" type="presOf" srcId="{5890DFAD-A537-4957-B21D-CF8FF77C4D13}" destId="{19222EC4-F2FA-4F4A-BEE6-31F66CECC520}" srcOrd="1" destOrd="0" presId="urn:microsoft.com/office/officeart/2005/8/layout/hList9"/>
    <dgm:cxn modelId="{6DAFD75E-8237-43A8-B36B-DC04F4EC4421}" type="presOf" srcId="{40FCA6BD-E3B8-4C4C-A765-1E3B49A3FAB9}" destId="{EC675CEE-CAA0-4DE7-AAF6-D840B7A5ED02}" srcOrd="1" destOrd="0" presId="urn:microsoft.com/office/officeart/2005/8/layout/hList9"/>
    <dgm:cxn modelId="{6367640D-3567-4B6E-B3F3-1DDF4A25C6E0}" type="presOf" srcId="{385ADD89-E059-4145-B2F2-44F5DCFB061E}" destId="{49B0B78E-D005-428E-9BDB-63C115288C05}" srcOrd="1" destOrd="0" presId="urn:microsoft.com/office/officeart/2005/8/layout/hList9"/>
    <dgm:cxn modelId="{A4DD9EF5-4CB0-4036-8FAD-DC5910FAEF2D}" srcId="{766682AF-53E1-43BA-96B4-3292A3766C81}" destId="{40FCA6BD-E3B8-4C4C-A765-1E3B49A3FAB9}" srcOrd="0" destOrd="0" parTransId="{92077BAF-5F66-4182-9AAC-B7F414E8962D}" sibTransId="{9C7E955B-067B-4133-BF56-03CD4EEAC21E}"/>
    <dgm:cxn modelId="{9D110A97-CD57-4C6E-B2B0-4CD60D4E9B34}" srcId="{A90E78DC-56C6-464D-889F-933DB1109341}" destId="{24A22122-E2A4-45D5-AD5B-0FEC2B87B7D5}" srcOrd="1" destOrd="0" parTransId="{7E53690E-C4F5-4D57-8D17-25FB8FC177FB}" sibTransId="{14814139-77FD-4DA0-B74A-FE6791C211E6}"/>
    <dgm:cxn modelId="{5290DDB9-839D-43D2-89FB-6FA225B77AE4}" srcId="{1E8ED6D4-AB20-4E27-8572-690C18D00FE9}" destId="{0C211F29-EEAD-4671-A916-987ADABDE986}" srcOrd="0" destOrd="0" parTransId="{FB04E01F-D038-43BE-9817-ED494B48DE44}" sibTransId="{2FA27256-1543-4CF5-9FDB-61288EAA8F77}"/>
    <dgm:cxn modelId="{AAE26DB4-F575-4187-A3CF-0FE0AAA7D641}" type="presOf" srcId="{40FCA6BD-E3B8-4C4C-A765-1E3B49A3FAB9}" destId="{527BD37D-5D27-447C-BF9B-CC23AA84B63F}" srcOrd="0" destOrd="0" presId="urn:microsoft.com/office/officeart/2005/8/layout/hList9"/>
    <dgm:cxn modelId="{39E1AFBC-E662-44A6-83FF-8BA25EC784C2}" srcId="{766682AF-53E1-43BA-96B4-3292A3766C81}" destId="{7D1AB18F-296E-4407-88E4-D1BB6EA2E6DC}" srcOrd="2" destOrd="0" parTransId="{9CF4EE19-4837-417C-B366-27848B39094C}" sibTransId="{A6463338-BACE-4390-94E4-CB6DD7B3EBF0}"/>
    <dgm:cxn modelId="{64C2A71F-7C14-4EF7-86EF-88F8C793B84C}" type="presOf" srcId="{24A22122-E2A4-45D5-AD5B-0FEC2B87B7D5}" destId="{ACF32FA3-164D-4504-9EC5-A84DFE9CF035}" srcOrd="0" destOrd="0" presId="urn:microsoft.com/office/officeart/2005/8/layout/hList9"/>
    <dgm:cxn modelId="{F3D5048A-92E4-4716-BB13-818BC405B33D}" type="presOf" srcId="{06CA9F9E-91A2-49D0-A244-B36BC0229C24}" destId="{9C57D4EB-C6DD-41AD-B501-A63FD3E2DE7A}" srcOrd="0" destOrd="0" presId="urn:microsoft.com/office/officeart/2005/8/layout/hList9"/>
    <dgm:cxn modelId="{757EEC29-4308-4A0E-A602-F1E35CDC1059}" srcId="{24A22122-E2A4-45D5-AD5B-0FEC2B87B7D5}" destId="{62639C1D-05E2-4C9A-A0A9-B50E8D0DDD80}" srcOrd="2" destOrd="0" parTransId="{2CCE947B-53FC-485C-8CDC-958C5877593A}" sibTransId="{F3332195-1DBC-4893-9BAB-CA1AA02ABB2A}"/>
    <dgm:cxn modelId="{B79C5136-52D2-4391-9140-D9EF44A0071E}" type="presOf" srcId="{2109BCB5-6AB7-4301-A4CC-616B21D16BCE}" destId="{176EC888-9997-48E9-837C-0B54F6D3CF9E}" srcOrd="1" destOrd="0" presId="urn:microsoft.com/office/officeart/2005/8/layout/hList9"/>
    <dgm:cxn modelId="{89BCC311-080E-4FEA-8A5D-3F924108BA7F}" type="presOf" srcId="{7D1AB18F-296E-4407-88E4-D1BB6EA2E6DC}" destId="{5D37FE00-F1F8-4B5C-A4DA-AD3296767550}" srcOrd="0" destOrd="0" presId="urn:microsoft.com/office/officeart/2005/8/layout/hList9"/>
    <dgm:cxn modelId="{DA80CD0B-5678-44E6-B365-AA6AC7925BC6}" srcId="{24A22122-E2A4-45D5-AD5B-0FEC2B87B7D5}" destId="{5890DFAD-A537-4957-B21D-CF8FF77C4D13}" srcOrd="0" destOrd="0" parTransId="{90EEF974-E05E-4AC5-9B6A-2CEA39EB8AA2}" sibTransId="{634DAA19-829D-4893-A9EB-9BD51C2BA849}"/>
    <dgm:cxn modelId="{82B57E3C-25EE-44B4-8D47-07B859FD6D1D}" type="presOf" srcId="{5890DFAD-A537-4957-B21D-CF8FF77C4D13}" destId="{6CA7B217-A11D-4EED-BB1D-E061763944CB}" srcOrd="0" destOrd="0" presId="urn:microsoft.com/office/officeart/2005/8/layout/hList9"/>
    <dgm:cxn modelId="{39699250-D822-44DD-9A64-5E02E37808F8}" srcId="{1E8ED6D4-AB20-4E27-8572-690C18D00FE9}" destId="{3D9F505B-21A4-4C2A-9FEC-C5ED0CAB8E11}" srcOrd="1" destOrd="0" parTransId="{268912EC-2C36-48DC-8783-21A26F180C11}" sibTransId="{3D3A417C-C6AE-4C02-90F0-5C533062794B}"/>
    <dgm:cxn modelId="{B30B3E87-A541-43A1-B814-D0935DE999B3}" srcId="{24A22122-E2A4-45D5-AD5B-0FEC2B87B7D5}" destId="{A96F13AE-E933-40ED-BD17-8B86DDC06070}" srcOrd="1" destOrd="0" parTransId="{59C7AB7D-5077-49EF-937F-0C81B0F9C229}" sibTransId="{FCCFF05C-A537-488C-8B95-7EBC6D275C25}"/>
    <dgm:cxn modelId="{38DAF45D-4AEF-46D2-BBEE-7389D54DEA03}" srcId="{24A22122-E2A4-45D5-AD5B-0FEC2B87B7D5}" destId="{2109BCB5-6AB7-4301-A4CC-616B21D16BCE}" srcOrd="3" destOrd="0" parTransId="{95F196A5-A0A4-4D59-A721-02C0F65AA324}" sibTransId="{18AA3AB3-C3CC-4DD9-86D6-52CF0697A66D}"/>
    <dgm:cxn modelId="{333DD0FC-37F3-40C0-80A3-A2A9F3E4DF5A}" srcId="{A90E78DC-56C6-464D-889F-933DB1109341}" destId="{1E8ED6D4-AB20-4E27-8572-690C18D00FE9}" srcOrd="2" destOrd="0" parTransId="{EF52EDA3-D6A8-47E8-8741-E674BCF84FFD}" sibTransId="{99AFB108-B0DE-4A95-BA92-E303D4743C0F}"/>
    <dgm:cxn modelId="{3DE494B0-6A3A-4477-940F-9B68AA50FF77}" type="presOf" srcId="{766682AF-53E1-43BA-96B4-3292A3766C81}" destId="{CD77D6F2-50B3-445E-9B67-6D942F73C9E8}" srcOrd="0" destOrd="0" presId="urn:microsoft.com/office/officeart/2005/8/layout/hList9"/>
    <dgm:cxn modelId="{48ADD5FA-92BC-486F-9BB0-E15FCA9E3342}" srcId="{A90E78DC-56C6-464D-889F-933DB1109341}" destId="{766682AF-53E1-43BA-96B4-3292A3766C81}" srcOrd="0" destOrd="0" parTransId="{0463F4FD-B655-4DE4-B5BF-423041AEEE3D}" sibTransId="{A53BC486-EBA6-4998-AAAA-83A8466F0208}"/>
    <dgm:cxn modelId="{4345D13B-E98D-4DCA-A29D-F11ABE7DA4A2}" type="presOf" srcId="{A96F13AE-E933-40ED-BD17-8B86DDC06070}" destId="{216B9A99-3EB0-40FE-BA64-758B45AB652F}" srcOrd="0" destOrd="0" presId="urn:microsoft.com/office/officeart/2005/8/layout/hList9"/>
    <dgm:cxn modelId="{831F109E-BE6F-46E7-89A9-776FEA4959CD}" type="presOf" srcId="{7D1AB18F-296E-4407-88E4-D1BB6EA2E6DC}" destId="{3F9FE549-D433-47A4-A68A-2D34A88A2FF5}" srcOrd="1" destOrd="0" presId="urn:microsoft.com/office/officeart/2005/8/layout/hList9"/>
    <dgm:cxn modelId="{5ECF361E-137A-4972-B75D-D6F76082733F}" type="presOf" srcId="{A96F13AE-E933-40ED-BD17-8B86DDC06070}" destId="{3D7CCB01-0BA9-44BA-AB33-8788A6CC1CC2}" srcOrd="1" destOrd="0" presId="urn:microsoft.com/office/officeart/2005/8/layout/hList9"/>
    <dgm:cxn modelId="{FC0E9A5C-4D15-499E-8DD7-2ABF844CA8C5}" srcId="{1E8ED6D4-AB20-4E27-8572-690C18D00FE9}" destId="{06CA9F9E-91A2-49D0-A244-B36BC0229C24}" srcOrd="2" destOrd="0" parTransId="{0B932135-3A19-49C6-9EB6-AEA78C8F6C60}" sibTransId="{5B7244A3-DFED-4216-BCDC-5AA21D6A2DB6}"/>
    <dgm:cxn modelId="{F39E0F10-C18C-4EDA-AEE8-2517E38E7813}" type="presOf" srcId="{0C211F29-EEAD-4671-A916-987ADABDE986}" destId="{ABFF7996-2EEA-4D98-B4E5-C4D96D0790F0}" srcOrd="0" destOrd="0" presId="urn:microsoft.com/office/officeart/2005/8/layout/hList9"/>
    <dgm:cxn modelId="{DC24E779-BE1A-441C-BA28-529CAD4C1419}" type="presOf" srcId="{A90E78DC-56C6-464D-889F-933DB1109341}" destId="{7438F12A-C9F6-4A8A-8411-50E4DA117025}" srcOrd="0" destOrd="0" presId="urn:microsoft.com/office/officeart/2005/8/layout/hList9"/>
    <dgm:cxn modelId="{B7EAFF4D-E8B6-4CFD-AB2A-9787BDE0767E}" type="presOf" srcId="{3D9F505B-21A4-4C2A-9FEC-C5ED0CAB8E11}" destId="{CEA16E1C-50CD-43C4-8D16-FB336F7F9E1E}" srcOrd="1" destOrd="0" presId="urn:microsoft.com/office/officeart/2005/8/layout/hList9"/>
    <dgm:cxn modelId="{7E3E2D14-2763-42E6-8843-5A922DBDDD7D}" type="presOf" srcId="{0C211F29-EEAD-4671-A916-987ADABDE986}" destId="{87E3BE29-10C8-4667-875C-1C3AC1DE44D7}" srcOrd="1" destOrd="0" presId="urn:microsoft.com/office/officeart/2005/8/layout/hList9"/>
    <dgm:cxn modelId="{EA1A03BC-18D6-4963-8145-1CCF4C235BF4}" type="presOf" srcId="{06CA9F9E-91A2-49D0-A244-B36BC0229C24}" destId="{4B87B03D-6187-4641-9173-970BB92F8FBE}" srcOrd="1" destOrd="0" presId="urn:microsoft.com/office/officeart/2005/8/layout/hList9"/>
    <dgm:cxn modelId="{14878F5D-8344-4FDC-B911-1C70CA7149A7}" type="presOf" srcId="{1E8ED6D4-AB20-4E27-8572-690C18D00FE9}" destId="{33A6C9DC-209D-441F-824A-861D5A7E06D9}" srcOrd="0" destOrd="0" presId="urn:microsoft.com/office/officeart/2005/8/layout/hList9"/>
    <dgm:cxn modelId="{1E914138-367F-4964-A550-CAA07663DF3F}" type="presOf" srcId="{2109BCB5-6AB7-4301-A4CC-616B21D16BCE}" destId="{FB16F2BE-AE8A-44E2-9906-52CC4BC549C7}" srcOrd="0" destOrd="0" presId="urn:microsoft.com/office/officeart/2005/8/layout/hList9"/>
    <dgm:cxn modelId="{05294AC4-E335-4557-B2D8-0B7C696C34B4}" type="presOf" srcId="{385ADD89-E059-4145-B2F2-44F5DCFB061E}" destId="{9665125D-F02A-4B40-BBCF-41BA98A273EC}" srcOrd="0" destOrd="0" presId="urn:microsoft.com/office/officeart/2005/8/layout/hList9"/>
    <dgm:cxn modelId="{EDB337C4-E36D-4AAA-ABC3-B457E4D90566}" type="presOf" srcId="{62639C1D-05E2-4C9A-A0A9-B50E8D0DDD80}" destId="{11C4FDA3-08BA-4EE5-8791-FA08319B3622}" srcOrd="1" destOrd="0" presId="urn:microsoft.com/office/officeart/2005/8/layout/hList9"/>
    <dgm:cxn modelId="{D59DF91B-DD89-46C2-B23E-017F30B89CA6}" type="presOf" srcId="{62639C1D-05E2-4C9A-A0A9-B50E8D0DDD80}" destId="{5009A1D9-1851-4CB9-9735-E6C80919FA8F}" srcOrd="0" destOrd="0" presId="urn:microsoft.com/office/officeart/2005/8/layout/hList9"/>
    <dgm:cxn modelId="{46F4F3F0-42D7-4653-B3EE-F498906912EE}" srcId="{766682AF-53E1-43BA-96B4-3292A3766C81}" destId="{385ADD89-E059-4145-B2F2-44F5DCFB061E}" srcOrd="1" destOrd="0" parTransId="{51D8905A-2074-4AA4-93BE-A05901248EA0}" sibTransId="{278E68A8-55CA-4408-98C0-0B7A55C5FB24}"/>
    <dgm:cxn modelId="{D903C9C1-0D2A-48AE-A3A4-CFA25EC4BD51}" type="presParOf" srcId="{7438F12A-C9F6-4A8A-8411-50E4DA117025}" destId="{F4ADB0F6-6926-43FD-AE41-5BCE8626022F}" srcOrd="0" destOrd="0" presId="urn:microsoft.com/office/officeart/2005/8/layout/hList9"/>
    <dgm:cxn modelId="{205BB6CA-8CEB-4F53-8F4D-1592D032C254}" type="presParOf" srcId="{7438F12A-C9F6-4A8A-8411-50E4DA117025}" destId="{417C12CC-F46B-45B5-954A-E3F2D1F72543}" srcOrd="1" destOrd="0" presId="urn:microsoft.com/office/officeart/2005/8/layout/hList9"/>
    <dgm:cxn modelId="{615A1873-B733-495C-A251-6CED279390C2}" type="presParOf" srcId="{417C12CC-F46B-45B5-954A-E3F2D1F72543}" destId="{71E2007A-EF06-4F33-A962-0E581DD4E4B5}" srcOrd="0" destOrd="0" presId="urn:microsoft.com/office/officeart/2005/8/layout/hList9"/>
    <dgm:cxn modelId="{2A8B7519-67E4-4D53-946F-DAE78D9C84C6}" type="presParOf" srcId="{417C12CC-F46B-45B5-954A-E3F2D1F72543}" destId="{80415A5B-8672-46B5-8BF3-E10FFFB4D811}" srcOrd="1" destOrd="0" presId="urn:microsoft.com/office/officeart/2005/8/layout/hList9"/>
    <dgm:cxn modelId="{E6710B5A-5CB5-4A5E-BD8F-73C702C9D1F6}" type="presParOf" srcId="{80415A5B-8672-46B5-8BF3-E10FFFB4D811}" destId="{527BD37D-5D27-447C-BF9B-CC23AA84B63F}" srcOrd="0" destOrd="0" presId="urn:microsoft.com/office/officeart/2005/8/layout/hList9"/>
    <dgm:cxn modelId="{4E732EB8-B297-46A1-B76F-D23A0AB3A2F6}" type="presParOf" srcId="{80415A5B-8672-46B5-8BF3-E10FFFB4D811}" destId="{EC675CEE-CAA0-4DE7-AAF6-D840B7A5ED02}" srcOrd="1" destOrd="0" presId="urn:microsoft.com/office/officeart/2005/8/layout/hList9"/>
    <dgm:cxn modelId="{A8E9AD58-460F-4669-9F24-9260F10553FA}" type="presParOf" srcId="{417C12CC-F46B-45B5-954A-E3F2D1F72543}" destId="{1CACE659-1F86-400A-A34A-DC1A0C882ECA}" srcOrd="2" destOrd="0" presId="urn:microsoft.com/office/officeart/2005/8/layout/hList9"/>
    <dgm:cxn modelId="{E41680EA-7708-4EF3-9539-B9F3B8CFAC80}" type="presParOf" srcId="{1CACE659-1F86-400A-A34A-DC1A0C882ECA}" destId="{9665125D-F02A-4B40-BBCF-41BA98A273EC}" srcOrd="0" destOrd="0" presId="urn:microsoft.com/office/officeart/2005/8/layout/hList9"/>
    <dgm:cxn modelId="{193E3888-846B-4228-A918-399BB24B8C36}" type="presParOf" srcId="{1CACE659-1F86-400A-A34A-DC1A0C882ECA}" destId="{49B0B78E-D005-428E-9BDB-63C115288C05}" srcOrd="1" destOrd="0" presId="urn:microsoft.com/office/officeart/2005/8/layout/hList9"/>
    <dgm:cxn modelId="{73A741A5-1A28-4D7C-873F-6FF138105FAF}" type="presParOf" srcId="{417C12CC-F46B-45B5-954A-E3F2D1F72543}" destId="{5F87FF48-0E37-4482-9B62-31433421D591}" srcOrd="3" destOrd="0" presId="urn:microsoft.com/office/officeart/2005/8/layout/hList9"/>
    <dgm:cxn modelId="{1B54BE82-9BC3-4A88-A7B8-AAB2D986444E}" type="presParOf" srcId="{5F87FF48-0E37-4482-9B62-31433421D591}" destId="{5D37FE00-F1F8-4B5C-A4DA-AD3296767550}" srcOrd="0" destOrd="0" presId="urn:microsoft.com/office/officeart/2005/8/layout/hList9"/>
    <dgm:cxn modelId="{AD954008-BCE5-46E0-A18A-35A294B3E86C}" type="presParOf" srcId="{5F87FF48-0E37-4482-9B62-31433421D591}" destId="{3F9FE549-D433-47A4-A68A-2D34A88A2FF5}" srcOrd="1" destOrd="0" presId="urn:microsoft.com/office/officeart/2005/8/layout/hList9"/>
    <dgm:cxn modelId="{3BF831BB-9661-4F25-8183-C546090AA4F8}" type="presParOf" srcId="{7438F12A-C9F6-4A8A-8411-50E4DA117025}" destId="{687D1FBC-E0DE-46EB-85B0-F9920B73764E}" srcOrd="2" destOrd="0" presId="urn:microsoft.com/office/officeart/2005/8/layout/hList9"/>
    <dgm:cxn modelId="{9CA04756-0D7C-4493-B82B-3FCBA2F1D58A}" type="presParOf" srcId="{7438F12A-C9F6-4A8A-8411-50E4DA117025}" destId="{CD77D6F2-50B3-445E-9B67-6D942F73C9E8}" srcOrd="3" destOrd="0" presId="urn:microsoft.com/office/officeart/2005/8/layout/hList9"/>
    <dgm:cxn modelId="{0FBBA839-7197-4BCB-A89A-AA7AD80E3B74}" type="presParOf" srcId="{7438F12A-C9F6-4A8A-8411-50E4DA117025}" destId="{ED386D5E-2821-47E5-8381-64E76F117C2D}" srcOrd="4" destOrd="0" presId="urn:microsoft.com/office/officeart/2005/8/layout/hList9"/>
    <dgm:cxn modelId="{D7E7C0DF-85F2-494C-8CF7-D610CF8A6DE9}" type="presParOf" srcId="{7438F12A-C9F6-4A8A-8411-50E4DA117025}" destId="{F1BB2CA7-E236-45FA-B282-2C7120BA17DA}" srcOrd="5" destOrd="0" presId="urn:microsoft.com/office/officeart/2005/8/layout/hList9"/>
    <dgm:cxn modelId="{96B86F6E-DB3A-409D-9E0E-283066DB8326}" type="presParOf" srcId="{7438F12A-C9F6-4A8A-8411-50E4DA117025}" destId="{BD37F95B-7382-4A5F-BB6E-E6262023E40B}" srcOrd="6" destOrd="0" presId="urn:microsoft.com/office/officeart/2005/8/layout/hList9"/>
    <dgm:cxn modelId="{548722EA-AB6F-4BEF-825C-1C9D1CFB9594}" type="presParOf" srcId="{BD37F95B-7382-4A5F-BB6E-E6262023E40B}" destId="{770505FC-42F3-4FEF-A309-18BBF980A932}" srcOrd="0" destOrd="0" presId="urn:microsoft.com/office/officeart/2005/8/layout/hList9"/>
    <dgm:cxn modelId="{D77F3782-2DC7-429F-B77F-477C6D46059C}" type="presParOf" srcId="{BD37F95B-7382-4A5F-BB6E-E6262023E40B}" destId="{4EBC6EF4-87DB-40DD-8A85-C599B4778A80}" srcOrd="1" destOrd="0" presId="urn:microsoft.com/office/officeart/2005/8/layout/hList9"/>
    <dgm:cxn modelId="{D07BF9E6-4B0A-4DAB-BD18-E0C2B8BBC4AA}" type="presParOf" srcId="{4EBC6EF4-87DB-40DD-8A85-C599B4778A80}" destId="{6CA7B217-A11D-4EED-BB1D-E061763944CB}" srcOrd="0" destOrd="0" presId="urn:microsoft.com/office/officeart/2005/8/layout/hList9"/>
    <dgm:cxn modelId="{F22482E6-E71D-4946-B773-01748D648302}" type="presParOf" srcId="{4EBC6EF4-87DB-40DD-8A85-C599B4778A80}" destId="{19222EC4-F2FA-4F4A-BEE6-31F66CECC520}" srcOrd="1" destOrd="0" presId="urn:microsoft.com/office/officeart/2005/8/layout/hList9"/>
    <dgm:cxn modelId="{40FD4F58-9ABE-4668-A163-19149D31F472}" type="presParOf" srcId="{BD37F95B-7382-4A5F-BB6E-E6262023E40B}" destId="{0A3A49E0-6CAC-44AE-A808-F2F43B40E3D1}" srcOrd="2" destOrd="0" presId="urn:microsoft.com/office/officeart/2005/8/layout/hList9"/>
    <dgm:cxn modelId="{ED0E0436-595A-43D5-92B7-A662E4256285}" type="presParOf" srcId="{0A3A49E0-6CAC-44AE-A808-F2F43B40E3D1}" destId="{216B9A99-3EB0-40FE-BA64-758B45AB652F}" srcOrd="0" destOrd="0" presId="urn:microsoft.com/office/officeart/2005/8/layout/hList9"/>
    <dgm:cxn modelId="{E4451F8E-7733-4F90-95BA-E09C87F391C5}" type="presParOf" srcId="{0A3A49E0-6CAC-44AE-A808-F2F43B40E3D1}" destId="{3D7CCB01-0BA9-44BA-AB33-8788A6CC1CC2}" srcOrd="1" destOrd="0" presId="urn:microsoft.com/office/officeart/2005/8/layout/hList9"/>
    <dgm:cxn modelId="{81363FED-ADF6-4AA9-AFFB-B66129F51849}" type="presParOf" srcId="{BD37F95B-7382-4A5F-BB6E-E6262023E40B}" destId="{162845BB-BDEA-48E6-BA9A-AFB0EC4E6CD5}" srcOrd="3" destOrd="0" presId="urn:microsoft.com/office/officeart/2005/8/layout/hList9"/>
    <dgm:cxn modelId="{9F916D1C-C04B-440E-8B55-A65FBE44294E}" type="presParOf" srcId="{162845BB-BDEA-48E6-BA9A-AFB0EC4E6CD5}" destId="{5009A1D9-1851-4CB9-9735-E6C80919FA8F}" srcOrd="0" destOrd="0" presId="urn:microsoft.com/office/officeart/2005/8/layout/hList9"/>
    <dgm:cxn modelId="{FB54980B-9D80-49D6-B195-DB88F6B95B64}" type="presParOf" srcId="{162845BB-BDEA-48E6-BA9A-AFB0EC4E6CD5}" destId="{11C4FDA3-08BA-4EE5-8791-FA08319B3622}" srcOrd="1" destOrd="0" presId="urn:microsoft.com/office/officeart/2005/8/layout/hList9"/>
    <dgm:cxn modelId="{31928CB9-3724-4CB6-8D03-6941CD19CD74}" type="presParOf" srcId="{BD37F95B-7382-4A5F-BB6E-E6262023E40B}" destId="{F80B118D-C7F7-4A3E-880D-3EE944B4BFD7}" srcOrd="4" destOrd="0" presId="urn:microsoft.com/office/officeart/2005/8/layout/hList9"/>
    <dgm:cxn modelId="{0E3523B9-A6B9-485D-AA42-60210F85FAB3}" type="presParOf" srcId="{F80B118D-C7F7-4A3E-880D-3EE944B4BFD7}" destId="{FB16F2BE-AE8A-44E2-9906-52CC4BC549C7}" srcOrd="0" destOrd="0" presId="urn:microsoft.com/office/officeart/2005/8/layout/hList9"/>
    <dgm:cxn modelId="{6C919DFA-6A15-4F5C-8982-6F9DA7EBECB6}" type="presParOf" srcId="{F80B118D-C7F7-4A3E-880D-3EE944B4BFD7}" destId="{176EC888-9997-48E9-837C-0B54F6D3CF9E}" srcOrd="1" destOrd="0" presId="urn:microsoft.com/office/officeart/2005/8/layout/hList9"/>
    <dgm:cxn modelId="{5D0B0B25-F2A1-40C5-9D2C-39B9BC39F27F}" type="presParOf" srcId="{7438F12A-C9F6-4A8A-8411-50E4DA117025}" destId="{3FD7E19C-210B-4A82-90FF-15BF8910BA0A}" srcOrd="7" destOrd="0" presId="urn:microsoft.com/office/officeart/2005/8/layout/hList9"/>
    <dgm:cxn modelId="{8982C3E2-2046-4183-B4B2-40064D1FFCAA}" type="presParOf" srcId="{7438F12A-C9F6-4A8A-8411-50E4DA117025}" destId="{ACF32FA3-164D-4504-9EC5-A84DFE9CF035}" srcOrd="8" destOrd="0" presId="urn:microsoft.com/office/officeart/2005/8/layout/hList9"/>
    <dgm:cxn modelId="{0FE921CA-359A-4260-97A6-154B8C470255}" type="presParOf" srcId="{7438F12A-C9F6-4A8A-8411-50E4DA117025}" destId="{C49F2C66-0EB9-4034-876A-B1F812990869}" srcOrd="9" destOrd="0" presId="urn:microsoft.com/office/officeart/2005/8/layout/hList9"/>
    <dgm:cxn modelId="{C7FD014A-E434-45C9-A0C4-E00C3B1B653D}" type="presParOf" srcId="{7438F12A-C9F6-4A8A-8411-50E4DA117025}" destId="{736B8A8F-B306-4A97-A4B8-01B915E44853}" srcOrd="10" destOrd="0" presId="urn:microsoft.com/office/officeart/2005/8/layout/hList9"/>
    <dgm:cxn modelId="{BD68A096-C051-4630-A2FD-0F7FEF051E29}" type="presParOf" srcId="{7438F12A-C9F6-4A8A-8411-50E4DA117025}" destId="{15531391-AF3D-4BFE-8ED0-C45EAC6C265E}" srcOrd="11" destOrd="0" presId="urn:microsoft.com/office/officeart/2005/8/layout/hList9"/>
    <dgm:cxn modelId="{E238E34E-5291-4E65-9087-BD51EFAE92AF}" type="presParOf" srcId="{15531391-AF3D-4BFE-8ED0-C45EAC6C265E}" destId="{63E40982-0CB8-4EE0-BDDD-75B4246B0856}" srcOrd="0" destOrd="0" presId="urn:microsoft.com/office/officeart/2005/8/layout/hList9"/>
    <dgm:cxn modelId="{BCE70820-EF60-4916-86B4-AC658FFB0EE5}" type="presParOf" srcId="{15531391-AF3D-4BFE-8ED0-C45EAC6C265E}" destId="{54A6F329-2255-40C9-82D6-1A8226CDC580}" srcOrd="1" destOrd="0" presId="urn:microsoft.com/office/officeart/2005/8/layout/hList9"/>
    <dgm:cxn modelId="{9D86E3F0-7BB4-4BF7-ADF0-84E924A73744}" type="presParOf" srcId="{54A6F329-2255-40C9-82D6-1A8226CDC580}" destId="{ABFF7996-2EEA-4D98-B4E5-C4D96D0790F0}" srcOrd="0" destOrd="0" presId="urn:microsoft.com/office/officeart/2005/8/layout/hList9"/>
    <dgm:cxn modelId="{F9EC2C09-C295-4B27-ADAF-F056DE858400}" type="presParOf" srcId="{54A6F329-2255-40C9-82D6-1A8226CDC580}" destId="{87E3BE29-10C8-4667-875C-1C3AC1DE44D7}" srcOrd="1" destOrd="0" presId="urn:microsoft.com/office/officeart/2005/8/layout/hList9"/>
    <dgm:cxn modelId="{1F4D1DEA-4496-42BE-BD98-08F38DFDCAD4}" type="presParOf" srcId="{15531391-AF3D-4BFE-8ED0-C45EAC6C265E}" destId="{63C4C369-0413-441B-85D2-947CA5B4DB3B}" srcOrd="2" destOrd="0" presId="urn:microsoft.com/office/officeart/2005/8/layout/hList9"/>
    <dgm:cxn modelId="{5A3CF113-634C-484B-B81E-C741FD715D42}" type="presParOf" srcId="{63C4C369-0413-441B-85D2-947CA5B4DB3B}" destId="{E1A84405-F57E-4435-A374-7ECB7B3ACA27}" srcOrd="0" destOrd="0" presId="urn:microsoft.com/office/officeart/2005/8/layout/hList9"/>
    <dgm:cxn modelId="{D3128733-6D90-41AA-A52B-94CFD319D060}" type="presParOf" srcId="{63C4C369-0413-441B-85D2-947CA5B4DB3B}" destId="{CEA16E1C-50CD-43C4-8D16-FB336F7F9E1E}" srcOrd="1" destOrd="0" presId="urn:microsoft.com/office/officeart/2005/8/layout/hList9"/>
    <dgm:cxn modelId="{7FDEE39D-A407-4FC2-80C3-AE6E87AC9036}" type="presParOf" srcId="{15531391-AF3D-4BFE-8ED0-C45EAC6C265E}" destId="{25A9DF79-B421-4919-BE67-EAA40C75853C}" srcOrd="3" destOrd="0" presId="urn:microsoft.com/office/officeart/2005/8/layout/hList9"/>
    <dgm:cxn modelId="{CB38E513-CA89-4620-B2E3-90AF4747B9D3}" type="presParOf" srcId="{25A9DF79-B421-4919-BE67-EAA40C75853C}" destId="{9C57D4EB-C6DD-41AD-B501-A63FD3E2DE7A}" srcOrd="0" destOrd="0" presId="urn:microsoft.com/office/officeart/2005/8/layout/hList9"/>
    <dgm:cxn modelId="{72A2FC3E-EF75-412C-A727-696D9A8C5743}" type="presParOf" srcId="{25A9DF79-B421-4919-BE67-EAA40C75853C}" destId="{4B87B03D-6187-4641-9173-970BB92F8FBE}" srcOrd="1" destOrd="0" presId="urn:microsoft.com/office/officeart/2005/8/layout/hList9"/>
    <dgm:cxn modelId="{672B5B99-99BC-429C-9FFE-2FCDBF93ABF8}" type="presParOf" srcId="{7438F12A-C9F6-4A8A-8411-50E4DA117025}" destId="{5DE15785-574E-45F8-A8A5-7C979DA79C6A}" srcOrd="12" destOrd="0" presId="urn:microsoft.com/office/officeart/2005/8/layout/hList9"/>
    <dgm:cxn modelId="{7EFEF25F-C27C-4927-BC97-099FFBF5B8D0}" type="presParOf" srcId="{7438F12A-C9F6-4A8A-8411-50E4DA117025}" destId="{33A6C9DC-209D-441F-824A-861D5A7E06D9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A80D7-573A-479A-AD61-C6BC84C37F08}">
      <dsp:nvSpPr>
        <dsp:cNvPr id="0" name=""/>
        <dsp:cNvSpPr/>
      </dsp:nvSpPr>
      <dsp:spPr>
        <a:xfrm>
          <a:off x="0" y="114299"/>
          <a:ext cx="9648496" cy="6030309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518D1-5A1D-47E5-BB86-54D8BC3B7A65}">
      <dsp:nvSpPr>
        <dsp:cNvPr id="0" name=""/>
        <dsp:cNvSpPr/>
      </dsp:nvSpPr>
      <dsp:spPr>
        <a:xfrm>
          <a:off x="950376" y="4598438"/>
          <a:ext cx="221915" cy="221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D54645-7FB0-479A-9AA5-4AAEC6AAFCBE}">
      <dsp:nvSpPr>
        <dsp:cNvPr id="0" name=""/>
        <dsp:cNvSpPr/>
      </dsp:nvSpPr>
      <dsp:spPr>
        <a:xfrm>
          <a:off x="1061334" y="4709395"/>
          <a:ext cx="1263952" cy="1435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88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smtClean="0"/>
            <a:t>Mit jelent a teszt menedzsment?</a:t>
          </a:r>
          <a:endParaRPr lang="hu-HU" sz="1400" kern="1200" dirty="0"/>
        </a:p>
      </dsp:txBody>
      <dsp:txXfrm>
        <a:off x="1061334" y="4709395"/>
        <a:ext cx="1263952" cy="1435213"/>
      </dsp:txXfrm>
    </dsp:sp>
    <dsp:sp modelId="{C61C28FD-0B7B-4DD2-93EB-CDD20BC28DD9}">
      <dsp:nvSpPr>
        <dsp:cNvPr id="0" name=""/>
        <dsp:cNvSpPr/>
      </dsp:nvSpPr>
      <dsp:spPr>
        <a:xfrm>
          <a:off x="2151614" y="3444236"/>
          <a:ext cx="347345" cy="347345"/>
        </a:xfrm>
        <a:prstGeom prst="ellipse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D6B701-B276-403A-A888-5D6139DF5B0D}">
      <dsp:nvSpPr>
        <dsp:cNvPr id="0" name=""/>
        <dsp:cNvSpPr/>
      </dsp:nvSpPr>
      <dsp:spPr>
        <a:xfrm>
          <a:off x="2325287" y="3617909"/>
          <a:ext cx="1601650" cy="252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051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smtClean="0"/>
            <a:t>Milyen elemekből, épül fel?</a:t>
          </a:r>
          <a:endParaRPr lang="hu-HU" sz="1400" kern="1200" dirty="0" smtClean="0"/>
        </a:p>
      </dsp:txBody>
      <dsp:txXfrm>
        <a:off x="2325287" y="3617909"/>
        <a:ext cx="1601650" cy="2526699"/>
      </dsp:txXfrm>
    </dsp:sp>
    <dsp:sp modelId="{CDA78746-9247-47C2-BECB-BEA2AD213A81}">
      <dsp:nvSpPr>
        <dsp:cNvPr id="0" name=""/>
        <dsp:cNvSpPr/>
      </dsp:nvSpPr>
      <dsp:spPr>
        <a:xfrm>
          <a:off x="3695373" y="2524011"/>
          <a:ext cx="463127" cy="463127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9AE74-76B6-4714-9639-BDEFA0ECE135}">
      <dsp:nvSpPr>
        <dsp:cNvPr id="0" name=""/>
        <dsp:cNvSpPr/>
      </dsp:nvSpPr>
      <dsp:spPr>
        <a:xfrm>
          <a:off x="3926937" y="2755575"/>
          <a:ext cx="1862159" cy="3389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402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smtClean="0"/>
            <a:t>A gyakorlatban milyen folyamatokon keresztül </a:t>
          </a:r>
          <a:br>
            <a:rPr lang="hu-HU" sz="1400" kern="1200" smtClean="0"/>
          </a:br>
          <a:r>
            <a:rPr lang="hu-HU" sz="1400" kern="1200" smtClean="0"/>
            <a:t>valósulnak meg a teszt menedzsment elemei?</a:t>
          </a:r>
          <a:endParaRPr lang="hu-HU" sz="1400" kern="1200" dirty="0" smtClean="0"/>
        </a:p>
      </dsp:txBody>
      <dsp:txXfrm>
        <a:off x="3926937" y="2755575"/>
        <a:ext cx="1862159" cy="3389034"/>
      </dsp:txXfrm>
    </dsp:sp>
    <dsp:sp modelId="{7C540D04-16B8-41D7-B939-FEC373851143}">
      <dsp:nvSpPr>
        <dsp:cNvPr id="0" name=""/>
        <dsp:cNvSpPr/>
      </dsp:nvSpPr>
      <dsp:spPr>
        <a:xfrm>
          <a:off x="5489994" y="1805198"/>
          <a:ext cx="598206" cy="598206"/>
        </a:xfrm>
        <a:prstGeom prst="ellipse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38FBF-5909-4ECF-8D15-32B87C55FB0B}">
      <dsp:nvSpPr>
        <dsp:cNvPr id="0" name=""/>
        <dsp:cNvSpPr/>
      </dsp:nvSpPr>
      <dsp:spPr>
        <a:xfrm>
          <a:off x="5789097" y="2104301"/>
          <a:ext cx="1929699" cy="4040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977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smtClean="0"/>
            <a:t>Hogyan kapcsolódnak egymáshoz?</a:t>
          </a:r>
          <a:endParaRPr lang="hu-HU" sz="1400" kern="1200" dirty="0" smtClean="0"/>
        </a:p>
      </dsp:txBody>
      <dsp:txXfrm>
        <a:off x="5789097" y="2104301"/>
        <a:ext cx="1929699" cy="4040307"/>
      </dsp:txXfrm>
    </dsp:sp>
    <dsp:sp modelId="{61A654FC-4327-4E15-A6E5-973D70BF0E42}">
      <dsp:nvSpPr>
        <dsp:cNvPr id="0" name=""/>
        <dsp:cNvSpPr/>
      </dsp:nvSpPr>
      <dsp:spPr>
        <a:xfrm>
          <a:off x="7337681" y="1325185"/>
          <a:ext cx="762231" cy="762231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100E1-45BC-49BD-BA4F-AFE795EA3AB4}">
      <dsp:nvSpPr>
        <dsp:cNvPr id="0" name=""/>
        <dsp:cNvSpPr/>
      </dsp:nvSpPr>
      <dsp:spPr>
        <a:xfrm>
          <a:off x="7718796" y="1706301"/>
          <a:ext cx="1929699" cy="4438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3891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smtClean="0"/>
            <a:t>Hogyan támogatják egymást</a:t>
          </a:r>
          <a:endParaRPr lang="hu-HU" sz="1400" kern="1200"/>
        </a:p>
      </dsp:txBody>
      <dsp:txXfrm>
        <a:off x="7718796" y="1706301"/>
        <a:ext cx="1929699" cy="4438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F9B54-B1E0-4529-8B0A-B2937B6E2C9E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900" kern="1200" dirty="0" smtClean="0"/>
            <a:t>A tesztmenedzsment elemi</a:t>
          </a:r>
          <a:endParaRPr lang="hu-HU" sz="900" kern="1200" dirty="0"/>
        </a:p>
      </dsp:txBody>
      <dsp:txXfrm>
        <a:off x="3567279" y="2316959"/>
        <a:ext cx="993441" cy="993441"/>
      </dsp:txXfrm>
    </dsp:sp>
    <dsp:sp modelId="{A3329D78-312D-42FF-8DDF-31A30DD010BE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4046439" y="1742445"/>
        <a:ext cx="35120" cy="35120"/>
      </dsp:txXfrm>
    </dsp:sp>
    <dsp:sp modelId="{200FC17F-277D-4D4C-A339-2885A1EA0249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teszttervezés</a:t>
          </a:r>
          <a:endParaRPr lang="hu-HU" sz="1300" kern="1200" dirty="0"/>
        </a:p>
      </dsp:txBody>
      <dsp:txXfrm>
        <a:off x="3567279" y="209611"/>
        <a:ext cx="993441" cy="993441"/>
      </dsp:txXfrm>
    </dsp:sp>
    <dsp:sp modelId="{6A049A1B-6564-4E29-881D-C036B209A35D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4870235" y="2139164"/>
        <a:ext cx="35120" cy="35120"/>
      </dsp:txXfrm>
    </dsp:sp>
    <dsp:sp modelId="{105EC722-7F78-4915-9806-8FA38DF3C758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tesztstratégia</a:t>
          </a:r>
          <a:endParaRPr lang="hu-HU" sz="1300" kern="1200" dirty="0"/>
        </a:p>
      </dsp:txBody>
      <dsp:txXfrm>
        <a:off x="5214870" y="1003049"/>
        <a:ext cx="993441" cy="993441"/>
      </dsp:txXfrm>
    </dsp:sp>
    <dsp:sp modelId="{891A06C1-D4DF-4866-804B-10CED708DAEF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5073695" y="3030584"/>
        <a:ext cx="35120" cy="35120"/>
      </dsp:txXfrm>
    </dsp:sp>
    <dsp:sp modelId="{BAC41C70-8096-4FCC-93DE-5B91235AA445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tesztbecslés</a:t>
          </a:r>
          <a:endParaRPr lang="hu-HU" sz="1300" kern="1200" dirty="0"/>
        </a:p>
      </dsp:txBody>
      <dsp:txXfrm>
        <a:off x="5621791" y="2785888"/>
        <a:ext cx="993441" cy="993441"/>
      </dsp:txXfrm>
    </dsp:sp>
    <dsp:sp modelId="{601943E4-FF47-4546-9632-39CA0CCF6609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4503611" y="3745447"/>
        <a:ext cx="35120" cy="35120"/>
      </dsp:txXfrm>
    </dsp:sp>
    <dsp:sp modelId="{6332ED17-9729-405C-B299-6A9DC6E2FCBA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monitorozás</a:t>
          </a:r>
          <a:endParaRPr lang="hu-HU" sz="1300" kern="1200" dirty="0"/>
        </a:p>
      </dsp:txBody>
      <dsp:txXfrm>
        <a:off x="4481623" y="4215614"/>
        <a:ext cx="993441" cy="993441"/>
      </dsp:txXfrm>
    </dsp:sp>
    <dsp:sp modelId="{49F1452F-99E9-424F-8A93-8880ACF1CE6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 rot="10800000">
        <a:off x="3589267" y="3745447"/>
        <a:ext cx="35120" cy="35120"/>
      </dsp:txXfrm>
    </dsp:sp>
    <dsp:sp modelId="{DC536984-CDD7-475F-BE3B-DF3FC68D18F9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kockázatok</a:t>
          </a:r>
          <a:endParaRPr lang="hu-HU" sz="1300" kern="1200" dirty="0"/>
        </a:p>
      </dsp:txBody>
      <dsp:txXfrm>
        <a:off x="2652935" y="4215614"/>
        <a:ext cx="993441" cy="993441"/>
      </dsp:txXfrm>
    </dsp:sp>
    <dsp:sp modelId="{D73C05CC-CA57-433B-997A-E7E06BD8E09D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 rot="10800000">
        <a:off x="3019183" y="3030584"/>
        <a:ext cx="35120" cy="35120"/>
      </dsp:txXfrm>
    </dsp:sp>
    <dsp:sp modelId="{D4207420-8419-4618-BFED-60C9C41D2F5D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konfiguráció menedzsment</a:t>
          </a:r>
          <a:endParaRPr lang="hu-HU" sz="1300" kern="1200" dirty="0"/>
        </a:p>
      </dsp:txBody>
      <dsp:txXfrm>
        <a:off x="1512766" y="2785888"/>
        <a:ext cx="993441" cy="993441"/>
      </dsp:txXfrm>
    </dsp:sp>
    <dsp:sp modelId="{E5A31C2C-C9EF-455B-A89B-C7591F57E553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 rot="10800000">
        <a:off x="3222644" y="2139164"/>
        <a:ext cx="35120" cy="35120"/>
      </dsp:txXfrm>
    </dsp:sp>
    <dsp:sp modelId="{0C3C48D3-D50E-4DE3-B265-6C6BDD7E0C79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incidens menedzsment</a:t>
          </a:r>
          <a:endParaRPr lang="hu-HU" sz="1300" kern="1200" dirty="0"/>
        </a:p>
      </dsp:txBody>
      <dsp:txXfrm>
        <a:off x="1919688" y="1003049"/>
        <a:ext cx="993441" cy="9934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57A2C-1E9D-4CFC-A2A1-6ED432AF2672}">
      <dsp:nvSpPr>
        <dsp:cNvPr id="0" name=""/>
        <dsp:cNvSpPr/>
      </dsp:nvSpPr>
      <dsp:spPr>
        <a:xfrm>
          <a:off x="122326" y="635461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000" kern="1200" dirty="0" smtClean="0"/>
            <a:t>Magas szintű dokumentum:</a:t>
          </a:r>
          <a:endParaRPr lang="hu-HU" sz="3000" kern="1200" dirty="0"/>
        </a:p>
      </dsp:txBody>
      <dsp:txXfrm>
        <a:off x="122326" y="635461"/>
        <a:ext cx="7315200" cy="665018"/>
      </dsp:txXfrm>
    </dsp:sp>
    <dsp:sp modelId="{A74350F3-0EE9-4481-B92C-B25C916A7A94}">
      <dsp:nvSpPr>
        <dsp:cNvPr id="0" name=""/>
        <dsp:cNvSpPr/>
      </dsp:nvSpPr>
      <dsp:spPr>
        <a:xfrm>
          <a:off x="122326" y="1300480"/>
          <a:ext cx="1711756" cy="135466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39D81-719C-4DF5-956C-7D9797040332}">
      <dsp:nvSpPr>
        <dsp:cNvPr id="0" name=""/>
        <dsp:cNvSpPr/>
      </dsp:nvSpPr>
      <dsp:spPr>
        <a:xfrm>
          <a:off x="1150518" y="1300480"/>
          <a:ext cx="1711756" cy="135466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78BB0-EFD4-4CA2-AAD3-D5086BE172D0}">
      <dsp:nvSpPr>
        <dsp:cNvPr id="0" name=""/>
        <dsp:cNvSpPr/>
      </dsp:nvSpPr>
      <dsp:spPr>
        <a:xfrm>
          <a:off x="2179523" y="1300480"/>
          <a:ext cx="1711756" cy="135466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53055-F167-455C-A956-09F3995B6EFB}">
      <dsp:nvSpPr>
        <dsp:cNvPr id="0" name=""/>
        <dsp:cNvSpPr/>
      </dsp:nvSpPr>
      <dsp:spPr>
        <a:xfrm>
          <a:off x="3207715" y="1300480"/>
          <a:ext cx="1711756" cy="135466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ADC4E-5627-4E32-B797-99F4061CBA88}">
      <dsp:nvSpPr>
        <dsp:cNvPr id="0" name=""/>
        <dsp:cNvSpPr/>
      </dsp:nvSpPr>
      <dsp:spPr>
        <a:xfrm>
          <a:off x="4236720" y="1300480"/>
          <a:ext cx="1711756" cy="135466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71362-D16E-46F5-BC7A-BDFFD983C668}">
      <dsp:nvSpPr>
        <dsp:cNvPr id="0" name=""/>
        <dsp:cNvSpPr/>
      </dsp:nvSpPr>
      <dsp:spPr>
        <a:xfrm>
          <a:off x="5264912" y="1300480"/>
          <a:ext cx="1711756" cy="135466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AB087-6DCC-48BE-9D45-1C4CFC6682B3}">
      <dsp:nvSpPr>
        <dsp:cNvPr id="0" name=""/>
        <dsp:cNvSpPr/>
      </dsp:nvSpPr>
      <dsp:spPr>
        <a:xfrm>
          <a:off x="6293916" y="1300480"/>
          <a:ext cx="1711756" cy="135466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BC991-EA21-4656-BDA8-65B1886C5C2D}">
      <dsp:nvSpPr>
        <dsp:cNvPr id="0" name=""/>
        <dsp:cNvSpPr/>
      </dsp:nvSpPr>
      <dsp:spPr>
        <a:xfrm>
          <a:off x="122326" y="1435946"/>
          <a:ext cx="7410297" cy="1083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000" kern="1200" dirty="0" smtClean="0"/>
            <a:t>Milyen tesztszinteket hajtunk végre; ezek kifejtése</a:t>
          </a:r>
          <a:endParaRPr lang="hu-HU" sz="3000" kern="1200" dirty="0"/>
        </a:p>
      </dsp:txBody>
      <dsp:txXfrm>
        <a:off x="122326" y="1435946"/>
        <a:ext cx="7410297" cy="1083733"/>
      </dsp:txXfrm>
    </dsp:sp>
    <dsp:sp modelId="{83C19300-B90E-475A-8482-46AA287E4C13}">
      <dsp:nvSpPr>
        <dsp:cNvPr id="0" name=""/>
        <dsp:cNvSpPr/>
      </dsp:nvSpPr>
      <dsp:spPr>
        <a:xfrm>
          <a:off x="122326" y="2763520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000" kern="1200" dirty="0" smtClean="0"/>
            <a:t> </a:t>
          </a:r>
          <a:endParaRPr lang="hu-HU" sz="3000" kern="1200" dirty="0"/>
        </a:p>
      </dsp:txBody>
      <dsp:txXfrm>
        <a:off x="122326" y="2763520"/>
        <a:ext cx="7315200" cy="665018"/>
      </dsp:txXfrm>
    </dsp:sp>
    <dsp:sp modelId="{D91C4230-67B8-4421-9020-9CE98E620D62}">
      <dsp:nvSpPr>
        <dsp:cNvPr id="0" name=""/>
        <dsp:cNvSpPr/>
      </dsp:nvSpPr>
      <dsp:spPr>
        <a:xfrm>
          <a:off x="122326" y="3428538"/>
          <a:ext cx="1711756" cy="135466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4BBB2-01F9-442F-A231-4CEB2D24ECC1}">
      <dsp:nvSpPr>
        <dsp:cNvPr id="0" name=""/>
        <dsp:cNvSpPr/>
      </dsp:nvSpPr>
      <dsp:spPr>
        <a:xfrm>
          <a:off x="1150518" y="3428538"/>
          <a:ext cx="1711756" cy="135466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94933-6BF2-4F57-A31D-816355BCEBA9}">
      <dsp:nvSpPr>
        <dsp:cNvPr id="0" name=""/>
        <dsp:cNvSpPr/>
      </dsp:nvSpPr>
      <dsp:spPr>
        <a:xfrm>
          <a:off x="2179523" y="3428538"/>
          <a:ext cx="1711756" cy="135466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5FD74-1B2C-4702-AC28-B66E832E7900}">
      <dsp:nvSpPr>
        <dsp:cNvPr id="0" name=""/>
        <dsp:cNvSpPr/>
      </dsp:nvSpPr>
      <dsp:spPr>
        <a:xfrm>
          <a:off x="3207715" y="3428538"/>
          <a:ext cx="1711756" cy="135466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F7D25-6DDE-4FD6-AF32-91336FEA6239}">
      <dsp:nvSpPr>
        <dsp:cNvPr id="0" name=""/>
        <dsp:cNvSpPr/>
      </dsp:nvSpPr>
      <dsp:spPr>
        <a:xfrm>
          <a:off x="4236720" y="3428538"/>
          <a:ext cx="1711756" cy="135466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83D99-5C94-4C04-A2C3-2280E7AC775F}">
      <dsp:nvSpPr>
        <dsp:cNvPr id="0" name=""/>
        <dsp:cNvSpPr/>
      </dsp:nvSpPr>
      <dsp:spPr>
        <a:xfrm>
          <a:off x="5264912" y="3428538"/>
          <a:ext cx="1711756" cy="135466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2FEDE-7EF3-4A3C-A864-29BB07231022}">
      <dsp:nvSpPr>
        <dsp:cNvPr id="0" name=""/>
        <dsp:cNvSpPr/>
      </dsp:nvSpPr>
      <dsp:spPr>
        <a:xfrm>
          <a:off x="6293916" y="3428538"/>
          <a:ext cx="1711756" cy="135466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D613F-544A-45DB-B05F-C5DCFBC643FA}">
      <dsp:nvSpPr>
        <dsp:cNvPr id="0" name=""/>
        <dsp:cNvSpPr/>
      </dsp:nvSpPr>
      <dsp:spPr>
        <a:xfrm>
          <a:off x="122326" y="3564005"/>
          <a:ext cx="7410297" cy="1083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000" kern="1200" dirty="0" smtClean="0"/>
            <a:t>Mit (teljes szervezet vagy program</a:t>
          </a:r>
          <a:endParaRPr lang="hu-HU" sz="3000" kern="1200" dirty="0"/>
        </a:p>
      </dsp:txBody>
      <dsp:txXfrm>
        <a:off x="122326" y="3564005"/>
        <a:ext cx="7410297" cy="10837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6C91E-D305-4EC4-9761-BDACE66AAEC7}">
      <dsp:nvSpPr>
        <dsp:cNvPr id="0" name=""/>
        <dsp:cNvSpPr/>
      </dsp:nvSpPr>
      <dsp:spPr>
        <a:xfrm>
          <a:off x="2283" y="79368"/>
          <a:ext cx="1811768" cy="10870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smtClean="0"/>
            <a:t>Projekt, feladat rövid ismertetése</a:t>
          </a:r>
          <a:endParaRPr lang="hu-HU" sz="1100" kern="1200" dirty="0"/>
        </a:p>
      </dsp:txBody>
      <dsp:txXfrm>
        <a:off x="2283" y="79368"/>
        <a:ext cx="1811768" cy="1087061"/>
      </dsp:txXfrm>
    </dsp:sp>
    <dsp:sp modelId="{8F940310-8719-4C3A-B835-FB7D6F0B278C}">
      <dsp:nvSpPr>
        <dsp:cNvPr id="0" name=""/>
        <dsp:cNvSpPr/>
      </dsp:nvSpPr>
      <dsp:spPr>
        <a:xfrm>
          <a:off x="1995229" y="79368"/>
          <a:ext cx="1811768" cy="10870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smtClean="0"/>
            <a:t> Felhasznált dokumentumok</a:t>
          </a:r>
          <a:endParaRPr lang="hu-HU" sz="1100" kern="1200" dirty="0"/>
        </a:p>
      </dsp:txBody>
      <dsp:txXfrm>
        <a:off x="1995229" y="79368"/>
        <a:ext cx="1811768" cy="1087061"/>
      </dsp:txXfrm>
    </dsp:sp>
    <dsp:sp modelId="{7F86DD8F-A978-4646-81DE-993823E174F7}">
      <dsp:nvSpPr>
        <dsp:cNvPr id="0" name=""/>
        <dsp:cNvSpPr/>
      </dsp:nvSpPr>
      <dsp:spPr>
        <a:xfrm>
          <a:off x="3988174" y="79368"/>
          <a:ext cx="1811768" cy="10870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smtClean="0"/>
            <a:t>Leszállítandó dokumentumok</a:t>
          </a:r>
          <a:endParaRPr lang="hu-HU" sz="1100" kern="1200" dirty="0"/>
        </a:p>
      </dsp:txBody>
      <dsp:txXfrm>
        <a:off x="3988174" y="79368"/>
        <a:ext cx="1811768" cy="1087061"/>
      </dsp:txXfrm>
    </dsp:sp>
    <dsp:sp modelId="{47AB0FB2-CA8B-48A6-BEAD-ECCB37E70E73}">
      <dsp:nvSpPr>
        <dsp:cNvPr id="0" name=""/>
        <dsp:cNvSpPr/>
      </dsp:nvSpPr>
      <dsp:spPr>
        <a:xfrm>
          <a:off x="5981119" y="79368"/>
          <a:ext cx="1811768" cy="10870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smtClean="0"/>
            <a:t>Tesztelés hatóköre (Érintett rendszerek, Tesztelendő funkciók, Nem tesztelendő funkciók)</a:t>
          </a:r>
          <a:endParaRPr lang="hu-HU" sz="1100" kern="1200" dirty="0"/>
        </a:p>
      </dsp:txBody>
      <dsp:txXfrm>
        <a:off x="5981119" y="79368"/>
        <a:ext cx="1811768" cy="1087061"/>
      </dsp:txXfrm>
    </dsp:sp>
    <dsp:sp modelId="{2F9CE7BB-62C0-49F4-808A-04CA93EB28BC}">
      <dsp:nvSpPr>
        <dsp:cNvPr id="0" name=""/>
        <dsp:cNvSpPr/>
      </dsp:nvSpPr>
      <dsp:spPr>
        <a:xfrm>
          <a:off x="2283" y="1347606"/>
          <a:ext cx="1811768" cy="10870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smtClean="0"/>
            <a:t>Teszt stratégia</a:t>
          </a:r>
          <a:endParaRPr lang="hu-HU" sz="1100" kern="1200" dirty="0"/>
        </a:p>
      </dsp:txBody>
      <dsp:txXfrm>
        <a:off x="2283" y="1347606"/>
        <a:ext cx="1811768" cy="1087061"/>
      </dsp:txXfrm>
    </dsp:sp>
    <dsp:sp modelId="{9E5E110D-C137-4D3B-8A9F-F60DD81D31B5}">
      <dsp:nvSpPr>
        <dsp:cNvPr id="0" name=""/>
        <dsp:cNvSpPr/>
      </dsp:nvSpPr>
      <dsp:spPr>
        <a:xfrm>
          <a:off x="1995229" y="1347606"/>
          <a:ext cx="1811768" cy="10870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smtClean="0"/>
            <a:t>Teszt eredmények kiértékelésének folyamata</a:t>
          </a:r>
          <a:endParaRPr lang="hu-HU" sz="1100" kern="1200" dirty="0"/>
        </a:p>
      </dsp:txBody>
      <dsp:txXfrm>
        <a:off x="1995229" y="1347606"/>
        <a:ext cx="1811768" cy="1087061"/>
      </dsp:txXfrm>
    </dsp:sp>
    <dsp:sp modelId="{28257A33-86EA-4AB5-B293-593212E77563}">
      <dsp:nvSpPr>
        <dsp:cNvPr id="0" name=""/>
        <dsp:cNvSpPr/>
      </dsp:nvSpPr>
      <dsp:spPr>
        <a:xfrm>
          <a:off x="3988174" y="1347606"/>
          <a:ext cx="1811768" cy="10870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smtClean="0"/>
            <a:t>Teszt fázisok, időzítések</a:t>
          </a:r>
          <a:endParaRPr lang="hu-HU" sz="1100" kern="1200" dirty="0"/>
        </a:p>
      </dsp:txBody>
      <dsp:txXfrm>
        <a:off x="3988174" y="1347606"/>
        <a:ext cx="1811768" cy="1087061"/>
      </dsp:txXfrm>
    </dsp:sp>
    <dsp:sp modelId="{CB5BF857-834D-426A-B1AD-E9E6475E7B8F}">
      <dsp:nvSpPr>
        <dsp:cNvPr id="0" name=""/>
        <dsp:cNvSpPr/>
      </dsp:nvSpPr>
      <dsp:spPr>
        <a:xfrm>
          <a:off x="5981119" y="1347606"/>
          <a:ext cx="1811768" cy="10870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smtClean="0"/>
            <a:t>Döntéshozatali fórumok</a:t>
          </a:r>
          <a:endParaRPr lang="hu-HU" sz="1100" kern="1200" dirty="0"/>
        </a:p>
      </dsp:txBody>
      <dsp:txXfrm>
        <a:off x="5981119" y="1347606"/>
        <a:ext cx="1811768" cy="1087061"/>
      </dsp:txXfrm>
    </dsp:sp>
    <dsp:sp modelId="{1522718A-7AC4-4442-A35D-950E19612C79}">
      <dsp:nvSpPr>
        <dsp:cNvPr id="0" name=""/>
        <dsp:cNvSpPr/>
      </dsp:nvSpPr>
      <dsp:spPr>
        <a:xfrm>
          <a:off x="2283" y="2615844"/>
          <a:ext cx="1811768" cy="10870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smtClean="0"/>
            <a:t> Elfogadási kritériumok (Elfogadási kritériumok az egyes fázisokban, Tesztelés felfüggesztésének kritériumai, Tesztelés újraindításának kritériumai)</a:t>
          </a:r>
          <a:endParaRPr lang="hu-HU" sz="1100" kern="1200" dirty="0"/>
        </a:p>
      </dsp:txBody>
      <dsp:txXfrm>
        <a:off x="2283" y="2615844"/>
        <a:ext cx="1811768" cy="1087061"/>
      </dsp:txXfrm>
    </dsp:sp>
    <dsp:sp modelId="{A0FA87E0-EC68-4FA8-B66F-8E3FC981E28C}">
      <dsp:nvSpPr>
        <dsp:cNvPr id="0" name=""/>
        <dsp:cNvSpPr/>
      </dsp:nvSpPr>
      <dsp:spPr>
        <a:xfrm>
          <a:off x="1995229" y="2615844"/>
          <a:ext cx="1811768" cy="10870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smtClean="0"/>
            <a:t> Erőforrások (Teszt eszközök, Személyi erőforrás, Teszt környezetek)</a:t>
          </a:r>
          <a:endParaRPr lang="hu-HU" sz="1100" kern="1200" dirty="0"/>
        </a:p>
      </dsp:txBody>
      <dsp:txXfrm>
        <a:off x="1995229" y="2615844"/>
        <a:ext cx="1811768" cy="1087061"/>
      </dsp:txXfrm>
    </dsp:sp>
    <dsp:sp modelId="{651346F6-75D0-4914-A946-63D40275B5DD}">
      <dsp:nvSpPr>
        <dsp:cNvPr id="0" name=""/>
        <dsp:cNvSpPr/>
      </dsp:nvSpPr>
      <dsp:spPr>
        <a:xfrm>
          <a:off x="3988174" y="2615844"/>
          <a:ext cx="1811768" cy="10870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smtClean="0"/>
            <a:t> Szerepkörök, felelősök és feladatok</a:t>
          </a:r>
          <a:endParaRPr lang="hu-HU" sz="1100" kern="1200" dirty="0"/>
        </a:p>
      </dsp:txBody>
      <dsp:txXfrm>
        <a:off x="3988174" y="2615844"/>
        <a:ext cx="1811768" cy="1087061"/>
      </dsp:txXfrm>
    </dsp:sp>
    <dsp:sp modelId="{F39F9291-FBEA-4FEA-B457-81F3EB857AE8}">
      <dsp:nvSpPr>
        <dsp:cNvPr id="0" name=""/>
        <dsp:cNvSpPr/>
      </dsp:nvSpPr>
      <dsp:spPr>
        <a:xfrm>
          <a:off x="5981119" y="2615844"/>
          <a:ext cx="1811768" cy="10870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smtClean="0"/>
            <a:t>Tesztadatok</a:t>
          </a:r>
          <a:endParaRPr lang="hu-HU" sz="1100" kern="1200" dirty="0"/>
        </a:p>
      </dsp:txBody>
      <dsp:txXfrm>
        <a:off x="5981119" y="2615844"/>
        <a:ext cx="1811768" cy="1087061"/>
      </dsp:txXfrm>
    </dsp:sp>
    <dsp:sp modelId="{510017CB-082F-41E7-AC3F-213809E4E64E}">
      <dsp:nvSpPr>
        <dsp:cNvPr id="0" name=""/>
        <dsp:cNvSpPr/>
      </dsp:nvSpPr>
      <dsp:spPr>
        <a:xfrm>
          <a:off x="1995229" y="3884082"/>
          <a:ext cx="1811768" cy="10870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 smtClean="0"/>
            <a:t>Kockázatok</a:t>
          </a:r>
          <a:endParaRPr lang="hu-HU" sz="1100" kern="1200" dirty="0"/>
        </a:p>
      </dsp:txBody>
      <dsp:txXfrm>
        <a:off x="1995229" y="3884082"/>
        <a:ext cx="1811768" cy="1087061"/>
      </dsp:txXfrm>
    </dsp:sp>
    <dsp:sp modelId="{2F9E3368-7D81-457E-9FE2-7566A4B0B69E}">
      <dsp:nvSpPr>
        <dsp:cNvPr id="0" name=""/>
        <dsp:cNvSpPr/>
      </dsp:nvSpPr>
      <dsp:spPr>
        <a:xfrm>
          <a:off x="3988174" y="3884082"/>
          <a:ext cx="1811768" cy="10870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smtClean="0"/>
            <a:t>Betanítás, oktatás</a:t>
          </a:r>
          <a:endParaRPr lang="hu-HU" sz="1100" kern="1200" dirty="0"/>
        </a:p>
      </dsp:txBody>
      <dsp:txXfrm>
        <a:off x="3988174" y="3884082"/>
        <a:ext cx="1811768" cy="10870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BD37D-5D27-447C-BF9B-CC23AA84B63F}">
      <dsp:nvSpPr>
        <dsp:cNvPr id="0" name=""/>
        <dsp:cNvSpPr/>
      </dsp:nvSpPr>
      <dsp:spPr>
        <a:xfrm>
          <a:off x="1190550" y="514146"/>
          <a:ext cx="1908784" cy="12731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Tesztesetek végrehajtása</a:t>
          </a:r>
          <a:endParaRPr lang="hu-HU" sz="1300" kern="1200" dirty="0"/>
        </a:p>
      </dsp:txBody>
      <dsp:txXfrm>
        <a:off x="1495955" y="514146"/>
        <a:ext cx="1603379" cy="1273159"/>
      </dsp:txXfrm>
    </dsp:sp>
    <dsp:sp modelId="{9665125D-F02A-4B40-BBCF-41BA98A273EC}">
      <dsp:nvSpPr>
        <dsp:cNvPr id="0" name=""/>
        <dsp:cNvSpPr/>
      </dsp:nvSpPr>
      <dsp:spPr>
        <a:xfrm>
          <a:off x="1190550" y="1787306"/>
          <a:ext cx="1908784" cy="1273159"/>
        </a:xfrm>
        <a:prstGeom prst="rect">
          <a:avLst/>
        </a:prstGeom>
        <a:solidFill>
          <a:schemeClr val="accent5">
            <a:tint val="40000"/>
            <a:alpha val="90000"/>
            <a:hueOff val="-821306"/>
            <a:satOff val="-1424"/>
            <a:lumOff val="-14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21306"/>
              <a:satOff val="-1424"/>
              <a:lumOff val="-1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Talált hibák jelentése</a:t>
          </a:r>
          <a:endParaRPr lang="hu-HU" sz="1300" kern="1200" dirty="0"/>
        </a:p>
      </dsp:txBody>
      <dsp:txXfrm>
        <a:off x="1495955" y="1787306"/>
        <a:ext cx="1603379" cy="1273159"/>
      </dsp:txXfrm>
    </dsp:sp>
    <dsp:sp modelId="{5D37FE00-F1F8-4B5C-A4DA-AD3296767550}">
      <dsp:nvSpPr>
        <dsp:cNvPr id="0" name=""/>
        <dsp:cNvSpPr/>
      </dsp:nvSpPr>
      <dsp:spPr>
        <a:xfrm>
          <a:off x="1190550" y="3060465"/>
          <a:ext cx="1908784" cy="1273159"/>
        </a:xfrm>
        <a:prstGeom prst="rect">
          <a:avLst/>
        </a:prstGeom>
        <a:solidFill>
          <a:schemeClr val="accent5">
            <a:tint val="40000"/>
            <a:alpha val="90000"/>
            <a:hueOff val="-1642612"/>
            <a:satOff val="-2848"/>
            <a:lumOff val="-2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42612"/>
              <a:satOff val="-2848"/>
              <a:lumOff val="-2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Teszt jelentés elkészítése</a:t>
          </a:r>
          <a:endParaRPr lang="hu-HU" sz="1300" kern="1200" dirty="0"/>
        </a:p>
      </dsp:txBody>
      <dsp:txXfrm>
        <a:off x="1495955" y="3060465"/>
        <a:ext cx="1603379" cy="1273159"/>
      </dsp:txXfrm>
    </dsp:sp>
    <dsp:sp modelId="{CD77D6F2-50B3-445E-9B67-6D942F73C9E8}">
      <dsp:nvSpPr>
        <dsp:cNvPr id="0" name=""/>
        <dsp:cNvSpPr/>
      </dsp:nvSpPr>
      <dsp:spPr>
        <a:xfrm>
          <a:off x="172531" y="5137"/>
          <a:ext cx="1272523" cy="12725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Tesztelők (teszt végrehajtók)</a:t>
          </a:r>
          <a:endParaRPr lang="hu-HU" sz="1300" kern="1200" dirty="0"/>
        </a:p>
      </dsp:txBody>
      <dsp:txXfrm>
        <a:off x="358888" y="191494"/>
        <a:ext cx="899809" cy="899809"/>
      </dsp:txXfrm>
    </dsp:sp>
    <dsp:sp modelId="{6CA7B217-A11D-4EED-BB1D-E061763944CB}">
      <dsp:nvSpPr>
        <dsp:cNvPr id="0" name=""/>
        <dsp:cNvSpPr/>
      </dsp:nvSpPr>
      <dsp:spPr>
        <a:xfrm>
          <a:off x="4371858" y="514146"/>
          <a:ext cx="1908784" cy="1273159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Projekt dokumentáció alapján tesztelési ciklus elemeinek tervezése</a:t>
          </a:r>
        </a:p>
      </dsp:txBody>
      <dsp:txXfrm>
        <a:off x="4677263" y="514146"/>
        <a:ext cx="1603379" cy="1273159"/>
      </dsp:txXfrm>
    </dsp:sp>
    <dsp:sp modelId="{216B9A99-3EB0-40FE-BA64-758B45AB652F}">
      <dsp:nvSpPr>
        <dsp:cNvPr id="0" name=""/>
        <dsp:cNvSpPr/>
      </dsp:nvSpPr>
      <dsp:spPr>
        <a:xfrm>
          <a:off x="4371858" y="1787306"/>
          <a:ext cx="1908784" cy="1273159"/>
        </a:xfrm>
        <a:prstGeom prst="rect">
          <a:avLst/>
        </a:prstGeom>
        <a:solidFill>
          <a:schemeClr val="accent5">
            <a:tint val="40000"/>
            <a:alpha val="90000"/>
            <a:hueOff val="-3285225"/>
            <a:satOff val="-5696"/>
            <a:lumOff val="-57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285225"/>
              <a:satOff val="-5696"/>
              <a:lumOff val="-5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Tesztterv megírása</a:t>
          </a:r>
        </a:p>
      </dsp:txBody>
      <dsp:txXfrm>
        <a:off x="4677263" y="1787306"/>
        <a:ext cx="1603379" cy="1273159"/>
      </dsp:txXfrm>
    </dsp:sp>
    <dsp:sp modelId="{5009A1D9-1851-4CB9-9735-E6C80919FA8F}">
      <dsp:nvSpPr>
        <dsp:cNvPr id="0" name=""/>
        <dsp:cNvSpPr/>
      </dsp:nvSpPr>
      <dsp:spPr>
        <a:xfrm>
          <a:off x="4371858" y="3060465"/>
          <a:ext cx="1908784" cy="1273159"/>
        </a:xfrm>
        <a:prstGeom prst="rect">
          <a:avLst/>
        </a:prstGeom>
        <a:solidFill>
          <a:schemeClr val="accent5">
            <a:tint val="40000"/>
            <a:alpha val="90000"/>
            <a:hueOff val="-4106531"/>
            <a:satOff val="-7120"/>
            <a:lumOff val="-7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106531"/>
              <a:satOff val="-7120"/>
              <a:lumOff val="-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Teszteset gyűjtemény létrehozása</a:t>
          </a:r>
        </a:p>
      </dsp:txBody>
      <dsp:txXfrm>
        <a:off x="4677263" y="3060465"/>
        <a:ext cx="1603379" cy="1273159"/>
      </dsp:txXfrm>
    </dsp:sp>
    <dsp:sp modelId="{FB16F2BE-AE8A-44E2-9906-52CC4BC549C7}">
      <dsp:nvSpPr>
        <dsp:cNvPr id="0" name=""/>
        <dsp:cNvSpPr/>
      </dsp:nvSpPr>
      <dsp:spPr>
        <a:xfrm>
          <a:off x="4371858" y="4333625"/>
          <a:ext cx="1908784" cy="1273159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Tesztelés mennyiségi paramétereinek meghatározása</a:t>
          </a:r>
        </a:p>
      </dsp:txBody>
      <dsp:txXfrm>
        <a:off x="4677263" y="4333625"/>
        <a:ext cx="1603379" cy="1273159"/>
      </dsp:txXfrm>
    </dsp:sp>
    <dsp:sp modelId="{ACF32FA3-164D-4504-9EC5-A84DFE9CF035}">
      <dsp:nvSpPr>
        <dsp:cNvPr id="0" name=""/>
        <dsp:cNvSpPr/>
      </dsp:nvSpPr>
      <dsp:spPr>
        <a:xfrm>
          <a:off x="3353839" y="5137"/>
          <a:ext cx="1272523" cy="1272523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Teszttervező</a:t>
          </a:r>
          <a:endParaRPr lang="hu-HU" sz="1300" kern="1200" dirty="0"/>
        </a:p>
      </dsp:txBody>
      <dsp:txXfrm>
        <a:off x="3540196" y="191494"/>
        <a:ext cx="899809" cy="899809"/>
      </dsp:txXfrm>
    </dsp:sp>
    <dsp:sp modelId="{ABFF7996-2EEA-4D98-B4E5-C4D96D0790F0}">
      <dsp:nvSpPr>
        <dsp:cNvPr id="0" name=""/>
        <dsp:cNvSpPr/>
      </dsp:nvSpPr>
      <dsp:spPr>
        <a:xfrm>
          <a:off x="7553166" y="514146"/>
          <a:ext cx="1908784" cy="1273159"/>
        </a:xfrm>
        <a:prstGeom prst="rect">
          <a:avLst/>
        </a:prstGeom>
        <a:solidFill>
          <a:schemeClr val="accent5">
            <a:tint val="40000"/>
            <a:alpha val="90000"/>
            <a:hueOff val="-5749143"/>
            <a:satOff val="-9968"/>
            <a:lumOff val="-100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749143"/>
              <a:satOff val="-9968"/>
              <a:lumOff val="-10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Hasonló feladatok mint a teszttervezőnél, csak komplexebb</a:t>
          </a:r>
          <a:endParaRPr lang="hu-HU" sz="1300" kern="1200" dirty="0"/>
        </a:p>
      </dsp:txBody>
      <dsp:txXfrm>
        <a:off x="7858572" y="514146"/>
        <a:ext cx="1603379" cy="1273159"/>
      </dsp:txXfrm>
    </dsp:sp>
    <dsp:sp modelId="{E1A84405-F57E-4435-A374-7ECB7B3ACA27}">
      <dsp:nvSpPr>
        <dsp:cNvPr id="0" name=""/>
        <dsp:cNvSpPr/>
      </dsp:nvSpPr>
      <dsp:spPr>
        <a:xfrm>
          <a:off x="7553166" y="1787306"/>
          <a:ext cx="1908784" cy="1273159"/>
        </a:xfrm>
        <a:prstGeom prst="rect">
          <a:avLst/>
        </a:prstGeom>
        <a:solidFill>
          <a:schemeClr val="accent5">
            <a:tint val="40000"/>
            <a:alpha val="90000"/>
            <a:hueOff val="-6570449"/>
            <a:satOff val="-11392"/>
            <a:lumOff val="-114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570449"/>
              <a:satOff val="-11392"/>
              <a:lumOff val="-11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A programra (projektek összessége) vonatkozóan készít tervet -&gt; Mester tesztterv</a:t>
          </a:r>
          <a:endParaRPr lang="hu-HU" sz="1300" kern="1200" dirty="0"/>
        </a:p>
      </dsp:txBody>
      <dsp:txXfrm>
        <a:off x="7858572" y="1787306"/>
        <a:ext cx="1603379" cy="1273159"/>
      </dsp:txXfrm>
    </dsp:sp>
    <dsp:sp modelId="{9C57D4EB-C6DD-41AD-B501-A63FD3E2DE7A}">
      <dsp:nvSpPr>
        <dsp:cNvPr id="0" name=""/>
        <dsp:cNvSpPr/>
      </dsp:nvSpPr>
      <dsp:spPr>
        <a:xfrm>
          <a:off x="7553166" y="3060465"/>
          <a:ext cx="1908784" cy="127315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A tesztelési folyamat monitorozása</a:t>
          </a:r>
          <a:endParaRPr lang="hu-HU" sz="1300" kern="1200" dirty="0"/>
        </a:p>
      </dsp:txBody>
      <dsp:txXfrm>
        <a:off x="7858572" y="3060465"/>
        <a:ext cx="1603379" cy="1273159"/>
      </dsp:txXfrm>
    </dsp:sp>
    <dsp:sp modelId="{33A6C9DC-209D-441F-824A-861D5A7E06D9}">
      <dsp:nvSpPr>
        <dsp:cNvPr id="0" name=""/>
        <dsp:cNvSpPr/>
      </dsp:nvSpPr>
      <dsp:spPr>
        <a:xfrm>
          <a:off x="6535147" y="5137"/>
          <a:ext cx="1272523" cy="1272523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Teszt Menedzser (Teszt vezető)</a:t>
          </a:r>
          <a:endParaRPr lang="hu-HU" sz="1300" kern="1200" dirty="0"/>
        </a:p>
      </dsp:txBody>
      <dsp:txXfrm>
        <a:off x="6721504" y="191494"/>
        <a:ext cx="899809" cy="899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2C6-6E09-4848-BF1F-D0AC2C2E06F3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7D00-3B95-4BEF-B41F-9F1722BA3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738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2C6-6E09-4848-BF1F-D0AC2C2E06F3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7D00-3B95-4BEF-B41F-9F1722BA3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372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2C6-6E09-4848-BF1F-D0AC2C2E06F3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7D00-3B95-4BEF-B41F-9F1722BA3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774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2C6-6E09-4848-BF1F-D0AC2C2E06F3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7D00-3B95-4BEF-B41F-9F1722BA3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04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2C6-6E09-4848-BF1F-D0AC2C2E06F3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7D00-3B95-4BEF-B41F-9F1722BA3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2C6-6E09-4848-BF1F-D0AC2C2E06F3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7D00-3B95-4BEF-B41F-9F1722BA3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614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2C6-6E09-4848-BF1F-D0AC2C2E06F3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7D00-3B95-4BEF-B41F-9F1722BA3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84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2C6-6E09-4848-BF1F-D0AC2C2E06F3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7D00-3B95-4BEF-B41F-9F1722BA3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312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2C6-6E09-4848-BF1F-D0AC2C2E06F3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7D00-3B95-4BEF-B41F-9F1722BA3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44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2C6-6E09-4848-BF1F-D0AC2C2E06F3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7D00-3B95-4BEF-B41F-9F1722BA3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4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2C6-6E09-4848-BF1F-D0AC2C2E06F3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7D00-3B95-4BEF-B41F-9F1722BA3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783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D2C6-6E09-4848-BF1F-D0AC2C2E06F3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7D00-3B95-4BEF-B41F-9F1722BA3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1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FFFF00"/>
                </a:solidFill>
              </a:rPr>
              <a:t>Tesztmenedzsment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Becslési módszerek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Mérőszám alapú becslés</a:t>
            </a:r>
          </a:p>
          <a:p>
            <a:r>
              <a:rPr lang="hu-HU" dirty="0" smtClean="0"/>
              <a:t>Szakértő alapú becslés</a:t>
            </a:r>
          </a:p>
          <a:p>
            <a:r>
              <a:rPr lang="hu-HU" dirty="0" smtClean="0"/>
              <a:t>WAG, SWAG</a:t>
            </a:r>
          </a:p>
          <a:p>
            <a:r>
              <a:rPr lang="hu-HU" dirty="0" smtClean="0"/>
              <a:t>Súlyozott átlag (</a:t>
            </a:r>
            <a:r>
              <a:rPr lang="hu-HU" dirty="0" err="1" smtClean="0"/>
              <a:t>Weighted</a:t>
            </a:r>
            <a:r>
              <a:rPr lang="hu-HU" dirty="0" smtClean="0"/>
              <a:t> </a:t>
            </a:r>
            <a:r>
              <a:rPr lang="hu-HU" dirty="0" err="1" smtClean="0"/>
              <a:t>Average</a:t>
            </a:r>
            <a:r>
              <a:rPr lang="hu-HU" dirty="0" smtClean="0"/>
              <a:t>)</a:t>
            </a:r>
          </a:p>
          <a:p>
            <a:r>
              <a:rPr lang="hu-HU" dirty="0" smtClean="0"/>
              <a:t>Delphi</a:t>
            </a:r>
          </a:p>
          <a:p>
            <a:r>
              <a:rPr lang="hu-HU" dirty="0" smtClean="0"/>
              <a:t>Összehasonlító becslés (</a:t>
            </a:r>
            <a:r>
              <a:rPr lang="hu-HU" dirty="0" err="1" smtClean="0"/>
              <a:t>Comparative</a:t>
            </a:r>
            <a:r>
              <a:rPr lang="hu-HU" dirty="0" smtClean="0"/>
              <a:t> vagy </a:t>
            </a:r>
            <a:r>
              <a:rPr lang="hu-HU" dirty="0" err="1" smtClean="0"/>
              <a:t>Historical</a:t>
            </a:r>
            <a:r>
              <a:rPr lang="hu-HU" dirty="0" smtClean="0"/>
              <a:t> </a:t>
            </a:r>
            <a:r>
              <a:rPr lang="hu-HU" dirty="0" err="1" smtClean="0"/>
              <a:t>Estimating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80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74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u-HU" dirty="0" smtClean="0"/>
              <a:t>Tesztmonitorozás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/>
              <a:t>teszttervhez képest mi történik a teszt </a:t>
            </a:r>
            <a:r>
              <a:rPr lang="hu-HU" dirty="0" smtClean="0"/>
              <a:t>végrehajtása során</a:t>
            </a:r>
            <a:r>
              <a:rPr lang="hu-HU" dirty="0"/>
              <a:t>.</a:t>
            </a:r>
          </a:p>
          <a:p>
            <a:r>
              <a:rPr lang="hu-HU" dirty="0" smtClean="0"/>
              <a:t>Státusz adatok</a:t>
            </a:r>
          </a:p>
          <a:p>
            <a:r>
              <a:rPr lang="hu-HU" dirty="0" smtClean="0"/>
              <a:t>Trend adatok</a:t>
            </a:r>
          </a:p>
          <a:p>
            <a:r>
              <a:rPr lang="hu-HU" dirty="0" smtClean="0"/>
              <a:t>Mit </a:t>
            </a:r>
            <a:r>
              <a:rPr lang="hu-HU" dirty="0" err="1" smtClean="0"/>
              <a:t>monitorozhatunk</a:t>
            </a:r>
            <a:r>
              <a:rPr lang="hu-HU" dirty="0" smtClean="0"/>
              <a:t> pl.:</a:t>
            </a:r>
          </a:p>
          <a:p>
            <a:pPr lvl="1"/>
            <a:r>
              <a:rPr lang="hu-HU" dirty="0"/>
              <a:t>hány teszt esetet futtatunk </a:t>
            </a:r>
            <a:r>
              <a:rPr lang="hu-HU" dirty="0" smtClean="0"/>
              <a:t>le </a:t>
            </a:r>
            <a:r>
              <a:rPr lang="hu-HU" dirty="0"/>
              <a:t>egy adott időpontig</a:t>
            </a:r>
            <a:r>
              <a:rPr lang="hu-HU" dirty="0" smtClean="0"/>
              <a:t>, </a:t>
            </a:r>
          </a:p>
          <a:p>
            <a:pPr lvl="1"/>
            <a:r>
              <a:rPr lang="hu-HU" dirty="0" smtClean="0"/>
              <a:t>Hány hibát találtuk </a:t>
            </a:r>
            <a:r>
              <a:rPr lang="hu-HU" dirty="0"/>
              <a:t>egy adott időpontig</a:t>
            </a:r>
            <a:r>
              <a:rPr lang="hu-HU" dirty="0" smtClean="0"/>
              <a:t>, </a:t>
            </a:r>
          </a:p>
          <a:p>
            <a:pPr lvl="1"/>
            <a:r>
              <a:rPr lang="hu-HU" dirty="0" smtClean="0"/>
              <a:t>Mennyi ideig dolgoztunk egy </a:t>
            </a:r>
            <a:r>
              <a:rPr lang="hu-HU" dirty="0"/>
              <a:t>adott időpontig, </a:t>
            </a:r>
            <a:endParaRPr lang="hu-HU" dirty="0" smtClean="0"/>
          </a:p>
          <a:p>
            <a:pPr lvl="1"/>
            <a:r>
              <a:rPr lang="hu-HU" dirty="0" smtClean="0"/>
              <a:t>mennyi pénzbe került eddig a munkánk</a:t>
            </a:r>
          </a:p>
          <a:p>
            <a:pPr lvl="1"/>
            <a:r>
              <a:rPr lang="hu-HU" dirty="0" smtClean="0"/>
              <a:t>Illetve </a:t>
            </a:r>
            <a:r>
              <a:rPr lang="hu-HU" dirty="0" err="1" smtClean="0"/>
              <a:t>ugyanezek</a:t>
            </a:r>
            <a:r>
              <a:rPr lang="hu-HU" dirty="0" smtClean="0"/>
              <a:t> az idő függvényében hogyan alakulnak (ezek trend, az előzőek státusz adatok)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87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Konfiguráció menedzsment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szolgáltatások</a:t>
            </a:r>
          </a:p>
          <a:p>
            <a:r>
              <a:rPr lang="hu-HU" dirty="0" smtClean="0"/>
              <a:t>felhasználók</a:t>
            </a:r>
          </a:p>
          <a:p>
            <a:r>
              <a:rPr lang="hu-HU" dirty="0" smtClean="0"/>
              <a:t>szoftver és hardver elemek</a:t>
            </a:r>
          </a:p>
          <a:p>
            <a:r>
              <a:rPr lang="hu-HU" dirty="0" smtClean="0"/>
              <a:t>kapcsolódó dokumentációk</a:t>
            </a:r>
          </a:p>
          <a:p>
            <a:r>
              <a:rPr lang="hu-HU" dirty="0" smtClean="0"/>
              <a:t>az egyes elemek közötti kapcsolatok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58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Kockázatok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hu-HU" dirty="0" smtClean="0"/>
              <a:t>Valamilyen valószínűségű olyan esemény, amely negatív hatással van a projektre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Projekt kockázat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Termék kockázat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Üzleti kockázat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03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Kockázatelemzés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Végrehajtása: </a:t>
            </a:r>
          </a:p>
          <a:p>
            <a:pPr marL="0" indent="0">
              <a:buNone/>
            </a:pPr>
            <a:r>
              <a:rPr lang="hu-HU" dirty="0" smtClean="0"/>
              <a:t>a projekt menedzserrel, a fejlesztővel és a végfelhasználóval közösen</a:t>
            </a:r>
          </a:p>
          <a:p>
            <a:r>
              <a:rPr lang="hu-HU" dirty="0" smtClean="0"/>
              <a:t>Kockázatelemző technikák:</a:t>
            </a:r>
          </a:p>
          <a:p>
            <a:pPr lvl="1"/>
            <a:r>
              <a:rPr lang="fr-FR" dirty="0" smtClean="0"/>
              <a:t>minőségi kockázat elemzés (Qualitative Ris</a:t>
            </a:r>
            <a:r>
              <a:rPr lang="hu-HU" dirty="0" smtClean="0"/>
              <a:t>k </a:t>
            </a:r>
            <a:r>
              <a:rPr lang="fr-FR" dirty="0" smtClean="0"/>
              <a:t>Analysis) </a:t>
            </a:r>
            <a:endParaRPr lang="hu-HU" dirty="0" smtClean="0"/>
          </a:p>
          <a:p>
            <a:pPr lvl="1"/>
            <a:r>
              <a:rPr lang="fr-FR" dirty="0" smtClean="0"/>
              <a:t>mennyiségi kockázati elemzés (Quantitative Risk Analysis)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55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Incidens menedzsment (Hiba menedzsment)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Magába foglalja:</a:t>
            </a:r>
          </a:p>
          <a:p>
            <a:pPr>
              <a:lnSpc>
                <a:spcPct val="250000"/>
              </a:lnSpc>
            </a:pPr>
            <a:r>
              <a:rPr lang="hu-HU" dirty="0" smtClean="0"/>
              <a:t> az incidens rögzítését (log), </a:t>
            </a:r>
          </a:p>
          <a:p>
            <a:pPr>
              <a:lnSpc>
                <a:spcPct val="250000"/>
              </a:lnSpc>
            </a:pPr>
            <a:r>
              <a:rPr lang="hu-HU" dirty="0" smtClean="0"/>
              <a:t> osztályozását (</a:t>
            </a:r>
            <a:r>
              <a:rPr lang="hu-HU" dirty="0" err="1" smtClean="0"/>
              <a:t>priority</a:t>
            </a:r>
            <a:r>
              <a:rPr lang="hu-HU" dirty="0" smtClean="0"/>
              <a:t>),</a:t>
            </a:r>
          </a:p>
          <a:p>
            <a:pPr>
              <a:lnSpc>
                <a:spcPct val="250000"/>
              </a:lnSpc>
            </a:pPr>
            <a:r>
              <a:rPr lang="hu-HU" dirty="0" smtClean="0"/>
              <a:t> hatásának vizsgálatát (</a:t>
            </a:r>
            <a:r>
              <a:rPr lang="hu-HU" dirty="0" err="1" smtClean="0"/>
              <a:t>severity</a:t>
            </a:r>
            <a:r>
              <a:rPr lang="hu-HU" dirty="0" smtClean="0"/>
              <a:t>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Hibajelentés (hibajegy) elemei: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Kötelező: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Egyedi azonosító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Cím vagy rövid leírás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 hiba részletes leírása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Környezet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 hibafeltárás pontos ideje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95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Hibajegy elemei: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Nem kötelező, de segítő:</a:t>
            </a:r>
          </a:p>
          <a:p>
            <a:r>
              <a:rPr lang="hu-HU" dirty="0" smtClean="0"/>
              <a:t> Hibajegy nyitásának dátuma</a:t>
            </a:r>
          </a:p>
          <a:p>
            <a:r>
              <a:rPr lang="hu-HU" dirty="0" smtClean="0"/>
              <a:t> Utolsó módosítás dátuma</a:t>
            </a:r>
          </a:p>
          <a:p>
            <a:r>
              <a:rPr lang="hu-HU" dirty="0" smtClean="0"/>
              <a:t> Projektazonosító (amennyiben van ilyen)</a:t>
            </a:r>
          </a:p>
          <a:p>
            <a:r>
              <a:rPr lang="hu-HU" dirty="0" smtClean="0"/>
              <a:t> </a:t>
            </a:r>
            <a:r>
              <a:rPr lang="hu-HU" dirty="0" err="1" smtClean="0"/>
              <a:t>Al-projekt</a:t>
            </a:r>
            <a:r>
              <a:rPr lang="hu-HU" dirty="0" smtClean="0"/>
              <a:t> azonosító (komplex projekteknél lehet ilyen)</a:t>
            </a:r>
          </a:p>
          <a:p>
            <a:r>
              <a:rPr lang="hu-HU" dirty="0" smtClean="0"/>
              <a:t> Kapcsolódó hibajegy(</a:t>
            </a:r>
            <a:r>
              <a:rPr lang="hu-HU" dirty="0" err="1" smtClean="0"/>
              <a:t>ek</a:t>
            </a:r>
            <a:r>
              <a:rPr lang="hu-HU" dirty="0" smtClean="0"/>
              <a:t>) (ha van ilyen)</a:t>
            </a:r>
          </a:p>
          <a:p>
            <a:r>
              <a:rPr lang="hu-HU" dirty="0"/>
              <a:t> </a:t>
            </a:r>
            <a:r>
              <a:rPr lang="hu-HU" dirty="0" smtClean="0"/>
              <a:t>Fontosság/Sürgősség (</a:t>
            </a:r>
            <a:r>
              <a:rPr lang="hu-HU" dirty="0" err="1" smtClean="0"/>
              <a:t>priority</a:t>
            </a:r>
            <a:r>
              <a:rPr lang="hu-HU" dirty="0" smtClean="0"/>
              <a:t>)</a:t>
            </a:r>
          </a:p>
          <a:p>
            <a:r>
              <a:rPr lang="hu-HU" dirty="0"/>
              <a:t> </a:t>
            </a:r>
            <a:r>
              <a:rPr lang="hu-HU" dirty="0" smtClean="0"/>
              <a:t>Súlyosság (</a:t>
            </a:r>
            <a:r>
              <a:rPr lang="hu-HU" dirty="0" err="1" smtClean="0"/>
              <a:t>severity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42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Hibajegy elemei: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Nem kötelező, de segítő:</a:t>
            </a:r>
          </a:p>
          <a:p>
            <a:r>
              <a:rPr lang="hu-HU" dirty="0" smtClean="0"/>
              <a:t>Hibajegy tulajdonosa (a rendszer általában automatikusan hozzárendeli a rögzítő felhasználóhoz) – aki a hibát rögzítette a hibakezelő-rendszerben </a:t>
            </a:r>
          </a:p>
          <a:p>
            <a:r>
              <a:rPr lang="hu-HU" dirty="0" smtClean="0"/>
              <a:t>Felelős személy – aki az adott modulért/folyamatért felel</a:t>
            </a:r>
          </a:p>
          <a:p>
            <a:r>
              <a:rPr lang="hu-HU" dirty="0" smtClean="0"/>
              <a:t>Tesztelő személy – aki az adott modult/folyamatot teszteli</a:t>
            </a:r>
          </a:p>
          <a:p>
            <a:r>
              <a:rPr lang="hu-HU" dirty="0" smtClean="0"/>
              <a:t>Értesítendő személyek – akiknek még tudniuk kell az észlelt hibáról</a:t>
            </a:r>
          </a:p>
          <a:p>
            <a:r>
              <a:rPr lang="hu-HU" dirty="0" smtClean="0"/>
              <a:t>Határidő – a hiba javításának határideje</a:t>
            </a:r>
          </a:p>
          <a:p>
            <a:r>
              <a:rPr lang="hu-HU" dirty="0" smtClean="0"/>
              <a:t>Érintett verzió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85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Hibajegy elemei: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Nem kötelező, de segítő:</a:t>
            </a:r>
          </a:p>
          <a:p>
            <a:r>
              <a:rPr lang="hu-HU" dirty="0" smtClean="0"/>
              <a:t>Megrendelő – aki az adott modult, folyamatot megrendelte</a:t>
            </a:r>
          </a:p>
          <a:p>
            <a:r>
              <a:rPr lang="hu-HU" dirty="0" smtClean="0"/>
              <a:t>Csatolt anyagok (pl.: log állomány, ha van, vagy képernyőkép)</a:t>
            </a:r>
          </a:p>
          <a:p>
            <a:r>
              <a:rPr lang="hu-HU" dirty="0" smtClean="0"/>
              <a:t>Kapcsolódó specifikáció</a:t>
            </a:r>
          </a:p>
          <a:p>
            <a:r>
              <a:rPr lang="hu-HU" dirty="0" smtClean="0"/>
              <a:t>Hibajegy státusza</a:t>
            </a:r>
          </a:p>
          <a:p>
            <a:r>
              <a:rPr lang="hu-HU" dirty="0" smtClean="0"/>
              <a:t>Egyéb információ(k), megjegyzés(</a:t>
            </a:r>
            <a:r>
              <a:rPr lang="hu-HU" dirty="0" err="1" smtClean="0"/>
              <a:t>ek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85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40341650"/>
              </p:ext>
            </p:extLst>
          </p:nvPr>
        </p:nvGraphicFramePr>
        <p:xfrm>
          <a:off x="1623849" y="110359"/>
          <a:ext cx="9648496" cy="625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56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1923366"/>
              </p:ext>
            </p:extLst>
          </p:nvPr>
        </p:nvGraphicFramePr>
        <p:xfrm>
          <a:off x="1874344" y="1027906"/>
          <a:ext cx="9634483" cy="5611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églalap 5"/>
          <p:cNvSpPr/>
          <p:nvPr/>
        </p:nvSpPr>
        <p:spPr>
          <a:xfrm rot="19000006">
            <a:off x="-534572" y="1229024"/>
            <a:ext cx="4495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Tesztelő csapat</a:t>
            </a:r>
            <a:endParaRPr lang="hu-H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91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Forrás: </a:t>
            </a:r>
            <a:r>
              <a:rPr lang="hu-HU" dirty="0"/>
              <a:t>Boda Béla </a:t>
            </a:r>
            <a:r>
              <a:rPr lang="hu-HU" dirty="0" smtClean="0"/>
              <a:t>,Bodrogközi </a:t>
            </a:r>
            <a:r>
              <a:rPr lang="hu-HU" dirty="0"/>
              <a:t>László ,</a:t>
            </a:r>
            <a:r>
              <a:rPr lang="hu-HU" dirty="0" smtClean="0"/>
              <a:t>Gál </a:t>
            </a:r>
            <a:r>
              <a:rPr lang="hu-HU" dirty="0"/>
              <a:t>Zoltán </a:t>
            </a:r>
            <a:r>
              <a:rPr lang="hu-HU" dirty="0" smtClean="0"/>
              <a:t>,</a:t>
            </a:r>
            <a:endParaRPr lang="hu-HU" dirty="0"/>
          </a:p>
          <a:p>
            <a:r>
              <a:rPr lang="hu-HU" dirty="0"/>
              <a:t>Illés </a:t>
            </a:r>
            <a:r>
              <a:rPr lang="hu-HU" dirty="0" err="1" smtClean="0"/>
              <a:t>Péter:Szoftvertesztelés</a:t>
            </a:r>
            <a:r>
              <a:rPr lang="hu-HU" dirty="0" smtClean="0"/>
              <a:t> a gyakorlatban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21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77727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 stratégia</a:t>
            </a:r>
            <a:endParaRPr lang="hu-H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3163778"/>
              </p:ext>
            </p:extLst>
          </p:nvPr>
        </p:nvGraphicFramePr>
        <p:xfrm>
          <a:off x="1730343" y="113767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9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 stratégia fajták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Analitikus</a:t>
            </a:r>
          </a:p>
          <a:p>
            <a:r>
              <a:rPr lang="hu-HU" dirty="0" smtClean="0"/>
              <a:t>Modell-alapú</a:t>
            </a:r>
          </a:p>
          <a:p>
            <a:r>
              <a:rPr lang="hu-HU" dirty="0" smtClean="0"/>
              <a:t>Szisztematikus (</a:t>
            </a:r>
            <a:r>
              <a:rPr lang="hu-HU" dirty="0" err="1" smtClean="0"/>
              <a:t>Methodical</a:t>
            </a:r>
            <a:r>
              <a:rPr lang="hu-HU" dirty="0" smtClean="0"/>
              <a:t>)</a:t>
            </a:r>
          </a:p>
          <a:p>
            <a:r>
              <a:rPr lang="hu-HU" dirty="0" smtClean="0"/>
              <a:t>Folyamat- vagy szabvány-kompatibilis</a:t>
            </a:r>
            <a:endParaRPr lang="hu-HU" dirty="0"/>
          </a:p>
          <a:p>
            <a:r>
              <a:rPr lang="hu-HU" dirty="0" smtClean="0"/>
              <a:t>Dinamikus</a:t>
            </a:r>
          </a:p>
          <a:p>
            <a:r>
              <a:rPr lang="hu-HU" dirty="0" smtClean="0"/>
              <a:t>Konzultációs vagy irányított</a:t>
            </a:r>
          </a:p>
          <a:p>
            <a:r>
              <a:rPr lang="hu-HU" dirty="0" smtClean="0"/>
              <a:t>Regresszió-elkerülő (</a:t>
            </a:r>
            <a:r>
              <a:rPr lang="hu-HU" dirty="0" err="1" smtClean="0"/>
              <a:t>Regression-averse</a:t>
            </a:r>
            <a:r>
              <a:rPr lang="hu-HU" dirty="0" smtClean="0"/>
              <a:t>)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7785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Mit tartalmaz a teszt stratégia?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1. Tesztelés célját és hatáskörét</a:t>
            </a:r>
          </a:p>
          <a:p>
            <a:pPr marL="0" indent="0">
              <a:buNone/>
            </a:pPr>
            <a:r>
              <a:rPr lang="hu-HU" dirty="0" smtClean="0"/>
              <a:t>2. Lefedésre kerülő üzleti követelmények körét</a:t>
            </a:r>
          </a:p>
          <a:p>
            <a:pPr marL="0" indent="0">
              <a:buNone/>
            </a:pPr>
            <a:r>
              <a:rPr lang="hu-HU" dirty="0" smtClean="0"/>
              <a:t>3. A tesztelés szabályait és felelősségi körét</a:t>
            </a:r>
          </a:p>
          <a:p>
            <a:pPr marL="0" indent="0">
              <a:buNone/>
            </a:pPr>
            <a:r>
              <a:rPr lang="hu-HU" dirty="0" smtClean="0"/>
              <a:t>4. Jelentések tartalmát és előállítási módját</a:t>
            </a:r>
          </a:p>
          <a:p>
            <a:pPr marL="0" indent="0">
              <a:buNone/>
            </a:pPr>
            <a:r>
              <a:rPr lang="hu-HU" dirty="0" smtClean="0"/>
              <a:t>5. Tesztelésre alkalmas állapot feltételeit</a:t>
            </a:r>
          </a:p>
          <a:p>
            <a:pPr marL="0" indent="0">
              <a:buNone/>
            </a:pPr>
            <a:r>
              <a:rPr lang="hu-HU" dirty="0" smtClean="0"/>
              <a:t>6. Tesztelés előfeltételeinek megteremtési módját</a:t>
            </a:r>
          </a:p>
          <a:p>
            <a:pPr marL="0" indent="0">
              <a:buNone/>
            </a:pPr>
            <a:r>
              <a:rPr lang="hu-HU" dirty="0" smtClean="0"/>
              <a:t>7. Tesztadatok előállításának módját</a:t>
            </a:r>
          </a:p>
        </p:txBody>
      </p:sp>
    </p:spTree>
    <p:extLst>
      <p:ext uri="{BB962C8B-B14F-4D97-AF65-F5344CB8AC3E}">
        <p14:creationId xmlns:p14="http://schemas.microsoft.com/office/powerpoint/2010/main" val="4104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Mit tartalmaz a teszt stratégia?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8. Teszteléshez használt eszközöket</a:t>
            </a:r>
          </a:p>
          <a:p>
            <a:pPr marL="0" indent="0">
              <a:buNone/>
            </a:pPr>
            <a:r>
              <a:rPr lang="hu-HU" dirty="0" smtClean="0"/>
              <a:t>9. Alkalmazandó teszt típusokat és tesztelési technikákat</a:t>
            </a:r>
          </a:p>
          <a:p>
            <a:pPr marL="0" indent="0">
              <a:buNone/>
            </a:pPr>
            <a:r>
              <a:rPr lang="hu-HU" dirty="0" smtClean="0"/>
              <a:t>10. Tesztek és futáseredmények követésének módját</a:t>
            </a:r>
          </a:p>
          <a:p>
            <a:pPr marL="0" indent="0">
              <a:buNone/>
            </a:pPr>
            <a:r>
              <a:rPr lang="hu-HU" dirty="0" smtClean="0"/>
              <a:t>11. Kockázat csökkentési módokat</a:t>
            </a:r>
          </a:p>
          <a:p>
            <a:pPr marL="0" indent="0">
              <a:buNone/>
            </a:pPr>
            <a:r>
              <a:rPr lang="hu-HU" dirty="0" smtClean="0"/>
              <a:t>12. Hibajelentés és nyomon követés módját</a:t>
            </a:r>
          </a:p>
          <a:p>
            <a:pPr marL="0" indent="0">
              <a:buNone/>
            </a:pPr>
            <a:r>
              <a:rPr lang="hu-HU" dirty="0" smtClean="0"/>
              <a:t>13. Ügyféligényben történt változások követésének módját</a:t>
            </a:r>
          </a:p>
          <a:p>
            <a:pPr marL="0" indent="0">
              <a:buNone/>
            </a:pPr>
            <a:r>
              <a:rPr lang="hu-HU" dirty="0" smtClean="0"/>
              <a:t>14. Rendszer konfigurációban történt módosítások kezelésének módját</a:t>
            </a:r>
          </a:p>
          <a:p>
            <a:pPr marL="0" indent="0">
              <a:buNone/>
            </a:pPr>
            <a:r>
              <a:rPr lang="hu-HU" dirty="0" smtClean="0"/>
              <a:t>15. Rendszer oktatási tervét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18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Teszttervezés és becslés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Értelmezések:</a:t>
            </a:r>
          </a:p>
          <a:p>
            <a:pPr>
              <a:lnSpc>
                <a:spcPct val="300000"/>
              </a:lnSpc>
            </a:pPr>
            <a:r>
              <a:rPr lang="hu-HU" dirty="0" smtClean="0"/>
              <a:t>A teszt is egy projekt</a:t>
            </a:r>
          </a:p>
          <a:p>
            <a:pPr>
              <a:lnSpc>
                <a:spcPct val="300000"/>
              </a:lnSpc>
            </a:pPr>
            <a:r>
              <a:rPr lang="hu-HU" dirty="0" smtClean="0"/>
              <a:t>A tesztterv így a tesztelési projekt terve</a:t>
            </a:r>
            <a:endParaRPr lang="hu-HU" dirty="0"/>
          </a:p>
        </p:txBody>
      </p:sp>
      <p:sp>
        <p:nvSpPr>
          <p:cNvPr id="4" name="Lefelé nyíl 3"/>
          <p:cNvSpPr/>
          <p:nvPr/>
        </p:nvSpPr>
        <p:spPr>
          <a:xfrm>
            <a:off x="3720663" y="3630804"/>
            <a:ext cx="567558" cy="740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95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01704396"/>
              </p:ext>
            </p:extLst>
          </p:nvPr>
        </p:nvGraphicFramePr>
        <p:xfrm>
          <a:off x="2364828" y="1087821"/>
          <a:ext cx="7795172" cy="5050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églalap 3"/>
          <p:cNvSpPr/>
          <p:nvPr/>
        </p:nvSpPr>
        <p:spPr>
          <a:xfrm rot="19152442">
            <a:off x="-567559" y="1406549"/>
            <a:ext cx="5075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tesztterv részei</a:t>
            </a:r>
            <a:endParaRPr lang="hu-HU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46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249</TotalTime>
  <Words>720</Words>
  <Application>Microsoft Office PowerPoint</Application>
  <PresentationFormat>Szélesvásznú</PresentationFormat>
  <Paragraphs>149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Office-téma</vt:lpstr>
      <vt:lpstr>Tesztmenedzsment</vt:lpstr>
      <vt:lpstr>PowerPoint-bemutató</vt:lpstr>
      <vt:lpstr>PowerPoint-bemutató</vt:lpstr>
      <vt:lpstr>Teszt stratégia</vt:lpstr>
      <vt:lpstr>Teszt stratégia fajták</vt:lpstr>
      <vt:lpstr>Mit tartalmaz a teszt stratégia?</vt:lpstr>
      <vt:lpstr>Mit tartalmaz a teszt stratégia?</vt:lpstr>
      <vt:lpstr>Teszttervezés és becslés</vt:lpstr>
      <vt:lpstr>PowerPoint-bemutató</vt:lpstr>
      <vt:lpstr>Becslési módszerek</vt:lpstr>
      <vt:lpstr>Tesztmonitorozás</vt:lpstr>
      <vt:lpstr>Konfiguráció menedzsment</vt:lpstr>
      <vt:lpstr>Kockázatok</vt:lpstr>
      <vt:lpstr>Kockázatelemzés</vt:lpstr>
      <vt:lpstr>Incidens menedzsment (Hiba menedzsment)</vt:lpstr>
      <vt:lpstr>Hibajelentés (hibajegy) elemei:</vt:lpstr>
      <vt:lpstr>Hibajegy elemei:</vt:lpstr>
      <vt:lpstr>Hibajegy elemei:</vt:lpstr>
      <vt:lpstr>Hibajegy elemei: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Andi</dc:creator>
  <cp:lastModifiedBy>x</cp:lastModifiedBy>
  <cp:revision>32</cp:revision>
  <dcterms:created xsi:type="dcterms:W3CDTF">2021-12-19T14:51:53Z</dcterms:created>
  <dcterms:modified xsi:type="dcterms:W3CDTF">2022-01-03T16:35:12Z</dcterms:modified>
</cp:coreProperties>
</file>