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4" r:id="rId2"/>
    <p:sldId id="265" r:id="rId3"/>
    <p:sldId id="287" r:id="rId4"/>
    <p:sldId id="269" r:id="rId5"/>
    <p:sldId id="296" r:id="rId6"/>
    <p:sldId id="297" r:id="rId7"/>
    <p:sldId id="299" r:id="rId8"/>
    <p:sldId id="300" r:id="rId9"/>
    <p:sldId id="268" r:id="rId10"/>
    <p:sldId id="284" r:id="rId11"/>
    <p:sldId id="294" r:id="rId12"/>
    <p:sldId id="286" r:id="rId1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28A8"/>
    <a:srgbClr val="028AB9"/>
    <a:srgbClr val="581E80"/>
    <a:srgbClr val="526907"/>
    <a:srgbClr val="658208"/>
    <a:srgbClr val="84AA0B"/>
    <a:srgbClr val="015775"/>
    <a:srgbClr val="A21A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2687" autoAdjust="0"/>
  </p:normalViewPr>
  <p:slideViewPr>
    <p:cSldViewPr>
      <p:cViewPr varScale="1">
        <p:scale>
          <a:sx n="54" d="100"/>
          <a:sy n="54" d="100"/>
        </p:scale>
        <p:origin x="2318"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1BC3683D-6D17-4EC2-AEA0-A7B026BBC5EB}" type="datetimeFigureOut">
              <a:rPr lang="en-US"/>
              <a:pPr>
                <a:defRPr/>
              </a:pPr>
              <a:t>6/3/2018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93287222-D940-4BA4-88F6-D402F1065D11}" type="slidenum">
              <a:rPr lang="en-US" altLang="vi-VN"/>
              <a:pPr>
                <a:defRPr/>
              </a:pPr>
              <a:t>‹#›</a:t>
            </a:fld>
            <a:endParaRPr lang="en-US" altLang="vi-VN"/>
          </a:p>
        </p:txBody>
      </p:sp>
    </p:spTree>
    <p:extLst>
      <p:ext uri="{BB962C8B-B14F-4D97-AF65-F5344CB8AC3E}">
        <p14:creationId xmlns:p14="http://schemas.microsoft.com/office/powerpoint/2010/main" val="17228985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287222-D940-4BA4-88F6-D402F1065D11}" type="slidenum">
              <a:rPr lang="en-US" altLang="vi-VN" smtClean="0"/>
              <a:pPr>
                <a:defRPr/>
              </a:pPr>
              <a:t>1</a:t>
            </a:fld>
            <a:endParaRPr lang="en-US" altLang="vi-VN" dirty="0"/>
          </a:p>
        </p:txBody>
      </p:sp>
    </p:spTree>
    <p:extLst>
      <p:ext uri="{BB962C8B-B14F-4D97-AF65-F5344CB8AC3E}">
        <p14:creationId xmlns:p14="http://schemas.microsoft.com/office/powerpoint/2010/main" val="2210443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Nội</a:t>
            </a:r>
            <a:r>
              <a:rPr lang="en-US" baseline="0" dirty="0"/>
              <a:t> </a:t>
            </a:r>
            <a:r>
              <a:rPr lang="en-US" baseline="0" dirty="0" err="1"/>
              <a:t>dụng</a:t>
            </a:r>
            <a:r>
              <a:rPr lang="en-US" baseline="0" dirty="0"/>
              <a:t> </a:t>
            </a:r>
            <a:r>
              <a:rPr lang="en-US" baseline="0" dirty="0" err="1"/>
              <a:t>nhóm</a:t>
            </a:r>
            <a:r>
              <a:rPr lang="en-US" baseline="0" dirty="0"/>
              <a:t> </a:t>
            </a:r>
            <a:r>
              <a:rPr lang="en-US" baseline="0" dirty="0" err="1"/>
              <a:t>tới</a:t>
            </a:r>
            <a:r>
              <a:rPr lang="en-US" baseline="0" dirty="0"/>
              <a:t> </a:t>
            </a:r>
            <a:r>
              <a:rPr lang="en-US" baseline="0" dirty="0" err="1"/>
              <a:t>đây</a:t>
            </a:r>
            <a:r>
              <a:rPr lang="en-US" baseline="0" dirty="0"/>
              <a:t> </a:t>
            </a:r>
            <a:r>
              <a:rPr lang="en-US" baseline="0" dirty="0" err="1"/>
              <a:t>kết</a:t>
            </a:r>
            <a:r>
              <a:rPr lang="en-US" baseline="0" dirty="0"/>
              <a:t> </a:t>
            </a:r>
            <a:r>
              <a:rPr lang="en-US" baseline="0" dirty="0" err="1"/>
              <a:t>thúc</a:t>
            </a:r>
            <a:r>
              <a:rPr lang="en-US" baseline="0" dirty="0"/>
              <a:t>, </a:t>
            </a:r>
            <a:r>
              <a:rPr lang="en-US" baseline="0" dirty="0" err="1"/>
              <a:t>xin</a:t>
            </a:r>
            <a:r>
              <a:rPr lang="en-US" baseline="0" dirty="0"/>
              <a:t> </a:t>
            </a:r>
            <a:r>
              <a:rPr lang="en-US" baseline="0" dirty="0" err="1"/>
              <a:t>quý</a:t>
            </a:r>
            <a:r>
              <a:rPr lang="en-US" baseline="0" dirty="0"/>
              <a:t> </a:t>
            </a:r>
            <a:r>
              <a:rPr lang="en-US" baseline="0" dirty="0" err="1"/>
              <a:t>thầy</a:t>
            </a:r>
            <a:r>
              <a:rPr lang="en-US" baseline="0" dirty="0"/>
              <a:t> </a:t>
            </a:r>
            <a:r>
              <a:rPr lang="en-US" baseline="0" dirty="0" err="1"/>
              <a:t>cô</a:t>
            </a:r>
            <a:r>
              <a:rPr lang="en-US" baseline="0" dirty="0"/>
              <a:t> </a:t>
            </a:r>
            <a:r>
              <a:rPr lang="en-US" baseline="0" dirty="0" err="1"/>
              <a:t>cho</a:t>
            </a:r>
            <a:r>
              <a:rPr lang="en-US" baseline="0" dirty="0"/>
              <a:t> </a:t>
            </a:r>
            <a:r>
              <a:rPr lang="en-US" baseline="0" dirty="0" err="1"/>
              <a:t>nhận</a:t>
            </a:r>
            <a:r>
              <a:rPr lang="en-US" baseline="0" dirty="0"/>
              <a:t> </a:t>
            </a:r>
            <a:r>
              <a:rPr lang="en-US" baseline="0" dirty="0" err="1"/>
              <a:t>xét</a:t>
            </a:r>
            <a:r>
              <a:rPr lang="en-US" baseline="0" dirty="0"/>
              <a:t>.</a:t>
            </a:r>
            <a:endParaRPr lang="vi-VN" dirty="0"/>
          </a:p>
        </p:txBody>
      </p:sp>
      <p:sp>
        <p:nvSpPr>
          <p:cNvPr id="4" name="Slide Number Placeholder 3"/>
          <p:cNvSpPr>
            <a:spLocks noGrp="1"/>
          </p:cNvSpPr>
          <p:nvPr>
            <p:ph type="sldNum" sz="quarter" idx="10"/>
          </p:nvPr>
        </p:nvSpPr>
        <p:spPr/>
        <p:txBody>
          <a:bodyPr/>
          <a:lstStyle/>
          <a:p>
            <a:pPr>
              <a:defRPr/>
            </a:pPr>
            <a:fld id="{93287222-D940-4BA4-88F6-D402F1065D11}" type="slidenum">
              <a:rPr lang="en-US" altLang="vi-VN" smtClean="0"/>
              <a:pPr>
                <a:defRPr/>
              </a:pPr>
              <a:t>11</a:t>
            </a:fld>
            <a:endParaRPr lang="en-US" altLang="vi-VN"/>
          </a:p>
        </p:txBody>
      </p:sp>
    </p:spTree>
    <p:extLst>
      <p:ext uri="{BB962C8B-B14F-4D97-AF65-F5344CB8AC3E}">
        <p14:creationId xmlns:p14="http://schemas.microsoft.com/office/powerpoint/2010/main" val="3090757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93287222-D940-4BA4-88F6-D402F1065D11}" type="slidenum">
              <a:rPr lang="en-US" altLang="vi-VN" smtClean="0"/>
              <a:pPr>
                <a:defRPr/>
              </a:pPr>
              <a:t>12</a:t>
            </a:fld>
            <a:endParaRPr lang="en-US" altLang="vi-VN"/>
          </a:p>
        </p:txBody>
      </p:sp>
    </p:spTree>
    <p:extLst>
      <p:ext uri="{BB962C8B-B14F-4D97-AF65-F5344CB8AC3E}">
        <p14:creationId xmlns:p14="http://schemas.microsoft.com/office/powerpoint/2010/main" val="3352997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287222-D940-4BA4-88F6-D402F1065D11}" type="slidenum">
              <a:rPr lang="en-US" altLang="vi-VN" smtClean="0"/>
              <a:pPr>
                <a:defRPr/>
              </a:pPr>
              <a:t>2</a:t>
            </a:fld>
            <a:endParaRPr lang="en-US" altLang="vi-VN"/>
          </a:p>
        </p:txBody>
      </p:sp>
    </p:spTree>
    <p:extLst>
      <p:ext uri="{BB962C8B-B14F-4D97-AF65-F5344CB8AC3E}">
        <p14:creationId xmlns:p14="http://schemas.microsoft.com/office/powerpoint/2010/main" val="3583654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vi-VN" sz="1200" b="0" i="0" kern="1200" dirty="0">
                <a:solidFill>
                  <a:schemeClr val="tx1"/>
                </a:solidFill>
                <a:effectLst>
                  <a:outerShdw blurRad="38100" dist="38100" dir="2700000" algn="tl">
                    <a:srgbClr val="000000">
                      <a:alpha val="43137"/>
                    </a:srgbClr>
                  </a:outerShdw>
                </a:effectLst>
                <a:latin typeface="+mj-lt"/>
                <a:ea typeface="+mn-ea"/>
                <a:cs typeface="+mn-cs"/>
              </a:rPr>
              <a:t>Tác động của game bạo lực không mang tính tức thì nhưng những khuôn mẫu ứng xử trong các trò chơi này sẽ dần dần ăn sâu vào tiềm thức của người chơi. Và sau này, khi con người ta rơi vào một tình huống tương tự thì các khuôn mẫu ứng xử đó sẽ lập tức “sống lại” và người ta sẽ sử dụng nó như một phương thức hữu hiệu để giải quyết tình huống. </a:t>
            </a:r>
            <a:r>
              <a:rPr lang="en-US" sz="1200" b="0" i="0" kern="1200" dirty="0" err="1">
                <a:solidFill>
                  <a:schemeClr val="tx1"/>
                </a:solidFill>
                <a:effectLst>
                  <a:outerShdw blurRad="38100" dist="38100" dir="2700000" algn="tl">
                    <a:srgbClr val="000000">
                      <a:alpha val="43137"/>
                    </a:srgbClr>
                  </a:outerShdw>
                </a:effectLst>
                <a:latin typeface="+mj-lt"/>
                <a:ea typeface="+mn-ea"/>
                <a:cs typeface="+mn-cs"/>
              </a:rPr>
              <a:t>Vì</a:t>
            </a:r>
            <a:r>
              <a:rPr lang="en-US" sz="1200" b="0" i="0" kern="1200" dirty="0">
                <a:solidFill>
                  <a:schemeClr val="tx1"/>
                </a:solidFill>
                <a:effectLst>
                  <a:outerShdw blurRad="38100" dist="38100" dir="2700000" algn="tl">
                    <a:srgbClr val="000000">
                      <a:alpha val="43137"/>
                    </a:srgbClr>
                  </a:outerShdw>
                </a:effectLst>
                <a:latin typeface="+mj-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j-lt"/>
                <a:ea typeface="+mn-ea"/>
                <a:cs typeface="+mn-cs"/>
              </a:rPr>
              <a:t>vậy</a:t>
            </a:r>
            <a:r>
              <a:rPr lang="en-US" sz="1200" b="0" i="0" kern="1200" dirty="0">
                <a:solidFill>
                  <a:schemeClr val="tx1"/>
                </a:solidFill>
                <a:effectLst>
                  <a:outerShdw blurRad="38100" dist="38100" dir="2700000" algn="tl">
                    <a:srgbClr val="000000">
                      <a:alpha val="43137"/>
                    </a:srgbClr>
                  </a:outerShdw>
                </a:effectLst>
                <a:latin typeface="+mj-lt"/>
                <a:ea typeface="+mn-ea"/>
                <a:cs typeface="+mn-cs"/>
              </a:rPr>
              <a:t>, m</a:t>
            </a:r>
            <a:r>
              <a:rPr lang="vi-VN" sz="1200" b="0" i="0" kern="1200" dirty="0">
                <a:solidFill>
                  <a:schemeClr val="tx1"/>
                </a:solidFill>
                <a:effectLst>
                  <a:outerShdw blurRad="38100" dist="38100" dir="2700000" algn="tl">
                    <a:srgbClr val="000000">
                      <a:alpha val="43137"/>
                    </a:srgbClr>
                  </a:outerShdw>
                </a:effectLst>
                <a:latin typeface="+mj-lt"/>
                <a:ea typeface="+mn-ea"/>
                <a:cs typeface="+mn-cs"/>
              </a:rPr>
              <a:t>ối quan hệ giữa bạo lực trong game và những hành vi bạo lực ngoài đời thực đang và sẽ luôn là một trong những chủ đề gây tranh luận nhiều nhất trong ngành công nghiệp game. Đó là lí do team em xây dựng game " Tranquility Come From Both Sides “</a:t>
            </a:r>
            <a:r>
              <a:rPr lang="en-US" sz="1200" b="0" i="0" kern="1200" dirty="0">
                <a:solidFill>
                  <a:schemeClr val="tx1"/>
                </a:solidFill>
                <a:effectLst>
                  <a:outerShdw blurRad="38100" dist="38100" dir="2700000" algn="tl">
                    <a:srgbClr val="000000">
                      <a:alpha val="43137"/>
                    </a:srgbClr>
                  </a:outerShdw>
                </a:effectLst>
                <a:latin typeface="+mj-lt"/>
                <a:ea typeface="+mn-ea"/>
                <a:cs typeface="+mn-cs"/>
              </a:rPr>
              <a:t> hay </a:t>
            </a:r>
            <a:r>
              <a:rPr lang="en-US" sz="1200" b="0" i="0" kern="1200" dirty="0" err="1">
                <a:solidFill>
                  <a:schemeClr val="tx1"/>
                </a:solidFill>
                <a:effectLst>
                  <a:outerShdw blurRad="38100" dist="38100" dir="2700000" algn="tl">
                    <a:srgbClr val="000000">
                      <a:alpha val="43137"/>
                    </a:srgbClr>
                  </a:outerShdw>
                </a:effectLst>
                <a:latin typeface="+mj-lt"/>
                <a:ea typeface="+mn-ea"/>
                <a:cs typeface="+mn-cs"/>
              </a:rPr>
              <a:t>gọi</a:t>
            </a:r>
            <a:r>
              <a:rPr lang="en-US" sz="1200" b="0" i="0" kern="1200" dirty="0">
                <a:solidFill>
                  <a:schemeClr val="tx1"/>
                </a:solidFill>
                <a:effectLst>
                  <a:outerShdw blurRad="38100" dist="38100" dir="2700000" algn="tl">
                    <a:srgbClr val="000000">
                      <a:alpha val="43137"/>
                    </a:srgbClr>
                  </a:outerShdw>
                </a:effectLst>
                <a:latin typeface="+mj-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j-lt"/>
                <a:ea typeface="+mn-ea"/>
                <a:cs typeface="+mn-cs"/>
              </a:rPr>
              <a:t>tắt</a:t>
            </a:r>
            <a:r>
              <a:rPr lang="en-US" sz="1200" b="0" i="0" kern="1200" dirty="0">
                <a:solidFill>
                  <a:schemeClr val="tx1"/>
                </a:solidFill>
                <a:effectLst>
                  <a:outerShdw blurRad="38100" dist="38100" dir="2700000" algn="tl">
                    <a:srgbClr val="000000">
                      <a:alpha val="43137"/>
                    </a:srgbClr>
                  </a:outerShdw>
                </a:effectLst>
                <a:latin typeface="+mj-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j-lt"/>
                <a:ea typeface="+mn-ea"/>
                <a:cs typeface="+mn-cs"/>
              </a:rPr>
              <a:t>là</a:t>
            </a:r>
            <a:r>
              <a:rPr lang="en-US" sz="1200" b="0" i="0" kern="1200" dirty="0">
                <a:solidFill>
                  <a:schemeClr val="tx1"/>
                </a:solidFill>
                <a:effectLst>
                  <a:outerShdw blurRad="38100" dist="38100" dir="2700000" algn="tl">
                    <a:srgbClr val="000000">
                      <a:alpha val="43137"/>
                    </a:srgbClr>
                  </a:outerShdw>
                </a:effectLst>
                <a:latin typeface="+mj-lt"/>
                <a:ea typeface="+mn-ea"/>
                <a:cs typeface="+mn-cs"/>
              </a:rPr>
              <a:t> “Tranquility”</a:t>
            </a:r>
            <a:r>
              <a:rPr lang="vi-VN" sz="1200" b="0" i="0" kern="1200" dirty="0">
                <a:solidFill>
                  <a:schemeClr val="tx1"/>
                </a:solidFill>
                <a:effectLst>
                  <a:outerShdw blurRad="38100" dist="38100" dir="2700000" algn="tl">
                    <a:srgbClr val="000000">
                      <a:alpha val="43137"/>
                    </a:srgbClr>
                  </a:outerShdw>
                </a:effectLst>
                <a:latin typeface="+mj-lt"/>
                <a:ea typeface="+mn-ea"/>
                <a:cs typeface="+mn-cs"/>
              </a:rPr>
              <a:t> với chủ đề "Anti Violence" với mong muốn giảm thiểu đến mức tối đa các hành vi bạo lực trong cuộc sống trên mọi khía cạnh của người chơi</a:t>
            </a:r>
            <a:r>
              <a:rPr lang="en-US" sz="1200" b="0" i="0" kern="1200" dirty="0">
                <a:solidFill>
                  <a:schemeClr val="tx1"/>
                </a:solidFill>
                <a:effectLst>
                  <a:outerShdw blurRad="38100" dist="38100" dir="2700000" algn="tl">
                    <a:srgbClr val="000000">
                      <a:alpha val="43137"/>
                    </a:srgbClr>
                  </a:outerShdw>
                </a:effectLst>
                <a:latin typeface="+mj-lt"/>
                <a:ea typeface="+mn-ea"/>
                <a:cs typeface="+mn-cs"/>
              </a:rPr>
              <a:t>.</a:t>
            </a:r>
            <a:endParaRPr lang="en-US" b="1" dirty="0">
              <a:effectLst>
                <a:outerShdw blurRad="38100" dist="38100" dir="2700000" algn="tl">
                  <a:srgbClr val="000000">
                    <a:alpha val="43137"/>
                  </a:srgbClr>
                </a:outerShdw>
              </a:effectLst>
              <a:latin typeface="+mj-lt"/>
            </a:endParaRPr>
          </a:p>
        </p:txBody>
      </p:sp>
      <p:sp>
        <p:nvSpPr>
          <p:cNvPr id="4" name="Slide Number Placeholder 3"/>
          <p:cNvSpPr>
            <a:spLocks noGrp="1"/>
          </p:cNvSpPr>
          <p:nvPr>
            <p:ph type="sldNum" sz="quarter" idx="10"/>
          </p:nvPr>
        </p:nvSpPr>
        <p:spPr/>
        <p:txBody>
          <a:bodyPr/>
          <a:lstStyle/>
          <a:p>
            <a:pPr>
              <a:defRPr/>
            </a:pPr>
            <a:fld id="{93287222-D940-4BA4-88F6-D402F1065D11}" type="slidenum">
              <a:rPr lang="en-US" altLang="vi-VN" smtClean="0"/>
              <a:pPr>
                <a:defRPr/>
              </a:pPr>
              <a:t>4</a:t>
            </a:fld>
            <a:endParaRPr lang="en-US" altLang="vi-VN"/>
          </a:p>
        </p:txBody>
      </p:sp>
    </p:spTree>
    <p:extLst>
      <p:ext uri="{BB962C8B-B14F-4D97-AF65-F5344CB8AC3E}">
        <p14:creationId xmlns:p14="http://schemas.microsoft.com/office/powerpoint/2010/main" val="301451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vi-VN" sz="1200" b="0" i="0" kern="1200" dirty="0">
                <a:solidFill>
                  <a:schemeClr val="tx1"/>
                </a:solidFill>
                <a:effectLst>
                  <a:outerShdw blurRad="38100" dist="38100" dir="2700000" algn="tl">
                    <a:srgbClr val="000000">
                      <a:alpha val="43137"/>
                    </a:srgbClr>
                  </a:outerShdw>
                </a:effectLst>
                <a:latin typeface="+mn-lt"/>
                <a:ea typeface="+mn-ea"/>
                <a:cs typeface="+mn-cs"/>
              </a:rPr>
              <a:t> “Tranquility”  thể hiện tận sâu trong tiềm thức của con người ở cả hai chiến tuyến từ sự đấu tranh mạnh mẽ trong tư tưởng của kẻ bạo lực đến người muốn xoa dịu đi ngọn lửa bạo lực đang tiềm ẩn của kẻ còn lại.</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Game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giúp</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bạn</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nhập</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vai</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vào</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hai</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nhân</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vật</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đ</a:t>
            </a:r>
            <a:r>
              <a:rPr lang="vi-VN" sz="1200" b="0" i="0" kern="1200" dirty="0">
                <a:solidFill>
                  <a:schemeClr val="tx1"/>
                </a:solidFill>
                <a:effectLst>
                  <a:outerShdw blurRad="38100" dist="38100" dir="2700000" algn="tl">
                    <a:srgbClr val="000000">
                      <a:alpha val="43137"/>
                    </a:srgbClr>
                  </a:outerShdw>
                </a:effectLst>
                <a:latin typeface="+mn-lt"/>
                <a:ea typeface="+mn-ea"/>
                <a:cs typeface="+mn-cs"/>
              </a:rPr>
              <a:t>ư</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ợc</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xây</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dựng</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trong</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cùng</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một</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tình</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huống</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xung</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đột</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xảy</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ra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giữa</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hai</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ng</a:t>
            </a:r>
            <a:r>
              <a:rPr lang="vi-VN" sz="1200" b="0" i="0" kern="1200" dirty="0">
                <a:solidFill>
                  <a:schemeClr val="tx1"/>
                </a:solidFill>
                <a:effectLst>
                  <a:outerShdw blurRad="38100" dist="38100" dir="2700000" algn="tl">
                    <a:srgbClr val="000000">
                      <a:alpha val="43137"/>
                    </a:srgbClr>
                  </a:outerShdw>
                </a:effectLst>
                <a:latin typeface="+mn-lt"/>
                <a:ea typeface="+mn-ea"/>
                <a:cs typeface="+mn-cs"/>
              </a:rPr>
              <a:t>ư</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ời</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dựa</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trên</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một</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cốt</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truyện</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đ</a:t>
            </a:r>
            <a:r>
              <a:rPr lang="vi-VN" sz="1200" b="0" i="0" kern="1200" dirty="0">
                <a:solidFill>
                  <a:schemeClr val="tx1"/>
                </a:solidFill>
                <a:effectLst>
                  <a:outerShdw blurRad="38100" dist="38100" dir="2700000" algn="tl">
                    <a:srgbClr val="000000">
                      <a:alpha val="43137"/>
                    </a:srgbClr>
                  </a:outerShdw>
                </a:effectLst>
                <a:latin typeface="+mn-lt"/>
                <a:ea typeface="+mn-ea"/>
                <a:cs typeface="+mn-cs"/>
              </a:rPr>
              <a:t>ư</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ợc</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xây</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dựng</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tr</a:t>
            </a:r>
            <a:r>
              <a:rPr lang="vi-VN" sz="1200" b="0" i="0" kern="1200" dirty="0">
                <a:solidFill>
                  <a:schemeClr val="tx1"/>
                </a:solidFill>
                <a:effectLst>
                  <a:outerShdw blurRad="38100" dist="38100" dir="2700000" algn="tl">
                    <a:srgbClr val="000000">
                      <a:alpha val="43137"/>
                    </a:srgbClr>
                  </a:outerShdw>
                </a:effectLst>
                <a:latin typeface="+mn-lt"/>
                <a:ea typeface="+mn-ea"/>
                <a:cs typeface="+mn-cs"/>
              </a:rPr>
              <a:t>ư</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ớc</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đó</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giúp</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ng</a:t>
            </a:r>
            <a:r>
              <a:rPr lang="vi-VN" sz="1200" b="0" i="0" kern="1200" dirty="0">
                <a:solidFill>
                  <a:schemeClr val="tx1"/>
                </a:solidFill>
                <a:effectLst>
                  <a:outerShdw blurRad="38100" dist="38100" dir="2700000" algn="tl">
                    <a:srgbClr val="000000">
                      <a:alpha val="43137"/>
                    </a:srgbClr>
                  </a:outerShdw>
                </a:effectLst>
                <a:latin typeface="+mn-lt"/>
                <a:ea typeface="+mn-ea"/>
                <a:cs typeface="+mn-cs"/>
              </a:rPr>
              <a:t>ư</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ời</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ch</a:t>
            </a:r>
            <a:r>
              <a:rPr lang="vi-VN" sz="1200" b="0" i="0" kern="1200" dirty="0">
                <a:solidFill>
                  <a:schemeClr val="tx1"/>
                </a:solidFill>
                <a:effectLst>
                  <a:outerShdw blurRad="38100" dist="38100" dir="2700000" algn="tl">
                    <a:srgbClr val="000000">
                      <a:alpha val="43137"/>
                    </a:srgbClr>
                  </a:outerShdw>
                </a:effectLst>
                <a:latin typeface="+mn-lt"/>
                <a:ea typeface="+mn-ea"/>
                <a:cs typeface="+mn-cs"/>
              </a:rPr>
              <a:t>ơ</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i</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có</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thể</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hiểu</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đ</a:t>
            </a:r>
            <a:r>
              <a:rPr lang="vi-VN" sz="1200" b="0" i="0" kern="1200" dirty="0">
                <a:solidFill>
                  <a:schemeClr val="tx1"/>
                </a:solidFill>
                <a:effectLst>
                  <a:outerShdw blurRad="38100" dist="38100" dir="2700000" algn="tl">
                    <a:srgbClr val="000000">
                      <a:alpha val="43137"/>
                    </a:srgbClr>
                  </a:outerShdw>
                </a:effectLst>
                <a:latin typeface="+mn-lt"/>
                <a:ea typeface="+mn-ea"/>
                <a:cs typeface="+mn-cs"/>
              </a:rPr>
              <a:t>ư</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ợc</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suy</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nghỉ</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và</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hành</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động</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của</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hai</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con ng</a:t>
            </a:r>
            <a:r>
              <a:rPr lang="vi-VN" sz="1200" b="0" i="0" kern="1200" dirty="0">
                <a:solidFill>
                  <a:schemeClr val="tx1"/>
                </a:solidFill>
                <a:effectLst>
                  <a:outerShdw blurRad="38100" dist="38100" dir="2700000" algn="tl">
                    <a:srgbClr val="000000">
                      <a:alpha val="43137"/>
                    </a:srgbClr>
                  </a:outerShdw>
                </a:effectLst>
                <a:latin typeface="+mn-lt"/>
                <a:ea typeface="+mn-ea"/>
                <a:cs typeface="+mn-cs"/>
              </a:rPr>
              <a:t>ư</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ời</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không</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cùng</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chiến</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tuyến</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phải</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làm</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thế</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nào</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để</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vấn</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đề</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bạo</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lực</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không</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a:t>
            </a:r>
            <a:r>
              <a:rPr lang="en-US" sz="1200" b="0" i="0" kern="1200" dirty="0" err="1">
                <a:solidFill>
                  <a:schemeClr val="tx1"/>
                </a:solidFill>
                <a:effectLst>
                  <a:outerShdw blurRad="38100" dist="38100" dir="2700000" algn="tl">
                    <a:srgbClr val="000000">
                      <a:alpha val="43137"/>
                    </a:srgbClr>
                  </a:outerShdw>
                </a:effectLst>
                <a:latin typeface="+mn-lt"/>
                <a:ea typeface="+mn-ea"/>
                <a:cs typeface="+mn-cs"/>
              </a:rPr>
              <a:t>xảy</a:t>
            </a:r>
            <a:r>
              <a:rPr lang="en-US" sz="1200" b="0" i="0" kern="1200" dirty="0">
                <a:solidFill>
                  <a:schemeClr val="tx1"/>
                </a:solidFill>
                <a:effectLst>
                  <a:outerShdw blurRad="38100" dist="38100" dir="2700000" algn="tl">
                    <a:srgbClr val="000000">
                      <a:alpha val="43137"/>
                    </a:srgbClr>
                  </a:outerShdw>
                </a:effectLst>
                <a:latin typeface="+mn-lt"/>
                <a:ea typeface="+mn-ea"/>
                <a:cs typeface="+mn-cs"/>
              </a:rPr>
              <a:t> ra.</a:t>
            </a:r>
            <a:endParaRPr lang="en-US" dirty="0"/>
          </a:p>
        </p:txBody>
      </p:sp>
      <p:sp>
        <p:nvSpPr>
          <p:cNvPr id="4" name="Slide Number Placeholder 3"/>
          <p:cNvSpPr>
            <a:spLocks noGrp="1"/>
          </p:cNvSpPr>
          <p:nvPr>
            <p:ph type="sldNum" sz="quarter" idx="10"/>
          </p:nvPr>
        </p:nvSpPr>
        <p:spPr/>
        <p:txBody>
          <a:bodyPr/>
          <a:lstStyle/>
          <a:p>
            <a:pPr>
              <a:defRPr/>
            </a:pPr>
            <a:fld id="{93287222-D940-4BA4-88F6-D402F1065D11}" type="slidenum">
              <a:rPr lang="en-US" altLang="vi-VN" smtClean="0"/>
              <a:pPr>
                <a:defRPr/>
              </a:pPr>
              <a:t>5</a:t>
            </a:fld>
            <a:endParaRPr lang="en-US" altLang="vi-VN"/>
          </a:p>
        </p:txBody>
      </p:sp>
    </p:spTree>
    <p:extLst>
      <p:ext uri="{BB962C8B-B14F-4D97-AF65-F5344CB8AC3E}">
        <p14:creationId xmlns:p14="http://schemas.microsoft.com/office/powerpoint/2010/main" val="1466027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panose="020B0604020202020204" pitchFamily="34" charset="0"/>
              <a:buChar char="•"/>
            </a:pPr>
            <a:r>
              <a:rPr lang="en-US" noProof="1"/>
              <a:t>Khi bắt đầu vào game các bạn sẽ nhìn thấy giao diện màn hình chọn nhân vật trong game.</a:t>
            </a:r>
          </a:p>
          <a:p>
            <a:pPr marL="228600" indent="-228600">
              <a:buFont typeface="Arial" panose="020B0604020202020204" pitchFamily="34" charset="0"/>
              <a:buChar char="•"/>
            </a:pPr>
            <a:r>
              <a:rPr lang="en-US" noProof="1"/>
              <a:t>Sau khi chọn nhân vật game yêu thích, màn hình sẽ load cốt truyện của game mà theo đó nói lên suy nghỉ tận sâu trong tiềm thức của nhân vật game bạn vừa chọn.</a:t>
            </a:r>
          </a:p>
          <a:p>
            <a:pPr marL="228600" indent="-228600">
              <a:buFont typeface="Arial" panose="020B0604020202020204" pitchFamily="34" charset="0"/>
              <a:buChar char="•"/>
            </a:pPr>
            <a:r>
              <a:rPr lang="en-US" noProof="1"/>
              <a:t>Vậy diễn biến tiếp theo sẽ là ???</a:t>
            </a:r>
          </a:p>
        </p:txBody>
      </p:sp>
      <p:sp>
        <p:nvSpPr>
          <p:cNvPr id="4" name="Slide Number Placeholder 3"/>
          <p:cNvSpPr>
            <a:spLocks noGrp="1"/>
          </p:cNvSpPr>
          <p:nvPr>
            <p:ph type="sldNum" sz="quarter" idx="10"/>
          </p:nvPr>
        </p:nvSpPr>
        <p:spPr/>
        <p:txBody>
          <a:bodyPr/>
          <a:lstStyle/>
          <a:p>
            <a:pPr>
              <a:defRPr/>
            </a:pPr>
            <a:fld id="{93287222-D940-4BA4-88F6-D402F1065D11}" type="slidenum">
              <a:rPr lang="en-US" altLang="vi-VN" smtClean="0"/>
              <a:pPr>
                <a:defRPr/>
              </a:pPr>
              <a:t>6</a:t>
            </a:fld>
            <a:endParaRPr lang="en-US" altLang="vi-VN"/>
          </a:p>
        </p:txBody>
      </p:sp>
    </p:spTree>
    <p:extLst>
      <p:ext uri="{BB962C8B-B14F-4D97-AF65-F5344CB8AC3E}">
        <p14:creationId xmlns:p14="http://schemas.microsoft.com/office/powerpoint/2010/main" val="1312426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panose="020B0604020202020204" pitchFamily="34" charset="0"/>
              <a:buChar char="•"/>
            </a:pP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Sau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khi</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cốt</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truyện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đ</a:t>
            </a:r>
            <a:r>
              <a:rPr lang="vi-VN"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ư</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ợc</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load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hoàn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tất</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thì</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màn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hình</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giao</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diện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của</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diễn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biến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game đ</a:t>
            </a:r>
            <a:r>
              <a:rPr lang="vi-VN"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ư</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ợc</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xây</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dựng</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trong</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tiền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thức</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nhân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vật</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game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chúng</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ta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chọn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xuất</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hiện</a:t>
            </a:r>
            <a:endPar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28600" indent="-228600">
              <a:buFont typeface="Arial" panose="020B0604020202020204" pitchFamily="34" charset="0"/>
              <a:buChar char="•"/>
            </a:pP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Và</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việc</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tiếp</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theo</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của</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chúng</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ta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là</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bắt</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đầu</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game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thôi</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nào</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228600" indent="-228600">
              <a:buFont typeface="Arial" panose="020B0604020202020204" pitchFamily="34" charset="0"/>
              <a:buChar char="•"/>
            </a:pP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Đối</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với</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nhân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vật</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 Nerd”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là</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nhân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vậy</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yếu</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ớt</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sau</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khi</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lỡ</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phải</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nhân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vật</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 Bully”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thì</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một</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mini game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sẽ</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đ</a:t>
            </a:r>
            <a:r>
              <a:rPr lang="vi-VN"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ư</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ợc</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xây</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dựng</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trong</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tiềm</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thức</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nhân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vật</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này</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nhằm</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mục</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đích</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cách</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xoa</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diệu</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a:t>
            </a:r>
            <a:r>
              <a:rPr lang="vi-VN"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ơ</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nóng</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giận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của</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nhân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vật</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đối</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diện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bằng</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cách</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chạm</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vào</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nhân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vật</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trên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màn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hình</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game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nhằm</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tạo</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sự</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a:t>
            </a:r>
            <a:r>
              <a:rPr lang="vi-VN"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ư</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ơng</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tác</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giữa</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hai</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nhân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vật</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Nh</a:t>
            </a:r>
            <a:r>
              <a:rPr lang="vi-VN"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ư</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 l</a:t>
            </a:r>
            <a:r>
              <a:rPr lang="vi-VN"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ư</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 ý,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nếu</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bạn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để</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cột</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tình</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bạn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cột</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bên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a:t>
            </a:r>
            <a:r>
              <a:rPr lang="vi-VN"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ư</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ới</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hết</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thì</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bạn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sẽ</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thua</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hoặc</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cột</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tiềm</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thức</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trong</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 Bully”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bị</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chạm</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phải</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vạch</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xanh</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đen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thì</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nhân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vật</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 Bully”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sẽ</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tức</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giận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và</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bạn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cũng</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sẽ</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thua</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Hãy</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cố</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gắn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xoa</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dịu</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sự</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nóng</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giận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của</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nhân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vật</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 Bully”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và</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cố</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gắn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làm</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bạn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với</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nhân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vật</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đấy</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nhé</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a:t>
            </a:r>
            <a:r>
              <a:rPr lang="vi-VN"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ư</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vậy</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vừa</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có</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thêm</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bạn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mới</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và</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vừa</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giảm</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thiểu</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đ</a:t>
            </a:r>
            <a:r>
              <a:rPr lang="vi-VN"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ư</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ợc</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bạo</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lực</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xảy</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ra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thế</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thì</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thật</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tốt</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nhỉ</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228600" indent="-228600">
              <a:buFont typeface="Arial" panose="020B0604020202020204" pitchFamily="34" charset="0"/>
              <a:buChar char="•"/>
            </a:pP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Đối</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với</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nhân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vật</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 </a:t>
            </a:r>
            <a:r>
              <a:rPr lang="en-US" sz="1400" b="0" noProof="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Bully</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là</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nhân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vật</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bị</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nhân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vật</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 Nerd”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phải</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thì</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ngay</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lập</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tức</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trong</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thức</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của</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nhân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vật</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này</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diễn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ra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sự</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đấu</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tranh</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giữa</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thiên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thần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và</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ác</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quỷ</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vậy</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bên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nào</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sẽ</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thắng</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Bạn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hãy</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cố</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gắn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giúp</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thiên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thần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đẩy</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suy</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nghỉ</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tiêu</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cực</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do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ác</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quỷ</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noProof="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gieo</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rắc</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xuống</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để</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bảo</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về</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tiềm</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thức</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mong</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manh</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dễ</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bị</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lay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động</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nởi</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cái</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xấu</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này</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nhé</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Nếu</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bạn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để</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những</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suy</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nghỉ</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tiêu</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cực</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này</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a:t>
            </a:r>
            <a:r>
              <a:rPr lang="vi-VN"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ơ</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xuống</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thì</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ngay</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lập</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tức</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tiềm</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thức</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trong</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nhân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vật</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của</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chúng</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ta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sẽ</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bị</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suy</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nghỉ</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đấy</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ảnh</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a:t>
            </a:r>
            <a:r>
              <a:rPr lang="vi-VN"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ư</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ởng</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và</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rồi</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bạo</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lực</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sẽ</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diễn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ra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và</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bạn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sẽ</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thua</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Nh</a:t>
            </a:r>
            <a:r>
              <a:rPr lang="vi-VN"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ư</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nếu</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bạn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giúp</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thiên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thần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đẩy</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suy</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nghỉ</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tiêu</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cực</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ra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khỏi</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đấy</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thì</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kết</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thúc</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game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nhân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vật</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 Bully ”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sẽ</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trở</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thành</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một</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nhân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vật</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thánh</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thiện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sẽ</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kết</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bạn</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và</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không</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để</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bạo</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lực</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xảy</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ra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trong</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tình</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huống</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này</a:t>
            </a:r>
            <a:r>
              <a:rPr lang="en-US" sz="14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pPr>
              <a:defRPr/>
            </a:pPr>
            <a:fld id="{93287222-D940-4BA4-88F6-D402F1065D11}" type="slidenum">
              <a:rPr lang="en-US" altLang="vi-VN" smtClean="0"/>
              <a:pPr>
                <a:defRPr/>
              </a:pPr>
              <a:t>7</a:t>
            </a:fld>
            <a:endParaRPr lang="en-US" altLang="vi-VN"/>
          </a:p>
        </p:txBody>
      </p:sp>
    </p:spTree>
    <p:extLst>
      <p:ext uri="{BB962C8B-B14F-4D97-AF65-F5344CB8AC3E}">
        <p14:creationId xmlns:p14="http://schemas.microsoft.com/office/powerpoint/2010/main" val="2425801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panose="020B0604020202020204" pitchFamily="34" charset="0"/>
              <a:buChar char="•"/>
            </a:pPr>
            <a:r>
              <a:rPr lang="en-US" dirty="0"/>
              <a:t>Win : </a:t>
            </a:r>
            <a:r>
              <a:rPr lang="en-US" dirty="0" err="1"/>
              <a:t>nhân</a:t>
            </a:r>
            <a:r>
              <a:rPr lang="en-US" dirty="0"/>
              <a:t> </a:t>
            </a:r>
            <a:r>
              <a:rPr lang="en-US" dirty="0" err="1"/>
              <a:t>vật</a:t>
            </a:r>
            <a:r>
              <a:rPr lang="en-US" dirty="0"/>
              <a:t> ở </a:t>
            </a:r>
            <a:r>
              <a:rPr lang="en-US" dirty="0" err="1"/>
              <a:t>cả</a:t>
            </a:r>
            <a:r>
              <a:rPr lang="en-US" dirty="0"/>
              <a:t> </a:t>
            </a:r>
            <a:r>
              <a:rPr lang="en-US" dirty="0" err="1"/>
              <a:t>hai</a:t>
            </a:r>
            <a:r>
              <a:rPr lang="en-US" dirty="0"/>
              <a:t> </a:t>
            </a:r>
            <a:r>
              <a:rPr lang="en-US" dirty="0" err="1"/>
              <a:t>chiến</a:t>
            </a:r>
            <a:r>
              <a:rPr lang="en-US" dirty="0"/>
              <a:t> </a:t>
            </a:r>
            <a:r>
              <a:rPr lang="en-US" dirty="0" err="1"/>
              <a:t>tuyến</a:t>
            </a:r>
            <a:r>
              <a:rPr lang="en-US" dirty="0"/>
              <a:t> </a:t>
            </a:r>
            <a:r>
              <a:rPr lang="en-US" dirty="0" err="1"/>
              <a:t>sẽ</a:t>
            </a:r>
            <a:r>
              <a:rPr lang="en-US" dirty="0"/>
              <a:t> </a:t>
            </a:r>
            <a:r>
              <a:rPr lang="en-US" dirty="0" err="1"/>
              <a:t>bắt</a:t>
            </a:r>
            <a:r>
              <a:rPr lang="en-US" dirty="0"/>
              <a:t> </a:t>
            </a:r>
            <a:r>
              <a:rPr lang="en-US" dirty="0" err="1"/>
              <a:t>đầu</a:t>
            </a:r>
            <a:r>
              <a:rPr lang="en-US" dirty="0"/>
              <a:t> </a:t>
            </a:r>
            <a:r>
              <a:rPr lang="en-US" dirty="0" err="1"/>
              <a:t>một</a:t>
            </a:r>
            <a:r>
              <a:rPr lang="en-US" dirty="0"/>
              <a:t> </a:t>
            </a:r>
            <a:r>
              <a:rPr lang="en-US" dirty="0" err="1"/>
              <a:t>tình</a:t>
            </a:r>
            <a:r>
              <a:rPr lang="en-US" dirty="0"/>
              <a:t> </a:t>
            </a:r>
            <a:r>
              <a:rPr lang="en-US" dirty="0" err="1"/>
              <a:t>bạn</a:t>
            </a:r>
            <a:r>
              <a:rPr lang="en-US" dirty="0"/>
              <a:t> </a:t>
            </a:r>
            <a:r>
              <a:rPr lang="en-US" dirty="0" err="1"/>
              <a:t>mới</a:t>
            </a:r>
            <a:r>
              <a:rPr lang="en-US" dirty="0"/>
              <a:t>, </a:t>
            </a:r>
            <a:r>
              <a:rPr lang="en-US" dirty="0" err="1"/>
              <a:t>cùng</a:t>
            </a:r>
            <a:r>
              <a:rPr lang="en-US" dirty="0"/>
              <a:t> </a:t>
            </a:r>
            <a:r>
              <a:rPr lang="en-US" dirty="0" err="1"/>
              <a:t>nhau</a:t>
            </a:r>
            <a:r>
              <a:rPr lang="en-US" dirty="0"/>
              <a:t> </a:t>
            </a:r>
            <a:r>
              <a:rPr lang="en-US" dirty="0" err="1"/>
              <a:t>xây</a:t>
            </a:r>
            <a:r>
              <a:rPr lang="en-US" dirty="0"/>
              <a:t> </a:t>
            </a:r>
            <a:r>
              <a:rPr lang="en-US" dirty="0" err="1"/>
              <a:t>dựng</a:t>
            </a:r>
            <a:r>
              <a:rPr lang="en-US" dirty="0"/>
              <a:t> </a:t>
            </a:r>
            <a:r>
              <a:rPr lang="en-US" dirty="0" err="1"/>
              <a:t>một</a:t>
            </a:r>
            <a:r>
              <a:rPr lang="en-US" dirty="0"/>
              <a:t> </a:t>
            </a:r>
            <a:r>
              <a:rPr lang="en-US" dirty="0" err="1"/>
              <a:t>tình</a:t>
            </a:r>
            <a:r>
              <a:rPr lang="en-US" dirty="0"/>
              <a:t> </a:t>
            </a:r>
            <a:r>
              <a:rPr lang="en-US" dirty="0" err="1"/>
              <a:t>bạn</a:t>
            </a:r>
            <a:r>
              <a:rPr lang="en-US" dirty="0"/>
              <a:t> </a:t>
            </a:r>
            <a:r>
              <a:rPr lang="en-US" dirty="0" err="1"/>
              <a:t>đẹp</a:t>
            </a:r>
            <a:r>
              <a:rPr lang="en-US" dirty="0"/>
              <a:t>, </a:t>
            </a:r>
            <a:r>
              <a:rPr lang="en-US" dirty="0" err="1"/>
              <a:t>không</a:t>
            </a:r>
            <a:r>
              <a:rPr lang="en-US" dirty="0"/>
              <a:t> </a:t>
            </a:r>
            <a:r>
              <a:rPr lang="en-US" dirty="0" err="1"/>
              <a:t>bạo</a:t>
            </a:r>
            <a:r>
              <a:rPr lang="en-US" dirty="0"/>
              <a:t> </a:t>
            </a:r>
            <a:r>
              <a:rPr lang="en-US" dirty="0" err="1"/>
              <a:t>lực</a:t>
            </a:r>
            <a:r>
              <a:rPr lang="en-US" dirty="0"/>
              <a:t>.</a:t>
            </a:r>
          </a:p>
          <a:p>
            <a:pPr marL="228600" indent="-228600">
              <a:buFont typeface="Arial" panose="020B0604020202020204" pitchFamily="34" charset="0"/>
              <a:buChar char="•"/>
            </a:pPr>
            <a:r>
              <a:rPr lang="en-US" dirty="0"/>
              <a:t>Lost : </a:t>
            </a:r>
            <a:r>
              <a:rPr lang="en-US" dirty="0" err="1"/>
              <a:t>bạo</a:t>
            </a:r>
            <a:r>
              <a:rPr lang="en-US" dirty="0"/>
              <a:t> </a:t>
            </a:r>
            <a:r>
              <a:rPr lang="en-US" dirty="0" err="1"/>
              <a:t>lực</a:t>
            </a:r>
            <a:r>
              <a:rPr lang="en-US" dirty="0"/>
              <a:t> </a:t>
            </a:r>
            <a:r>
              <a:rPr lang="en-US" dirty="0" err="1"/>
              <a:t>xảy</a:t>
            </a:r>
            <a:r>
              <a:rPr lang="en-US" dirty="0"/>
              <a:t> ra </a:t>
            </a:r>
            <a:r>
              <a:rPr lang="en-US" dirty="0" err="1"/>
              <a:t>không</a:t>
            </a:r>
            <a:r>
              <a:rPr lang="en-US" dirty="0"/>
              <a:t> </a:t>
            </a:r>
            <a:r>
              <a:rPr lang="en-US" dirty="0" err="1"/>
              <a:t>nh</a:t>
            </a:r>
            <a:r>
              <a:rPr lang="vi-VN" dirty="0"/>
              <a:t>ư</a:t>
            </a:r>
            <a:r>
              <a:rPr lang="en-US" dirty="0"/>
              <a:t> </a:t>
            </a:r>
            <a:r>
              <a:rPr lang="en-US" dirty="0" err="1"/>
              <a:t>mong</a:t>
            </a:r>
            <a:r>
              <a:rPr lang="en-US" dirty="0"/>
              <a:t> </a:t>
            </a:r>
            <a:r>
              <a:rPr lang="en-US" dirty="0" err="1"/>
              <a:t>đợi</a:t>
            </a:r>
            <a:r>
              <a:rPr lang="en-US" dirty="0"/>
              <a:t> ở </a:t>
            </a:r>
            <a:r>
              <a:rPr lang="en-US" dirty="0" err="1"/>
              <a:t>một</a:t>
            </a:r>
            <a:r>
              <a:rPr lang="en-US" dirty="0"/>
              <a:t> </a:t>
            </a:r>
            <a:r>
              <a:rPr lang="en-US" dirty="0" err="1"/>
              <a:t>kết</a:t>
            </a:r>
            <a:r>
              <a:rPr lang="en-US" dirty="0"/>
              <a:t> </a:t>
            </a:r>
            <a:r>
              <a:rPr lang="en-US" dirty="0" err="1"/>
              <a:t>thức</a:t>
            </a:r>
            <a:r>
              <a:rPr lang="en-US" dirty="0"/>
              <a:t> </a:t>
            </a:r>
            <a:r>
              <a:rPr lang="en-US" dirty="0" err="1"/>
              <a:t>có</a:t>
            </a:r>
            <a:r>
              <a:rPr lang="en-US" dirty="0"/>
              <a:t> </a:t>
            </a:r>
            <a:r>
              <a:rPr lang="en-US" dirty="0" err="1"/>
              <a:t>hậu</a:t>
            </a:r>
            <a:r>
              <a:rPr lang="en-US" dirty="0"/>
              <a:t> </a:t>
            </a:r>
            <a:r>
              <a:rPr lang="en-US" dirty="0" err="1"/>
              <a:t>cho</a:t>
            </a:r>
            <a:r>
              <a:rPr lang="en-US" dirty="0"/>
              <a:t> game</a:t>
            </a:r>
          </a:p>
          <a:p>
            <a:pPr marL="228600" indent="-228600">
              <a:buFont typeface="Arial" panose="020B0604020202020204" pitchFamily="34" charset="0"/>
              <a:buChar char="•"/>
            </a:pPr>
            <a:r>
              <a:rPr lang="en-US" dirty="0" err="1"/>
              <a:t>Vậy</a:t>
            </a:r>
            <a:r>
              <a:rPr lang="en-US" dirty="0"/>
              <a:t>, </a:t>
            </a:r>
            <a:r>
              <a:rPr lang="en-US" dirty="0" err="1"/>
              <a:t>diễn</a:t>
            </a:r>
            <a:r>
              <a:rPr lang="en-US" dirty="0"/>
              <a:t> </a:t>
            </a:r>
            <a:r>
              <a:rPr lang="en-US" dirty="0" err="1"/>
              <a:t>biến</a:t>
            </a:r>
            <a:r>
              <a:rPr lang="en-US" dirty="0"/>
              <a:t> </a:t>
            </a:r>
            <a:r>
              <a:rPr lang="en-US" dirty="0" err="1"/>
              <a:t>của</a:t>
            </a:r>
            <a:r>
              <a:rPr lang="en-US" dirty="0"/>
              <a:t> </a:t>
            </a:r>
            <a:r>
              <a:rPr lang="en-US" dirty="0" err="1"/>
              <a:t>cốt</a:t>
            </a:r>
            <a:r>
              <a:rPr lang="en-US" dirty="0"/>
              <a:t> </a:t>
            </a:r>
            <a:r>
              <a:rPr lang="en-US" dirty="0" err="1"/>
              <a:t>truyện</a:t>
            </a:r>
            <a:r>
              <a:rPr lang="en-US" dirty="0"/>
              <a:t> </a:t>
            </a:r>
            <a:r>
              <a:rPr lang="en-US" dirty="0" err="1"/>
              <a:t>sắp</a:t>
            </a:r>
            <a:r>
              <a:rPr lang="en-US" dirty="0"/>
              <a:t> </a:t>
            </a:r>
            <a:r>
              <a:rPr lang="en-US" dirty="0" err="1"/>
              <a:t>tới</a:t>
            </a:r>
            <a:r>
              <a:rPr lang="en-US" dirty="0"/>
              <a:t> </a:t>
            </a:r>
            <a:r>
              <a:rPr lang="en-US" dirty="0" err="1"/>
              <a:t>sẽ</a:t>
            </a:r>
            <a:r>
              <a:rPr lang="en-US" dirty="0"/>
              <a:t> </a:t>
            </a:r>
            <a:r>
              <a:rPr lang="en-US" dirty="0" err="1"/>
              <a:t>nh</a:t>
            </a:r>
            <a:r>
              <a:rPr lang="vi-VN" dirty="0"/>
              <a:t>ư</a:t>
            </a:r>
            <a:r>
              <a:rPr lang="en-US" dirty="0"/>
              <a:t> </a:t>
            </a:r>
            <a:r>
              <a:rPr lang="en-US" dirty="0" err="1"/>
              <a:t>thế</a:t>
            </a:r>
            <a:r>
              <a:rPr lang="en-US" dirty="0"/>
              <a:t> </a:t>
            </a:r>
            <a:r>
              <a:rPr lang="en-US" dirty="0" err="1"/>
              <a:t>nào</a:t>
            </a:r>
            <a:r>
              <a:rPr lang="en-US" dirty="0"/>
              <a:t> ?? </a:t>
            </a:r>
            <a:r>
              <a:rPr lang="en-US" dirty="0" err="1"/>
              <a:t>Tất</a:t>
            </a:r>
            <a:r>
              <a:rPr lang="en-US" dirty="0"/>
              <a:t> </a:t>
            </a:r>
            <a:r>
              <a:rPr lang="en-US" dirty="0" err="1"/>
              <a:t>cả</a:t>
            </a:r>
            <a:r>
              <a:rPr lang="en-US" dirty="0"/>
              <a:t> </a:t>
            </a:r>
            <a:r>
              <a:rPr lang="en-US" dirty="0" err="1"/>
              <a:t>sẽ</a:t>
            </a:r>
            <a:r>
              <a:rPr lang="en-US" dirty="0"/>
              <a:t> do </a:t>
            </a:r>
            <a:r>
              <a:rPr lang="en-US" dirty="0" err="1"/>
              <a:t>bạn</a:t>
            </a:r>
            <a:r>
              <a:rPr lang="en-US" dirty="0"/>
              <a:t> – ng</a:t>
            </a:r>
            <a:r>
              <a:rPr lang="vi-VN" dirty="0"/>
              <a:t>ư</a:t>
            </a:r>
            <a:r>
              <a:rPr lang="en-US" dirty="0" err="1"/>
              <a:t>ời</a:t>
            </a:r>
            <a:r>
              <a:rPr lang="en-US" dirty="0"/>
              <a:t> </a:t>
            </a:r>
            <a:r>
              <a:rPr lang="en-US" dirty="0" err="1"/>
              <a:t>ch</a:t>
            </a:r>
            <a:r>
              <a:rPr lang="vi-VN" dirty="0"/>
              <a:t>ơ</a:t>
            </a:r>
            <a:r>
              <a:rPr lang="en-US" dirty="0" err="1"/>
              <a:t>i</a:t>
            </a:r>
            <a:r>
              <a:rPr lang="en-US" dirty="0"/>
              <a:t> </a:t>
            </a:r>
            <a:r>
              <a:rPr lang="en-US" dirty="0" err="1"/>
              <a:t>xây</a:t>
            </a:r>
            <a:r>
              <a:rPr lang="en-US" dirty="0"/>
              <a:t> </a:t>
            </a:r>
            <a:r>
              <a:rPr lang="en-US" dirty="0" err="1"/>
              <a:t>dựng</a:t>
            </a:r>
            <a:r>
              <a:rPr lang="en-US" dirty="0"/>
              <a:t> </a:t>
            </a:r>
            <a:r>
              <a:rPr lang="en-US" dirty="0" err="1"/>
              <a:t>nên</a:t>
            </a:r>
            <a:r>
              <a:rPr lang="en-US" dirty="0"/>
              <a:t> </a:t>
            </a:r>
            <a:r>
              <a:rPr lang="en-US" dirty="0" err="1"/>
              <a:t>đấy</a:t>
            </a:r>
            <a:r>
              <a:rPr lang="en-US" dirty="0"/>
              <a:t> ! </a:t>
            </a:r>
          </a:p>
          <a:p>
            <a:pPr marL="228600" indent="-228600">
              <a:buFont typeface="Arial" panose="020B0604020202020204" pitchFamily="34" charset="0"/>
              <a:buChar char="•"/>
            </a:pPr>
            <a:r>
              <a:rPr lang="en-US" dirty="0" err="1"/>
              <a:t>Hãy</a:t>
            </a:r>
            <a:r>
              <a:rPr lang="en-US" dirty="0"/>
              <a:t> </a:t>
            </a:r>
            <a:r>
              <a:rPr lang="en-US" dirty="0" err="1"/>
              <a:t>giúp</a:t>
            </a:r>
            <a:r>
              <a:rPr lang="en-US" dirty="0"/>
              <a:t> </a:t>
            </a:r>
            <a:r>
              <a:rPr lang="en-US" dirty="0" err="1"/>
              <a:t>chúng</a:t>
            </a:r>
            <a:r>
              <a:rPr lang="en-US" dirty="0"/>
              <a:t> </a:t>
            </a:r>
            <a:r>
              <a:rPr lang="en-US" dirty="0" err="1"/>
              <a:t>tôi</a:t>
            </a:r>
            <a:r>
              <a:rPr lang="en-US" dirty="0"/>
              <a:t> -  </a:t>
            </a:r>
            <a:r>
              <a:rPr lang="en-US" dirty="0" err="1"/>
              <a:t>những</a:t>
            </a:r>
            <a:r>
              <a:rPr lang="en-US" dirty="0"/>
              <a:t> ng</a:t>
            </a:r>
            <a:r>
              <a:rPr lang="vi-VN" dirty="0"/>
              <a:t>ư</a:t>
            </a:r>
            <a:r>
              <a:rPr lang="en-US" dirty="0" err="1"/>
              <a:t>ời</a:t>
            </a:r>
            <a:r>
              <a:rPr lang="en-US" dirty="0"/>
              <a:t> </a:t>
            </a:r>
            <a:r>
              <a:rPr lang="en-US" dirty="0" err="1"/>
              <a:t>tạo</a:t>
            </a:r>
            <a:r>
              <a:rPr lang="en-US" dirty="0"/>
              <a:t> ra game </a:t>
            </a:r>
            <a:r>
              <a:rPr lang="en-US" dirty="0" err="1"/>
              <a:t>này</a:t>
            </a:r>
            <a:r>
              <a:rPr lang="en-US" dirty="0"/>
              <a:t>, </a:t>
            </a:r>
            <a:r>
              <a:rPr lang="en-US" dirty="0" err="1"/>
              <a:t>truyền</a:t>
            </a:r>
            <a:r>
              <a:rPr lang="en-US" dirty="0"/>
              <a:t> </a:t>
            </a:r>
            <a:r>
              <a:rPr lang="en-US" dirty="0" err="1"/>
              <a:t>cảm</a:t>
            </a:r>
            <a:r>
              <a:rPr lang="en-US" dirty="0"/>
              <a:t> </a:t>
            </a:r>
            <a:r>
              <a:rPr lang="en-US" dirty="0" err="1"/>
              <a:t>hứng</a:t>
            </a:r>
            <a:r>
              <a:rPr lang="en-US" dirty="0"/>
              <a:t> </a:t>
            </a:r>
            <a:r>
              <a:rPr lang="en-US" dirty="0" err="1"/>
              <a:t>đến</a:t>
            </a:r>
            <a:r>
              <a:rPr lang="en-US" dirty="0"/>
              <a:t> </a:t>
            </a:r>
            <a:r>
              <a:rPr lang="en-US" dirty="0" err="1"/>
              <a:t>mọi</a:t>
            </a:r>
            <a:r>
              <a:rPr lang="en-US" dirty="0"/>
              <a:t> ng</a:t>
            </a:r>
            <a:r>
              <a:rPr lang="vi-VN" dirty="0"/>
              <a:t>ư</a:t>
            </a:r>
            <a:r>
              <a:rPr lang="en-US" dirty="0" err="1"/>
              <a:t>ời</a:t>
            </a:r>
            <a:r>
              <a:rPr lang="en-US" dirty="0"/>
              <a:t> </a:t>
            </a:r>
            <a:r>
              <a:rPr lang="en-US" dirty="0" err="1"/>
              <a:t>với</a:t>
            </a:r>
            <a:r>
              <a:rPr lang="en-US" dirty="0"/>
              <a:t> </a:t>
            </a:r>
            <a:r>
              <a:rPr lang="en-US" dirty="0" err="1"/>
              <a:t>suy</a:t>
            </a:r>
            <a:r>
              <a:rPr lang="en-US" dirty="0"/>
              <a:t> </a:t>
            </a:r>
            <a:r>
              <a:rPr lang="en-US" dirty="0" err="1"/>
              <a:t>nghỉ</a:t>
            </a:r>
            <a:r>
              <a:rPr lang="en-US" dirty="0"/>
              <a:t>  </a:t>
            </a:r>
            <a:r>
              <a:rPr lang="en-US" dirty="0" err="1"/>
              <a:t>và</a:t>
            </a:r>
            <a:r>
              <a:rPr lang="en-US" dirty="0"/>
              <a:t> </a:t>
            </a:r>
            <a:r>
              <a:rPr lang="en-US" dirty="0" err="1"/>
              <a:t>hành</a:t>
            </a:r>
            <a:r>
              <a:rPr lang="en-US" dirty="0"/>
              <a:t> </a:t>
            </a:r>
            <a:r>
              <a:rPr lang="en-US" dirty="0" err="1"/>
              <a:t>động</a:t>
            </a:r>
            <a:r>
              <a:rPr lang="en-US" dirty="0"/>
              <a:t> “Anti - Violence” </a:t>
            </a:r>
            <a:r>
              <a:rPr lang="en-US" dirty="0" err="1"/>
              <a:t>nhé</a:t>
            </a:r>
            <a:r>
              <a:rPr lang="en-US" dirty="0"/>
              <a:t> !</a:t>
            </a:r>
          </a:p>
        </p:txBody>
      </p:sp>
      <p:sp>
        <p:nvSpPr>
          <p:cNvPr id="4" name="Slide Number Placeholder 3"/>
          <p:cNvSpPr>
            <a:spLocks noGrp="1"/>
          </p:cNvSpPr>
          <p:nvPr>
            <p:ph type="sldNum" sz="quarter" idx="10"/>
          </p:nvPr>
        </p:nvSpPr>
        <p:spPr/>
        <p:txBody>
          <a:bodyPr/>
          <a:lstStyle/>
          <a:p>
            <a:pPr>
              <a:defRPr/>
            </a:pPr>
            <a:fld id="{93287222-D940-4BA4-88F6-D402F1065D11}" type="slidenum">
              <a:rPr lang="en-US" altLang="vi-VN" smtClean="0"/>
              <a:pPr>
                <a:defRPr/>
              </a:pPr>
              <a:t>8</a:t>
            </a:fld>
            <a:endParaRPr lang="en-US" altLang="vi-VN"/>
          </a:p>
        </p:txBody>
      </p:sp>
    </p:spTree>
    <p:extLst>
      <p:ext uri="{BB962C8B-B14F-4D97-AF65-F5344CB8AC3E}">
        <p14:creationId xmlns:p14="http://schemas.microsoft.com/office/powerpoint/2010/main" val="330065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a:defRPr/>
            </a:pPr>
            <a:fld id="{93287222-D940-4BA4-88F6-D402F1065D11}" type="slidenum">
              <a:rPr lang="en-US" altLang="vi-VN" smtClean="0"/>
              <a:pPr>
                <a:defRPr/>
              </a:pPr>
              <a:t>9</a:t>
            </a:fld>
            <a:endParaRPr lang="en-US" altLang="vi-VN"/>
          </a:p>
        </p:txBody>
      </p:sp>
    </p:spTree>
    <p:extLst>
      <p:ext uri="{BB962C8B-B14F-4D97-AF65-F5344CB8AC3E}">
        <p14:creationId xmlns:p14="http://schemas.microsoft.com/office/powerpoint/2010/main" val="927682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Sau </a:t>
            </a:r>
            <a:r>
              <a:rPr lang="en-US" dirty="0" err="1"/>
              <a:t>đây</a:t>
            </a:r>
            <a:r>
              <a:rPr lang="en-US" baseline="0" dirty="0"/>
              <a:t> </a:t>
            </a:r>
            <a:r>
              <a:rPr lang="en-US" baseline="0" dirty="0" err="1"/>
              <a:t>mời</a:t>
            </a:r>
            <a:r>
              <a:rPr lang="en-US" baseline="0" dirty="0"/>
              <a:t> </a:t>
            </a:r>
            <a:r>
              <a:rPr lang="en-US" baseline="0" dirty="0" err="1"/>
              <a:t>cô</a:t>
            </a:r>
            <a:r>
              <a:rPr lang="en-US" baseline="0" dirty="0"/>
              <a:t> </a:t>
            </a:r>
            <a:r>
              <a:rPr lang="en-US" baseline="0" dirty="0" err="1"/>
              <a:t>theo</a:t>
            </a:r>
            <a:r>
              <a:rPr lang="en-US" baseline="0" dirty="0"/>
              <a:t> </a:t>
            </a:r>
            <a:r>
              <a:rPr lang="en-US" baseline="0" dirty="0" err="1"/>
              <a:t>dõi</a:t>
            </a:r>
            <a:r>
              <a:rPr lang="en-US" baseline="0" dirty="0"/>
              <a:t> video </a:t>
            </a:r>
            <a:r>
              <a:rPr lang="en-US" baseline="0" dirty="0" err="1"/>
              <a:t>về</a:t>
            </a:r>
            <a:r>
              <a:rPr lang="en-US" baseline="0" dirty="0"/>
              <a:t> demo </a:t>
            </a:r>
            <a:r>
              <a:rPr lang="en-US" baseline="0" dirty="0" err="1"/>
              <a:t>ứng</a:t>
            </a:r>
            <a:r>
              <a:rPr lang="en-US" baseline="0" dirty="0"/>
              <a:t> </a:t>
            </a:r>
            <a:r>
              <a:rPr lang="en-US" baseline="0" dirty="0" err="1"/>
              <a:t>dụng</a:t>
            </a:r>
            <a:r>
              <a:rPr lang="en-US" baseline="0" dirty="0"/>
              <a:t> </a:t>
            </a:r>
            <a:r>
              <a:rPr lang="en-US" baseline="0" dirty="0" err="1"/>
              <a:t>của</a:t>
            </a:r>
            <a:r>
              <a:rPr lang="en-US" baseline="0" dirty="0"/>
              <a:t> </a:t>
            </a:r>
            <a:r>
              <a:rPr lang="en-US" baseline="0" dirty="0" err="1"/>
              <a:t>nhóm</a:t>
            </a:r>
            <a:endParaRPr lang="vi-VN" dirty="0"/>
          </a:p>
        </p:txBody>
      </p:sp>
      <p:sp>
        <p:nvSpPr>
          <p:cNvPr id="4" name="Slide Number Placeholder 3"/>
          <p:cNvSpPr>
            <a:spLocks noGrp="1"/>
          </p:cNvSpPr>
          <p:nvPr>
            <p:ph type="sldNum" sz="quarter" idx="10"/>
          </p:nvPr>
        </p:nvSpPr>
        <p:spPr/>
        <p:txBody>
          <a:bodyPr/>
          <a:lstStyle/>
          <a:p>
            <a:pPr>
              <a:defRPr/>
            </a:pPr>
            <a:fld id="{93287222-D940-4BA4-88F6-D402F1065D11}" type="slidenum">
              <a:rPr lang="en-US" altLang="vi-VN" smtClean="0"/>
              <a:pPr>
                <a:defRPr/>
              </a:pPr>
              <a:t>10</a:t>
            </a:fld>
            <a:endParaRPr lang="en-US" altLang="vi-VN"/>
          </a:p>
        </p:txBody>
      </p:sp>
    </p:spTree>
    <p:extLst>
      <p:ext uri="{BB962C8B-B14F-4D97-AF65-F5344CB8AC3E}">
        <p14:creationId xmlns:p14="http://schemas.microsoft.com/office/powerpoint/2010/main" val="3630614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ounded Rectangle 3"/>
          <p:cNvSpPr/>
          <p:nvPr userDrawn="1"/>
        </p:nvSpPr>
        <p:spPr>
          <a:xfrm>
            <a:off x="160338" y="144463"/>
            <a:ext cx="8831262" cy="6561137"/>
          </a:xfrm>
          <a:prstGeom prst="roundRect">
            <a:avLst>
              <a:gd name="adj" fmla="val 3912"/>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Date Placeholder 3"/>
          <p:cNvSpPr>
            <a:spLocks noGrp="1"/>
          </p:cNvSpPr>
          <p:nvPr>
            <p:ph type="dt" sz="half" idx="10"/>
          </p:nvPr>
        </p:nvSpPr>
        <p:spPr/>
        <p:txBody>
          <a:bodyPr/>
          <a:lstStyle>
            <a:lvl1pPr>
              <a:defRPr/>
            </a:lvl1pPr>
          </a:lstStyle>
          <a:p>
            <a:pPr>
              <a:defRPr/>
            </a:pPr>
            <a:fld id="{E4CA6847-BE32-419F-B267-A46EB1CF931E}" type="datetime1">
              <a:rPr lang="en-US" smtClean="0"/>
              <a:t>6/3/2018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smtClean="0"/>
            </a:lvl1pPr>
          </a:lstStyle>
          <a:p>
            <a:pPr>
              <a:defRPr/>
            </a:pPr>
            <a:fld id="{14D160FE-4AE6-4B00-9151-25E7FA1DBA60}" type="slidenum">
              <a:rPr lang="en-US" altLang="vi-VN"/>
              <a:pPr>
                <a:defRPr/>
              </a:pPr>
              <a:t>‹#›</a:t>
            </a:fld>
            <a:endParaRPr lang="en-US" altLang="vi-VN"/>
          </a:p>
        </p:txBody>
      </p:sp>
    </p:spTree>
    <p:extLst>
      <p:ext uri="{BB962C8B-B14F-4D97-AF65-F5344CB8AC3E}">
        <p14:creationId xmlns:p14="http://schemas.microsoft.com/office/powerpoint/2010/main" val="1515027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67218A4-66AD-4892-BAA6-453643ACAB7D}" type="datetime1">
              <a:rPr lang="en-US" smtClean="0"/>
              <a:t>6/3/2018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C687226-1CED-4081-8A9B-62A266BC0EBC}" type="slidenum">
              <a:rPr lang="en-US" altLang="vi-VN"/>
              <a:pPr>
                <a:defRPr/>
              </a:pPr>
              <a:t>‹#›</a:t>
            </a:fld>
            <a:endParaRPr lang="en-US" altLang="vi-VN"/>
          </a:p>
        </p:txBody>
      </p:sp>
    </p:spTree>
    <p:extLst>
      <p:ext uri="{BB962C8B-B14F-4D97-AF65-F5344CB8AC3E}">
        <p14:creationId xmlns:p14="http://schemas.microsoft.com/office/powerpoint/2010/main" val="2136255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A106042-B9A8-44B2-935B-FCF32AB0C3B4}" type="datetime1">
              <a:rPr lang="en-US" smtClean="0"/>
              <a:t>6/3/2018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3158DC7-1E80-4ADE-8DE9-9663C1386F3D}" type="slidenum">
              <a:rPr lang="en-US" altLang="vi-VN"/>
              <a:pPr>
                <a:defRPr/>
              </a:pPr>
              <a:t>‹#›</a:t>
            </a:fld>
            <a:endParaRPr lang="en-US" altLang="vi-VN"/>
          </a:p>
        </p:txBody>
      </p:sp>
    </p:spTree>
    <p:extLst>
      <p:ext uri="{BB962C8B-B14F-4D97-AF65-F5344CB8AC3E}">
        <p14:creationId xmlns:p14="http://schemas.microsoft.com/office/powerpoint/2010/main" val="2677320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A14B34E-8F4C-4FA8-BEAA-EB9FDE40539D}" type="datetime1">
              <a:rPr lang="en-US" smtClean="0"/>
              <a:t>6/3/2018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F87CE7-291F-43C8-A3FF-A32BDCE2A107}" type="slidenum">
              <a:rPr lang="en-US" altLang="vi-VN"/>
              <a:pPr>
                <a:defRPr/>
              </a:pPr>
              <a:t>‹#›</a:t>
            </a:fld>
            <a:endParaRPr lang="en-US" altLang="vi-VN"/>
          </a:p>
        </p:txBody>
      </p:sp>
    </p:spTree>
    <p:extLst>
      <p:ext uri="{BB962C8B-B14F-4D97-AF65-F5344CB8AC3E}">
        <p14:creationId xmlns:p14="http://schemas.microsoft.com/office/powerpoint/2010/main" val="2910018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161C767-3572-4295-BFAB-BC2A643648EE}" type="datetime1">
              <a:rPr lang="en-US" smtClean="0"/>
              <a:t>6/3/2018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E1CD1E5-0CA2-46EE-89D8-46EB6E11942B}" type="slidenum">
              <a:rPr lang="en-US" altLang="vi-VN"/>
              <a:pPr>
                <a:defRPr/>
              </a:pPr>
              <a:t>‹#›</a:t>
            </a:fld>
            <a:endParaRPr lang="en-US" altLang="vi-VN"/>
          </a:p>
        </p:txBody>
      </p:sp>
    </p:spTree>
    <p:extLst>
      <p:ext uri="{BB962C8B-B14F-4D97-AF65-F5344CB8AC3E}">
        <p14:creationId xmlns:p14="http://schemas.microsoft.com/office/powerpoint/2010/main" val="1874838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8033A31-DCF2-49AA-A215-951285437DE0}" type="datetime1">
              <a:rPr lang="en-US" smtClean="0"/>
              <a:t>6/3/2018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7E9416-9B95-4CC2-BA17-4C69DCAFF1CA}" type="slidenum">
              <a:rPr lang="en-US" altLang="vi-VN"/>
              <a:pPr>
                <a:defRPr/>
              </a:pPr>
              <a:t>‹#›</a:t>
            </a:fld>
            <a:endParaRPr lang="en-US" altLang="vi-VN"/>
          </a:p>
        </p:txBody>
      </p:sp>
    </p:spTree>
    <p:extLst>
      <p:ext uri="{BB962C8B-B14F-4D97-AF65-F5344CB8AC3E}">
        <p14:creationId xmlns:p14="http://schemas.microsoft.com/office/powerpoint/2010/main" val="1300698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8A0D8E7-A0DC-4A70-8F87-4F74A352E7D0}" type="datetime1">
              <a:rPr lang="en-US" smtClean="0"/>
              <a:t>6/3/2018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9974735-C44B-4ECB-ABBB-68FC23D94D51}" type="slidenum">
              <a:rPr lang="en-US" altLang="vi-VN"/>
              <a:pPr>
                <a:defRPr/>
              </a:pPr>
              <a:t>‹#›</a:t>
            </a:fld>
            <a:endParaRPr lang="en-US" altLang="vi-VN"/>
          </a:p>
        </p:txBody>
      </p:sp>
    </p:spTree>
    <p:extLst>
      <p:ext uri="{BB962C8B-B14F-4D97-AF65-F5344CB8AC3E}">
        <p14:creationId xmlns:p14="http://schemas.microsoft.com/office/powerpoint/2010/main" val="70273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612FA6E8-FF66-4CC6-B80F-AD39812951E0}" type="datetime1">
              <a:rPr lang="en-US" smtClean="0"/>
              <a:t>6/3/2018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63E5A50-557F-4D36-9688-CBCFF125BA0B}" type="slidenum">
              <a:rPr lang="en-US" altLang="vi-VN"/>
              <a:pPr>
                <a:defRPr/>
              </a:pPr>
              <a:t>‹#›</a:t>
            </a:fld>
            <a:endParaRPr lang="en-US" altLang="vi-VN"/>
          </a:p>
        </p:txBody>
      </p:sp>
    </p:spTree>
    <p:extLst>
      <p:ext uri="{BB962C8B-B14F-4D97-AF65-F5344CB8AC3E}">
        <p14:creationId xmlns:p14="http://schemas.microsoft.com/office/powerpoint/2010/main" val="2150713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23213DC-C9F6-426E-8072-0D3D83D02F5D}" type="datetime1">
              <a:rPr lang="en-US" smtClean="0"/>
              <a:t>6/3/2018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58B83D8-9051-45B8-89A2-C482425205E1}" type="slidenum">
              <a:rPr lang="en-US" altLang="vi-VN"/>
              <a:pPr>
                <a:defRPr/>
              </a:pPr>
              <a:t>‹#›</a:t>
            </a:fld>
            <a:endParaRPr lang="en-US" altLang="vi-VN"/>
          </a:p>
        </p:txBody>
      </p:sp>
    </p:spTree>
    <p:extLst>
      <p:ext uri="{BB962C8B-B14F-4D97-AF65-F5344CB8AC3E}">
        <p14:creationId xmlns:p14="http://schemas.microsoft.com/office/powerpoint/2010/main" val="68215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302B40E-36D1-4B00-B184-A3567F0413F7}" type="datetime1">
              <a:rPr lang="en-US" smtClean="0"/>
              <a:t>6/3/2018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A2B6B6F-7F94-4A74-A47A-77C65A2C5134}" type="slidenum">
              <a:rPr lang="en-US" altLang="vi-VN"/>
              <a:pPr>
                <a:defRPr/>
              </a:pPr>
              <a:t>‹#›</a:t>
            </a:fld>
            <a:endParaRPr lang="en-US" altLang="vi-VN"/>
          </a:p>
        </p:txBody>
      </p:sp>
    </p:spTree>
    <p:extLst>
      <p:ext uri="{BB962C8B-B14F-4D97-AF65-F5344CB8AC3E}">
        <p14:creationId xmlns:p14="http://schemas.microsoft.com/office/powerpoint/2010/main" val="219512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4374400-1F41-478C-9EC1-D28E5AF023A4}" type="datetime1">
              <a:rPr lang="en-US" smtClean="0"/>
              <a:t>6/3/2018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2D07FC3-60A1-4272-A593-CF24839650A9}" type="slidenum">
              <a:rPr lang="en-US" altLang="vi-VN"/>
              <a:pPr>
                <a:defRPr/>
              </a:pPr>
              <a:t>‹#›</a:t>
            </a:fld>
            <a:endParaRPr lang="en-US" altLang="vi-VN"/>
          </a:p>
        </p:txBody>
      </p:sp>
    </p:spTree>
    <p:extLst>
      <p:ext uri="{BB962C8B-B14F-4D97-AF65-F5344CB8AC3E}">
        <p14:creationId xmlns:p14="http://schemas.microsoft.com/office/powerpoint/2010/main" val="753217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vi-VN"/>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a:t>Click to edit Master text styles</a:t>
            </a:r>
          </a:p>
          <a:p>
            <a:pPr lvl="1"/>
            <a:r>
              <a:rPr lang="en-US" altLang="vi-VN"/>
              <a:t>Second level</a:t>
            </a:r>
          </a:p>
          <a:p>
            <a:pPr lvl="2"/>
            <a:r>
              <a:rPr lang="en-US" altLang="vi-VN"/>
              <a:t>Third level</a:t>
            </a:r>
          </a:p>
          <a:p>
            <a:pPr lvl="3"/>
            <a:r>
              <a:rPr lang="en-US" altLang="vi-VN"/>
              <a:t>Fourth level</a:t>
            </a:r>
          </a:p>
          <a:p>
            <a:pPr lvl="4"/>
            <a:r>
              <a:rPr lang="en-US" altLang="vi-VN"/>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7F6ABC5F-F704-46EA-A2E9-E488C711663C}" type="datetime1">
              <a:rPr lang="en-US" smtClean="0"/>
              <a:t>6/3/2018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257A0283-5833-45C4-AF67-0355295D47E8}" type="slidenum">
              <a:rPr lang="en-US" altLang="vi-VN"/>
              <a:pPr>
                <a:defRPr/>
              </a:pPr>
              <a:t>‹#›</a:t>
            </a:fld>
            <a:endParaRPr lang="en-US" altLang="vi-VN"/>
          </a:p>
        </p:txBody>
      </p:sp>
      <p:sp>
        <p:nvSpPr>
          <p:cNvPr id="7" name="Rounded Rectangle 6"/>
          <p:cNvSpPr/>
          <p:nvPr userDrawn="1"/>
        </p:nvSpPr>
        <p:spPr>
          <a:xfrm>
            <a:off x="160338" y="144463"/>
            <a:ext cx="8831262" cy="6561137"/>
          </a:xfrm>
          <a:prstGeom prst="roundRect">
            <a:avLst>
              <a:gd name="adj" fmla="val 3912"/>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06"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p:txBody>
          <a:bodyPr>
            <a:noAutofit/>
          </a:bodyPr>
          <a:lstStyle/>
          <a:p>
            <a:pPr algn="ct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ĐẠI HỌC QUỐC GIA TPHCM</a:t>
            </a:r>
            <a:b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TRƯỜNG ĐH CÔNG NGHỆ THÔNG TIN</a:t>
            </a:r>
            <a:b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KHOA CÔNG NGHỆ PHẦN MỀM</a:t>
            </a:r>
            <a:endParaRPr lang="vi-V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 name="Picture 2" descr="http://www.itc.edu.vn/Data/Sites/1/media/phong_qlkh_cntt/logo-ui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330210"/>
            <a:ext cx="1314151" cy="108742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4"/>
          <p:cNvSpPr>
            <a:spLocks noGrp="1"/>
          </p:cNvSpPr>
          <p:nvPr>
            <p:ph idx="1"/>
          </p:nvPr>
        </p:nvSpPr>
        <p:spPr>
          <a:xfrm>
            <a:off x="457200" y="2571170"/>
            <a:ext cx="8229600" cy="1905000"/>
          </a:xfrm>
        </p:spPr>
        <p:txBody>
          <a:bodyPr>
            <a:normAutofit/>
          </a:bodyPr>
          <a:lstStyle/>
          <a:p>
            <a:pPr marL="0" indent="0" algn="ctr">
              <a:buNone/>
            </a:pPr>
            <a:r>
              <a:rPr lang="en-US" sz="40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BÁO CÁO</a:t>
            </a:r>
          </a:p>
          <a:p>
            <a:pPr marL="0" indent="0" algn="ctr">
              <a:buNone/>
            </a:pPr>
            <a:r>
              <a:rPr lang="en-US" sz="440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ĐỒ ÁN CUỐI KỲ</a:t>
            </a:r>
          </a:p>
        </p:txBody>
      </p:sp>
      <p:sp>
        <p:nvSpPr>
          <p:cNvPr id="8" name="Rectangle 7"/>
          <p:cNvSpPr/>
          <p:nvPr/>
        </p:nvSpPr>
        <p:spPr>
          <a:xfrm>
            <a:off x="3119166" y="5638800"/>
            <a:ext cx="2905668" cy="369332"/>
          </a:xfrm>
          <a:prstGeom prst="rect">
            <a:avLst/>
          </a:prstGeom>
        </p:spPr>
        <p:txBody>
          <a:bodyPr wrap="none">
            <a:spAutoFit/>
          </a:bodyPr>
          <a:lstStyle/>
          <a:p>
            <a:pPr marL="0" indent="0" algn="ctr">
              <a:buNone/>
            </a:pPr>
            <a:r>
              <a:rPr lang="en-US" sz="1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TP. HỒ CHÍ MINH, 06/2018 </a:t>
            </a:r>
          </a:p>
        </p:txBody>
      </p:sp>
      <p:sp>
        <p:nvSpPr>
          <p:cNvPr id="2" name="Date Placeholder 1"/>
          <p:cNvSpPr>
            <a:spLocks noGrp="1"/>
          </p:cNvSpPr>
          <p:nvPr>
            <p:ph type="dt" sz="half" idx="10"/>
          </p:nvPr>
        </p:nvSpPr>
        <p:spPr/>
        <p:txBody>
          <a:bodyPr/>
          <a:lstStyle/>
          <a:p>
            <a:pPr>
              <a:defRPr/>
            </a:pPr>
            <a:fld id="{1A7D385F-7845-45D2-99EC-D84139CA8CDC}" type="datetime1">
              <a:rPr lang="en-US" smtClean="0">
                <a:effectLst>
                  <a:outerShdw blurRad="38100" dist="38100" dir="2700000" algn="tl">
                    <a:srgbClr val="000000">
                      <a:alpha val="43137"/>
                    </a:srgbClr>
                  </a:outerShdw>
                </a:effectLst>
              </a:rPr>
              <a:t>6/3/2018</a:t>
            </a:fld>
            <a:endParaRPr lang="en-US"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pPr>
              <a:defRPr/>
            </a:pPr>
            <a:fld id="{C5F87CE7-291F-43C8-A3FF-A32BDCE2A107}" type="slidenum">
              <a:rPr lang="en-US" altLang="vi-VN" smtClean="0">
                <a:effectLst>
                  <a:outerShdw blurRad="38100" dist="38100" dir="2700000" algn="tl">
                    <a:srgbClr val="000000">
                      <a:alpha val="43137"/>
                    </a:srgbClr>
                  </a:outerShdw>
                </a:effectLst>
              </a:rPr>
              <a:pPr>
                <a:defRPr/>
              </a:pPr>
              <a:t>1</a:t>
            </a:fld>
            <a:endParaRPr lang="en-US" altLang="vi-V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650370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barn(inVertical)">
                                      <p:cBhvr>
                                        <p:cTn id="21" dur="500"/>
                                        <p:tgtEl>
                                          <p:spTgt spid="7">
                                            <p:txEl>
                                              <p:pRg st="0" end="0"/>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barn(inVertical)">
                                      <p:cBhvr>
                                        <p:cTn id="24" dur="500"/>
                                        <p:tgtEl>
                                          <p:spTgt spid="7">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animEffect transition="in" filter="randombar(horizontal)">
                                      <p:cBhvr>
                                        <p:cTn id="29"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vi-VN" altLang="vi-VN" sz="3600" b="1">
                <a:solidFill>
                  <a:srgbClr val="7F7F7F"/>
                </a:solidFill>
                <a:cs typeface="Times New Roman" panose="02020603050405020304" pitchFamily="18" charset="0"/>
              </a:rPr>
              <a:t>DEMO</a:t>
            </a:r>
            <a:endParaRPr lang="en-US" altLang="vi-VN" sz="3600" b="1">
              <a:solidFill>
                <a:srgbClr val="7F7F7F"/>
              </a:solidFill>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half" idx="10"/>
          </p:nvPr>
        </p:nvSpPr>
        <p:spPr/>
        <p:txBody>
          <a:bodyPr/>
          <a:lstStyle/>
          <a:p>
            <a:pPr>
              <a:defRPr/>
            </a:pPr>
            <a:fld id="{7D0FFA2E-2C9B-47F8-800C-D1A388FD4AF1}" type="datetime1">
              <a:rPr lang="en-US" smtClean="0"/>
              <a:t>6/3/2018</a:t>
            </a:fld>
            <a:endParaRPr lang="en-US"/>
          </a:p>
        </p:txBody>
      </p:sp>
      <p:sp>
        <p:nvSpPr>
          <p:cNvPr id="9" name="Slide Number Placeholder 8"/>
          <p:cNvSpPr>
            <a:spLocks noGrp="1"/>
          </p:cNvSpPr>
          <p:nvPr>
            <p:ph type="sldNum" sz="quarter" idx="12"/>
          </p:nvPr>
        </p:nvSpPr>
        <p:spPr/>
        <p:txBody>
          <a:bodyPr/>
          <a:lstStyle/>
          <a:p>
            <a:pPr>
              <a:defRPr/>
            </a:pPr>
            <a:fld id="{C5F87CE7-291F-43C8-A3FF-A32BDCE2A107}" type="slidenum">
              <a:rPr lang="en-US" altLang="vi-VN" smtClean="0"/>
              <a:pPr>
                <a:defRPr/>
              </a:pPr>
              <a:t>10</a:t>
            </a:fld>
            <a:endParaRPr lang="en-US" altLang="vi-VN"/>
          </a:p>
        </p:txBody>
      </p:sp>
      <p:pic>
        <p:nvPicPr>
          <p:cNvPr id="7" name="Picture 6"/>
          <p:cNvPicPr>
            <a:picLocks noChangeAspect="1"/>
          </p:cNvPicPr>
          <p:nvPr/>
        </p:nvPicPr>
        <p:blipFill>
          <a:blip r:embed="rId3"/>
          <a:stretch>
            <a:fillRect/>
          </a:stretch>
        </p:blipFill>
        <p:spPr>
          <a:xfrm>
            <a:off x="1447800" y="1981200"/>
            <a:ext cx="6175772" cy="2895600"/>
          </a:xfrm>
          <a:prstGeom prst="rect">
            <a:avLst/>
          </a:prstGeom>
        </p:spPr>
      </p:pic>
    </p:spTree>
    <p:extLst>
      <p:ext uri="{BB962C8B-B14F-4D97-AF65-F5344CB8AC3E}">
        <p14:creationId xmlns:p14="http://schemas.microsoft.com/office/powerpoint/2010/main" val="3800713608"/>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ltLang="vi-VN" sz="3600" b="1">
                <a:solidFill>
                  <a:srgbClr val="7F7F7F"/>
                </a:solidFill>
                <a:latin typeface="Times New Roman" panose="02020603050405020304" pitchFamily="18" charset="0"/>
                <a:cs typeface="Times New Roman" panose="02020603050405020304" pitchFamily="18" charset="0"/>
              </a:rPr>
              <a:t>HỎI - ĐÁP</a:t>
            </a:r>
          </a:p>
        </p:txBody>
      </p:sp>
      <p:sp>
        <p:nvSpPr>
          <p:cNvPr id="8" name="Date Placeholder 7"/>
          <p:cNvSpPr>
            <a:spLocks noGrp="1"/>
          </p:cNvSpPr>
          <p:nvPr>
            <p:ph type="dt" sz="half" idx="10"/>
          </p:nvPr>
        </p:nvSpPr>
        <p:spPr/>
        <p:txBody>
          <a:bodyPr/>
          <a:lstStyle/>
          <a:p>
            <a:pPr>
              <a:defRPr/>
            </a:pPr>
            <a:fld id="{7D0FFA2E-2C9B-47F8-800C-D1A388FD4AF1}" type="datetime1">
              <a:rPr lang="en-US" smtClean="0"/>
              <a:t>6/3/2018</a:t>
            </a:fld>
            <a:endParaRPr lang="en-US"/>
          </a:p>
        </p:txBody>
      </p:sp>
      <p:sp>
        <p:nvSpPr>
          <p:cNvPr id="9" name="Slide Number Placeholder 8"/>
          <p:cNvSpPr>
            <a:spLocks noGrp="1"/>
          </p:cNvSpPr>
          <p:nvPr>
            <p:ph type="sldNum" sz="quarter" idx="12"/>
          </p:nvPr>
        </p:nvSpPr>
        <p:spPr/>
        <p:txBody>
          <a:bodyPr/>
          <a:lstStyle/>
          <a:p>
            <a:pPr>
              <a:defRPr/>
            </a:pPr>
            <a:fld id="{C5F87CE7-291F-43C8-A3FF-A32BDCE2A107}" type="slidenum">
              <a:rPr lang="en-US" altLang="vi-VN" smtClean="0"/>
              <a:pPr>
                <a:defRPr/>
              </a:pPr>
              <a:t>11</a:t>
            </a:fld>
            <a:endParaRPr lang="en-US" altLang="vi-VN"/>
          </a:p>
        </p:txBody>
      </p:sp>
      <p:pic>
        <p:nvPicPr>
          <p:cNvPr id="1026" name="Picture 2" descr="http://loriballen.com/wp-content/uploads/2013/08/Q-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042" y="2057400"/>
            <a:ext cx="6375916"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0203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02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pPr>
              <a:defRPr/>
            </a:pPr>
            <a:fld id="{7D0FFA2E-2C9B-47F8-800C-D1A388FD4AF1}" type="datetime1">
              <a:rPr lang="en-US" smtClean="0"/>
              <a:t>6/3/2018</a:t>
            </a:fld>
            <a:endParaRPr lang="en-US"/>
          </a:p>
        </p:txBody>
      </p:sp>
      <p:sp>
        <p:nvSpPr>
          <p:cNvPr id="9" name="Slide Number Placeholder 8"/>
          <p:cNvSpPr>
            <a:spLocks noGrp="1"/>
          </p:cNvSpPr>
          <p:nvPr>
            <p:ph type="sldNum" sz="quarter" idx="12"/>
          </p:nvPr>
        </p:nvSpPr>
        <p:spPr/>
        <p:txBody>
          <a:bodyPr/>
          <a:lstStyle/>
          <a:p>
            <a:pPr>
              <a:defRPr/>
            </a:pPr>
            <a:fld id="{C5F87CE7-291F-43C8-A3FF-A32BDCE2A107}" type="slidenum">
              <a:rPr lang="en-US" altLang="vi-VN" smtClean="0"/>
              <a:pPr>
                <a:defRPr/>
              </a:pPr>
              <a:t>12</a:t>
            </a:fld>
            <a:endParaRPr lang="en-US" altLang="vi-VN"/>
          </a:p>
        </p:txBody>
      </p:sp>
      <p:sp>
        <p:nvSpPr>
          <p:cNvPr id="3" name="Content Placeholder 2"/>
          <p:cNvSpPr>
            <a:spLocks noGrp="1"/>
          </p:cNvSpPr>
          <p:nvPr>
            <p:ph idx="1"/>
          </p:nvPr>
        </p:nvSpPr>
        <p:spPr>
          <a:xfrm>
            <a:off x="457200" y="609600"/>
            <a:ext cx="8229600" cy="5516563"/>
          </a:xfrm>
        </p:spPr>
        <p:txBody>
          <a:bodyPr anchor="ctr"/>
          <a:lstStyle/>
          <a:p>
            <a:pPr marL="0" indent="0" algn="ctr">
              <a:buNone/>
            </a:pPr>
            <a:r>
              <a:rPr lang="vi-VN" altLang="vi-VN" sz="8000" b="1" dirty="0">
                <a:solidFill>
                  <a:srgbClr val="028AB9"/>
                </a:solidFill>
                <a:cs typeface="Times New Roman" panose="02020603050405020304" pitchFamily="18" charset="0"/>
              </a:rPr>
              <a:t>XIN CẢM ƠN</a:t>
            </a:r>
            <a:r>
              <a:rPr lang="en-US" altLang="vi-VN" sz="8000" b="1" dirty="0">
                <a:solidFill>
                  <a:srgbClr val="028AB9"/>
                </a:solidFill>
                <a:cs typeface="Times New Roman" panose="02020603050405020304" pitchFamily="18" charset="0"/>
              </a:rPr>
              <a:t> </a:t>
            </a:r>
            <a:r>
              <a:rPr lang="vi-VN" altLang="vi-VN" sz="8000" b="1" dirty="0">
                <a:solidFill>
                  <a:srgbClr val="028AB9"/>
                </a:solidFill>
                <a:cs typeface="Times New Roman" panose="02020603050405020304" pitchFamily="18" charset="0"/>
              </a:rPr>
              <a:t>!</a:t>
            </a:r>
            <a:endParaRPr lang="en-US" sz="8000" dirty="0">
              <a:solidFill>
                <a:srgbClr val="028AB9"/>
              </a:solidFill>
              <a:latin typeface="+mj-lt"/>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3243137" y="609600"/>
            <a:ext cx="2657725" cy="1905539"/>
          </a:xfrm>
          <a:prstGeom prst="rect">
            <a:avLst/>
          </a:prstGeom>
        </p:spPr>
      </p:pic>
    </p:spTree>
    <p:extLst>
      <p:ext uri="{BB962C8B-B14F-4D97-AF65-F5344CB8AC3E}">
        <p14:creationId xmlns:p14="http://schemas.microsoft.com/office/powerpoint/2010/main" val="1253666170"/>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7"/>
                                        </p:tgtEl>
                                        <p:attrNameLst>
                                          <p:attrName>r</p:attrName>
                                        </p:attrNameLst>
                                      </p:cBhvr>
                                    </p:animRot>
                                    <p:animRot by="-240000">
                                      <p:cBhvr>
                                        <p:cTn id="7" dur="200" fill="hold">
                                          <p:stCondLst>
                                            <p:cond delay="200"/>
                                          </p:stCondLst>
                                        </p:cTn>
                                        <p:tgtEl>
                                          <p:spTgt spid="7"/>
                                        </p:tgtEl>
                                        <p:attrNameLst>
                                          <p:attrName>r</p:attrName>
                                        </p:attrNameLst>
                                      </p:cBhvr>
                                    </p:animRot>
                                    <p:animRot by="240000">
                                      <p:cBhvr>
                                        <p:cTn id="8" dur="200" fill="hold">
                                          <p:stCondLst>
                                            <p:cond delay="400"/>
                                          </p:stCondLst>
                                        </p:cTn>
                                        <p:tgtEl>
                                          <p:spTgt spid="7"/>
                                        </p:tgtEl>
                                        <p:attrNameLst>
                                          <p:attrName>r</p:attrName>
                                        </p:attrNameLst>
                                      </p:cBhvr>
                                    </p:animRot>
                                    <p:animRot by="-240000">
                                      <p:cBhvr>
                                        <p:cTn id="9" dur="200" fill="hold">
                                          <p:stCondLst>
                                            <p:cond delay="600"/>
                                          </p:stCondLst>
                                        </p:cTn>
                                        <p:tgtEl>
                                          <p:spTgt spid="7"/>
                                        </p:tgtEl>
                                        <p:attrNameLst>
                                          <p:attrName>r</p:attrName>
                                        </p:attrNameLst>
                                      </p:cBhvr>
                                    </p:animRot>
                                    <p:animRot by="120000">
                                      <p:cBhvr>
                                        <p:cTn id="10" dur="200" fill="hold">
                                          <p:stCondLst>
                                            <p:cond delay="800"/>
                                          </p:stCondLst>
                                        </p:cTn>
                                        <p:tgtEl>
                                          <p:spTgt spid="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80">
                                          <p:stCondLst>
                                            <p:cond delay="0"/>
                                          </p:stCondLst>
                                        </p:cTn>
                                        <p:tgtEl>
                                          <p:spTgt spid="3">
                                            <p:txEl>
                                              <p:pRg st="0" end="0"/>
                                            </p:txEl>
                                          </p:spTgt>
                                        </p:tgtEl>
                                      </p:cBhvr>
                                    </p:animEffect>
                                    <p:anim calcmode="lin" valueType="num">
                                      <p:cBhvr>
                                        <p:cTn id="1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3">
                                            <p:txEl>
                                              <p:pRg st="0" end="0"/>
                                            </p:txEl>
                                          </p:spTgt>
                                        </p:tgtEl>
                                      </p:cBhvr>
                                      <p:to x="100000" y="60000"/>
                                    </p:animScale>
                                    <p:animScale>
                                      <p:cBhvr>
                                        <p:cTn id="22" dur="166" decel="50000">
                                          <p:stCondLst>
                                            <p:cond delay="676"/>
                                          </p:stCondLst>
                                        </p:cTn>
                                        <p:tgtEl>
                                          <p:spTgt spid="3">
                                            <p:txEl>
                                              <p:pRg st="0" end="0"/>
                                            </p:txEl>
                                          </p:spTgt>
                                        </p:tgtEl>
                                      </p:cBhvr>
                                      <p:to x="100000" y="100000"/>
                                    </p:animScale>
                                    <p:animScale>
                                      <p:cBhvr>
                                        <p:cTn id="23" dur="26">
                                          <p:stCondLst>
                                            <p:cond delay="1312"/>
                                          </p:stCondLst>
                                        </p:cTn>
                                        <p:tgtEl>
                                          <p:spTgt spid="3">
                                            <p:txEl>
                                              <p:pRg st="0" end="0"/>
                                            </p:txEl>
                                          </p:spTgt>
                                        </p:tgtEl>
                                      </p:cBhvr>
                                      <p:to x="100000" y="80000"/>
                                    </p:animScale>
                                    <p:animScale>
                                      <p:cBhvr>
                                        <p:cTn id="24" dur="166" decel="50000">
                                          <p:stCondLst>
                                            <p:cond delay="1338"/>
                                          </p:stCondLst>
                                        </p:cTn>
                                        <p:tgtEl>
                                          <p:spTgt spid="3">
                                            <p:txEl>
                                              <p:pRg st="0" end="0"/>
                                            </p:txEl>
                                          </p:spTgt>
                                        </p:tgtEl>
                                      </p:cBhvr>
                                      <p:to x="100000" y="100000"/>
                                    </p:animScale>
                                    <p:animScale>
                                      <p:cBhvr>
                                        <p:cTn id="25" dur="26">
                                          <p:stCondLst>
                                            <p:cond delay="1642"/>
                                          </p:stCondLst>
                                        </p:cTn>
                                        <p:tgtEl>
                                          <p:spTgt spid="3">
                                            <p:txEl>
                                              <p:pRg st="0" end="0"/>
                                            </p:txEl>
                                          </p:spTgt>
                                        </p:tgtEl>
                                      </p:cBhvr>
                                      <p:to x="100000" y="90000"/>
                                    </p:animScale>
                                    <p:animScale>
                                      <p:cBhvr>
                                        <p:cTn id="26" dur="166" decel="50000">
                                          <p:stCondLst>
                                            <p:cond delay="1668"/>
                                          </p:stCondLst>
                                        </p:cTn>
                                        <p:tgtEl>
                                          <p:spTgt spid="3">
                                            <p:txEl>
                                              <p:pRg st="0" end="0"/>
                                            </p:txEl>
                                          </p:spTgt>
                                        </p:tgtEl>
                                      </p:cBhvr>
                                      <p:to x="100000" y="100000"/>
                                    </p:animScale>
                                    <p:animScale>
                                      <p:cBhvr>
                                        <p:cTn id="27" dur="26">
                                          <p:stCondLst>
                                            <p:cond delay="1808"/>
                                          </p:stCondLst>
                                        </p:cTn>
                                        <p:tgtEl>
                                          <p:spTgt spid="3">
                                            <p:txEl>
                                              <p:pRg st="0" end="0"/>
                                            </p:txEl>
                                          </p:spTgt>
                                        </p:tgtEl>
                                      </p:cBhvr>
                                      <p:to x="100000" y="95000"/>
                                    </p:animScale>
                                    <p:animScale>
                                      <p:cBhvr>
                                        <p:cTn id="28"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457200" y="274638"/>
            <a:ext cx="8229600" cy="1143000"/>
          </a:xfrm>
        </p:spPr>
        <p:txBody>
          <a:bodyPr>
            <a:noAutofit/>
          </a:bodyPr>
          <a:lstStyle/>
          <a:p>
            <a:pPr algn="ct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ĐẠI HỌC QUỐC GIA TPHCM</a:t>
            </a:r>
            <a:b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TRƯỜNG ĐH CÔNG NGHỆ THÔNG TIN</a:t>
            </a:r>
            <a:b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KHOA CÔNG NGHỆ PHẦN MỀM</a:t>
            </a:r>
            <a:endParaRPr lang="vi-V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7" name="Picture 2" descr="http://www.itc.edu.vn/Data/Sites/1/media/phong_qlkh_cntt/logo-ui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330210"/>
            <a:ext cx="1314151" cy="1087428"/>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4"/>
          <p:cNvSpPr>
            <a:spLocks noGrp="1"/>
          </p:cNvSpPr>
          <p:nvPr>
            <p:ph idx="1"/>
          </p:nvPr>
        </p:nvSpPr>
        <p:spPr>
          <a:xfrm>
            <a:off x="457200" y="1600201"/>
            <a:ext cx="8229600" cy="2514600"/>
          </a:xfrm>
        </p:spPr>
        <p:txBody>
          <a:bodyPr>
            <a:normAutofit/>
          </a:bodyPr>
          <a:lstStyle/>
          <a:p>
            <a:pPr marL="0" indent="0">
              <a:buNone/>
            </a:pPr>
            <a:r>
              <a:rPr lang="en-US" sz="2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ĐỀ TÀI: </a:t>
            </a:r>
          </a:p>
          <a:p>
            <a:pPr marL="0" indent="0" algn="ctr">
              <a:buNone/>
            </a:pPr>
            <a:r>
              <a:rPr lang="en-US" sz="5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ANTI - VIOLENCE</a:t>
            </a:r>
          </a:p>
        </p:txBody>
      </p:sp>
      <p:sp>
        <p:nvSpPr>
          <p:cNvPr id="10" name="Date Placeholder 9"/>
          <p:cNvSpPr>
            <a:spLocks noGrp="1"/>
          </p:cNvSpPr>
          <p:nvPr>
            <p:ph type="dt" sz="half" idx="10"/>
          </p:nvPr>
        </p:nvSpPr>
        <p:spPr/>
        <p:txBody>
          <a:bodyPr/>
          <a:lstStyle/>
          <a:p>
            <a:pPr>
              <a:defRPr/>
            </a:pPr>
            <a:fld id="{12612E00-9ECA-49F3-9865-96DCB7693A06}" type="datetime1">
              <a:rPr lang="en-US" smtClean="0">
                <a:effectLst>
                  <a:outerShdw blurRad="38100" dist="38100" dir="2700000" algn="tl">
                    <a:srgbClr val="000000">
                      <a:alpha val="43137"/>
                    </a:srgbClr>
                  </a:outerShdw>
                </a:effectLst>
              </a:rPr>
              <a:t>6/3/2018</a:t>
            </a:fld>
            <a:endParaRPr lang="en-US" dirty="0">
              <a:effectLst>
                <a:outerShdw blurRad="38100" dist="38100" dir="2700000" algn="tl">
                  <a:srgbClr val="000000">
                    <a:alpha val="43137"/>
                  </a:srgbClr>
                </a:outerShdw>
              </a:effectLst>
            </a:endParaRPr>
          </a:p>
        </p:txBody>
      </p:sp>
      <p:sp>
        <p:nvSpPr>
          <p:cNvPr id="11" name="Slide Number Placeholder 10"/>
          <p:cNvSpPr>
            <a:spLocks noGrp="1"/>
          </p:cNvSpPr>
          <p:nvPr>
            <p:ph type="sldNum" sz="quarter" idx="12"/>
          </p:nvPr>
        </p:nvSpPr>
        <p:spPr/>
        <p:txBody>
          <a:bodyPr/>
          <a:lstStyle/>
          <a:p>
            <a:pPr>
              <a:defRPr/>
            </a:pPr>
            <a:fld id="{C5F87CE7-291F-43C8-A3FF-A32BDCE2A107}" type="slidenum">
              <a:rPr lang="en-US" altLang="vi-VN" smtClean="0">
                <a:effectLst>
                  <a:outerShdw blurRad="38100" dist="38100" dir="2700000" algn="tl">
                    <a:srgbClr val="000000">
                      <a:alpha val="43137"/>
                    </a:srgbClr>
                  </a:outerShdw>
                </a:effectLst>
              </a:rPr>
              <a:pPr>
                <a:defRPr/>
              </a:pPr>
              <a:t>2</a:t>
            </a:fld>
            <a:endParaRPr lang="en-US" altLang="vi-VN" dirty="0">
              <a:effectLst>
                <a:outerShdw blurRad="38100" dist="38100" dir="2700000" algn="tl">
                  <a:srgbClr val="000000">
                    <a:alpha val="43137"/>
                  </a:srgbClr>
                </a:outerShdw>
              </a:effectLst>
            </a:endParaRPr>
          </a:p>
        </p:txBody>
      </p:sp>
      <p:sp>
        <p:nvSpPr>
          <p:cNvPr id="3" name="Rectangle 2"/>
          <p:cNvSpPr/>
          <p:nvPr/>
        </p:nvSpPr>
        <p:spPr>
          <a:xfrm>
            <a:off x="381000" y="4109581"/>
            <a:ext cx="6553200" cy="2246769"/>
          </a:xfrm>
          <a:prstGeom prst="rect">
            <a:avLst/>
          </a:prstGeom>
        </p:spPr>
        <p:txBody>
          <a:bodyPr wrap="square">
            <a:spAutoFit/>
          </a:bodyPr>
          <a:lstStyle/>
          <a:p>
            <a:pPr marL="0" indent="0">
              <a:buNone/>
            </a:pPr>
            <a:r>
              <a:rPr lang="en-US" sz="2800"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GVHD: </a:t>
            </a:r>
            <a:r>
              <a:rPr lang="en-US" sz="2800" i="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Huỳnh</a:t>
            </a:r>
            <a:r>
              <a:rPr lang="en-US" sz="2800"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i="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Hồ</a:t>
            </a:r>
            <a:r>
              <a:rPr lang="en-US" sz="2800"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i="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Thị</a:t>
            </a:r>
            <a:r>
              <a:rPr lang="en-US" sz="2800"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i="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Mộng</a:t>
            </a:r>
            <a:r>
              <a:rPr lang="en-US" sz="2800"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Trinh</a:t>
            </a:r>
          </a:p>
          <a:p>
            <a:pPr marL="0" indent="0">
              <a:buNone/>
            </a:pPr>
            <a:r>
              <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SVTH: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 Quan </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Trọng</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Là</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Thần</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Thái</a:t>
            </a:r>
            <a:endPar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Huỳnh</a:t>
            </a:r>
            <a:r>
              <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Hạ</a:t>
            </a:r>
            <a:r>
              <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Vy 16521470</a:t>
            </a:r>
          </a:p>
          <a:p>
            <a:pPr marL="457200" indent="-457200">
              <a:buFont typeface="Arial" panose="020B0604020202020204" pitchFamily="34" charset="0"/>
              <a:buChar char="•"/>
            </a:pPr>
            <a:r>
              <a:rPr lang="en-US" sz="28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Vũ</a:t>
            </a:r>
            <a:r>
              <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Nguyên</a:t>
            </a:r>
            <a:r>
              <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Đăng</a:t>
            </a:r>
            <a:r>
              <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16521075</a:t>
            </a:r>
          </a:p>
          <a:p>
            <a:pPr marL="457200" indent="-457200">
              <a:buFont typeface="Arial" panose="020B0604020202020204" pitchFamily="34" charset="0"/>
              <a:buChar char="•"/>
            </a:pPr>
            <a:r>
              <a:rPr lang="en-US" sz="28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Đỗ</a:t>
            </a:r>
            <a:r>
              <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Ngọc</a:t>
            </a:r>
            <a:r>
              <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Bích</a:t>
            </a:r>
            <a:r>
              <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Trâm</a:t>
            </a:r>
            <a:r>
              <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16521273</a:t>
            </a:r>
          </a:p>
        </p:txBody>
      </p:sp>
      <p:pic>
        <p:nvPicPr>
          <p:cNvPr id="9" name="Picture 8">
            <a:extLst>
              <a:ext uri="{FF2B5EF4-FFF2-40B4-BE49-F238E27FC236}">
                <a16:creationId xmlns:a16="http://schemas.microsoft.com/office/drawing/2014/main" id="{1933A162-A42B-4254-B4CF-3627E4417553}"/>
              </a:ext>
            </a:extLst>
          </p:cNvPr>
          <p:cNvPicPr>
            <a:picLocks noChangeAspect="1"/>
          </p:cNvPicPr>
          <p:nvPr/>
        </p:nvPicPr>
        <p:blipFill>
          <a:blip r:embed="rId4"/>
          <a:stretch>
            <a:fillRect/>
          </a:stretch>
        </p:blipFill>
        <p:spPr>
          <a:xfrm>
            <a:off x="6705209" y="3927018"/>
            <a:ext cx="2085975" cy="2190750"/>
          </a:xfrm>
          <a:prstGeom prst="ellipse">
            <a:avLst/>
          </a:prstGeom>
          <a:ln>
            <a:noFill/>
          </a:ln>
          <a:effectLst>
            <a:softEdge rad="112500"/>
          </a:effectLst>
        </p:spPr>
      </p:pic>
    </p:spTree>
    <p:extLst>
      <p:ext uri="{BB962C8B-B14F-4D97-AF65-F5344CB8AC3E}">
        <p14:creationId xmlns:p14="http://schemas.microsoft.com/office/powerpoint/2010/main" val="867316559"/>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1000"/>
                                        <p:tgtEl>
                                          <p:spTgt spid="8">
                                            <p:txEl>
                                              <p:pRg st="0" end="0"/>
                                            </p:txEl>
                                          </p:spTgt>
                                        </p:tgtEl>
                                      </p:cBhvr>
                                    </p:animEffect>
                                    <p:anim calcmode="lin" valueType="num">
                                      <p:cBhvr>
                                        <p:cTn id="22"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1" end="1"/>
                                            </p:txEl>
                                          </p:spTgt>
                                        </p:tgtEl>
                                        <p:attrNameLst>
                                          <p:attrName>style.visibility</p:attrName>
                                        </p:attrNameLst>
                                      </p:cBhvr>
                                      <p:to>
                                        <p:strVal val="visible"/>
                                      </p:to>
                                    </p:set>
                                    <p:animEffect transition="in" filter="fade">
                                      <p:cBhvr>
                                        <p:cTn id="28" dur="1000"/>
                                        <p:tgtEl>
                                          <p:spTgt spid="8">
                                            <p:txEl>
                                              <p:pRg st="1" end="1"/>
                                            </p:txEl>
                                          </p:spTgt>
                                        </p:tgtEl>
                                      </p:cBhvr>
                                    </p:animEffect>
                                    <p:anim calcmode="lin" valueType="num">
                                      <p:cBhvr>
                                        <p:cTn id="29"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1000"/>
                                        <p:tgtEl>
                                          <p:spTgt spid="3">
                                            <p:txEl>
                                              <p:pRg st="0" end="0"/>
                                            </p:txEl>
                                          </p:spTgt>
                                        </p:tgtEl>
                                      </p:cBhvr>
                                    </p:animEffect>
                                    <p:anim calcmode="lin" valueType="num">
                                      <p:cBhvr>
                                        <p:cTn id="3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1" end="1"/>
                                            </p:txEl>
                                          </p:spTgt>
                                        </p:tgtEl>
                                        <p:attrNameLst>
                                          <p:attrName>style.visibility</p:attrName>
                                        </p:attrNameLst>
                                      </p:cBhvr>
                                      <p:to>
                                        <p:strVal val="visible"/>
                                      </p:to>
                                    </p:set>
                                    <p:animEffect transition="in" filter="fade">
                                      <p:cBhvr>
                                        <p:cTn id="42" dur="1000"/>
                                        <p:tgtEl>
                                          <p:spTgt spid="3">
                                            <p:txEl>
                                              <p:pRg st="1" end="1"/>
                                            </p:txEl>
                                          </p:spTgt>
                                        </p:tgtEl>
                                      </p:cBhvr>
                                    </p:animEffect>
                                    <p:anim calcmode="lin" valueType="num">
                                      <p:cBhvr>
                                        <p:cTn id="4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animEffect transition="in" filter="fade">
                                      <p:cBhvr>
                                        <p:cTn id="49" dur="1000"/>
                                        <p:tgtEl>
                                          <p:spTgt spid="3">
                                            <p:txEl>
                                              <p:pRg st="2" end="2"/>
                                            </p:txEl>
                                          </p:spTgt>
                                        </p:tgtEl>
                                      </p:cBhvr>
                                    </p:animEffect>
                                    <p:anim calcmode="lin" valueType="num">
                                      <p:cBhvr>
                                        <p:cTn id="5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3" end="3"/>
                                            </p:txEl>
                                          </p:spTgt>
                                        </p:tgtEl>
                                        <p:attrNameLst>
                                          <p:attrName>style.visibility</p:attrName>
                                        </p:attrNameLst>
                                      </p:cBhvr>
                                      <p:to>
                                        <p:strVal val="visible"/>
                                      </p:to>
                                    </p:set>
                                    <p:animEffect transition="in" filter="fade">
                                      <p:cBhvr>
                                        <p:cTn id="56" dur="1000"/>
                                        <p:tgtEl>
                                          <p:spTgt spid="3">
                                            <p:txEl>
                                              <p:pRg st="3" end="3"/>
                                            </p:txEl>
                                          </p:spTgt>
                                        </p:tgtEl>
                                      </p:cBhvr>
                                    </p:animEffect>
                                    <p:anim calcmode="lin" valueType="num">
                                      <p:cBhvr>
                                        <p:cTn id="5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4" end="4"/>
                                            </p:txEl>
                                          </p:spTgt>
                                        </p:tgtEl>
                                        <p:attrNameLst>
                                          <p:attrName>style.visibility</p:attrName>
                                        </p:attrNameLst>
                                      </p:cBhvr>
                                      <p:to>
                                        <p:strVal val="visible"/>
                                      </p:to>
                                    </p:set>
                                    <p:animEffect transition="in" filter="fade">
                                      <p:cBhvr>
                                        <p:cTn id="63" dur="1000"/>
                                        <p:tgtEl>
                                          <p:spTgt spid="3">
                                            <p:txEl>
                                              <p:pRg st="4" end="4"/>
                                            </p:txEl>
                                          </p:spTgt>
                                        </p:tgtEl>
                                      </p:cBhvr>
                                    </p:animEffect>
                                    <p:anim calcmode="lin" valueType="num">
                                      <p:cBhvr>
                                        <p:cTn id="6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fade">
                                      <p:cBhvr>
                                        <p:cTn id="70" dur="1000"/>
                                        <p:tgtEl>
                                          <p:spTgt spid="9"/>
                                        </p:tgtEl>
                                      </p:cBhvr>
                                    </p:animEffect>
                                    <p:anim calcmode="lin" valueType="num">
                                      <p:cBhvr>
                                        <p:cTn id="71" dur="1000" fill="hold"/>
                                        <p:tgtEl>
                                          <p:spTgt spid="9"/>
                                        </p:tgtEl>
                                        <p:attrNameLst>
                                          <p:attrName>ppt_x</p:attrName>
                                        </p:attrNameLst>
                                      </p:cBhvr>
                                      <p:tavLst>
                                        <p:tav tm="0">
                                          <p:val>
                                            <p:strVal val="#ppt_x"/>
                                          </p:val>
                                        </p:tav>
                                        <p:tav tm="100000">
                                          <p:val>
                                            <p:strVal val="#ppt_x"/>
                                          </p:val>
                                        </p:tav>
                                      </p:tavLst>
                                    </p:anim>
                                    <p:anim calcmode="lin" valueType="num">
                                      <p:cBhvr>
                                        <p:cTn id="7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1143000" y="6224666"/>
            <a:ext cx="2133600" cy="365125"/>
          </a:xfrm>
        </p:spPr>
        <p:txBody>
          <a:bodyPr/>
          <a:lstStyle/>
          <a:p>
            <a:pPr>
              <a:defRPr/>
            </a:pPr>
            <a:fld id="{FA14B34E-8F4C-4FA8-BEAA-EB9FDE40539D}" type="datetime1">
              <a:rPr lang="en-US"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6/3/2018</a:t>
            </a:fld>
            <a:endParaRPr lang="en-US">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C5F87CE7-291F-43C8-A3FF-A32BDCE2A107}" type="slidenum">
              <a:rPr lang="en-US" altLang="vi-VN"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defRPr/>
              </a:pPr>
              <a:t>3</a:t>
            </a:fld>
            <a:endParaRPr lang="en-US" altLang="vi-V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4" name="Title 3"/>
          <p:cNvSpPr txBox="1">
            <a:spLocks noGrp="1"/>
          </p:cNvSpPr>
          <p:nvPr>
            <p:ph type="title"/>
          </p:nvPr>
        </p:nvSpPr>
        <p:spPr>
          <a:xfrm>
            <a:off x="3504559" y="193843"/>
            <a:ext cx="2531463" cy="646331"/>
          </a:xfrm>
          <a:prstGeom prst="rect">
            <a:avLst/>
          </a:prstGeom>
          <a:noFill/>
        </p:spPr>
        <p:txBody>
          <a:bodyPr wrap="none" anchor="ct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vi-VN" sz="3600" b="1" dirty="0">
                <a:solidFill>
                  <a:srgbClr val="7F7F7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NỘI DUNG</a:t>
            </a:r>
          </a:p>
        </p:txBody>
      </p:sp>
      <p:grpSp>
        <p:nvGrpSpPr>
          <p:cNvPr id="6" name="Group 5"/>
          <p:cNvGrpSpPr/>
          <p:nvPr/>
        </p:nvGrpSpPr>
        <p:grpSpPr>
          <a:xfrm>
            <a:off x="1447800" y="1066787"/>
            <a:ext cx="5794270" cy="5486413"/>
            <a:chOff x="1447800" y="1219187"/>
            <a:chExt cx="5794270" cy="5486413"/>
          </a:xfrm>
        </p:grpSpPr>
        <p:grpSp>
          <p:nvGrpSpPr>
            <p:cNvPr id="2" name="Group 1"/>
            <p:cNvGrpSpPr/>
            <p:nvPr/>
          </p:nvGrpSpPr>
          <p:grpSpPr>
            <a:xfrm>
              <a:off x="1447800" y="1219187"/>
              <a:ext cx="5794270" cy="5486413"/>
              <a:chOff x="1289977" y="762000"/>
              <a:chExt cx="5794270" cy="5486413"/>
            </a:xfrm>
          </p:grpSpPr>
          <p:grpSp>
            <p:nvGrpSpPr>
              <p:cNvPr id="72" name="Group 71"/>
              <p:cNvGrpSpPr/>
              <p:nvPr/>
            </p:nvGrpSpPr>
            <p:grpSpPr>
              <a:xfrm>
                <a:off x="1289977" y="762000"/>
                <a:ext cx="5794270" cy="5486413"/>
                <a:chOff x="-229555" y="1243013"/>
                <a:chExt cx="5794270" cy="5486413"/>
              </a:xfrm>
            </p:grpSpPr>
            <p:grpSp>
              <p:nvGrpSpPr>
                <p:cNvPr id="37" name="Group 2050"/>
                <p:cNvGrpSpPr>
                  <a:grpSpLocks/>
                </p:cNvGrpSpPr>
                <p:nvPr/>
              </p:nvGrpSpPr>
              <p:grpSpPr bwMode="auto">
                <a:xfrm>
                  <a:off x="185738" y="2555877"/>
                  <a:ext cx="5029199" cy="1584326"/>
                  <a:chOff x="1255569" y="2509838"/>
                  <a:chExt cx="5435741" cy="1710979"/>
                </a:xfrm>
              </p:grpSpPr>
              <p:sp>
                <p:nvSpPr>
                  <p:cNvPr id="38" name="Rectangle 37"/>
                  <p:cNvSpPr/>
                  <p:nvPr/>
                </p:nvSpPr>
                <p:spPr>
                  <a:xfrm>
                    <a:off x="1510193" y="2509838"/>
                    <a:ext cx="5181117" cy="942924"/>
                  </a:xfrm>
                  <a:prstGeom prst="rect">
                    <a:avLst/>
                  </a:prstGeom>
                  <a:gradFill flip="none" rotWithShape="1">
                    <a:gsLst>
                      <a:gs pos="10000">
                        <a:srgbClr val="5789CB">
                          <a:shade val="30000"/>
                          <a:satMod val="115000"/>
                          <a:lumMod val="80000"/>
                        </a:srgbClr>
                      </a:gs>
                      <a:gs pos="50000">
                        <a:srgbClr val="5789CB">
                          <a:shade val="67500"/>
                          <a:satMod val="115000"/>
                        </a:srgbClr>
                      </a:gs>
                      <a:gs pos="100000">
                        <a:srgbClr val="5789CB">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GIỚI THIỆU GAME</a:t>
                    </a:r>
                  </a:p>
                </p:txBody>
              </p:sp>
              <p:sp>
                <p:nvSpPr>
                  <p:cNvPr id="39" name="Freeform 38"/>
                  <p:cNvSpPr/>
                  <p:nvPr/>
                </p:nvSpPr>
                <p:spPr>
                  <a:xfrm rot="349079">
                    <a:off x="1255569" y="2884872"/>
                    <a:ext cx="2308247" cy="1335945"/>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649124">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flip="none" rotWithShape="1">
                    <a:gsLst>
                      <a:gs pos="0">
                        <a:schemeClr val="tx1">
                          <a:lumMod val="57000"/>
                        </a:schemeClr>
                      </a:gs>
                      <a:gs pos="66000">
                        <a:schemeClr val="bg1">
                          <a:shade val="67500"/>
                          <a:satMod val="115000"/>
                          <a:lumMod val="56000"/>
                          <a:lumOff val="44000"/>
                          <a:alpha val="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40" name="Group 2048"/>
                <p:cNvGrpSpPr>
                  <a:grpSpLocks/>
                </p:cNvGrpSpPr>
                <p:nvPr/>
              </p:nvGrpSpPr>
              <p:grpSpPr bwMode="auto">
                <a:xfrm>
                  <a:off x="-229555" y="3375107"/>
                  <a:ext cx="5444494" cy="1555670"/>
                  <a:chOff x="807592" y="3413299"/>
                  <a:chExt cx="5883720" cy="1681753"/>
                </a:xfrm>
              </p:grpSpPr>
              <p:sp>
                <p:nvSpPr>
                  <p:cNvPr id="41" name="Rectangle 40"/>
                  <p:cNvSpPr/>
                  <p:nvPr/>
                </p:nvSpPr>
                <p:spPr>
                  <a:xfrm>
                    <a:off x="807592" y="3413299"/>
                    <a:ext cx="5883720" cy="952471"/>
                  </a:xfrm>
                  <a:prstGeom prst="rect">
                    <a:avLst/>
                  </a:prstGeom>
                  <a:gradFill flip="none" rotWithShape="1">
                    <a:gsLst>
                      <a:gs pos="10000">
                        <a:srgbClr val="2BD0D4">
                          <a:shade val="30000"/>
                          <a:satMod val="115000"/>
                          <a:lumMod val="80000"/>
                        </a:srgbClr>
                      </a:gs>
                      <a:gs pos="50000">
                        <a:srgbClr val="2BD0D4">
                          <a:shade val="67500"/>
                          <a:satMod val="115000"/>
                        </a:srgbClr>
                      </a:gs>
                      <a:gs pos="100000">
                        <a:srgbClr val="2BD0D4">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2" name="Freeform 41"/>
                  <p:cNvSpPr/>
                  <p:nvPr/>
                </p:nvSpPr>
                <p:spPr>
                  <a:xfrm rot="349079">
                    <a:off x="2615119" y="3759107"/>
                    <a:ext cx="2308247" cy="1335945"/>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649124">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flip="none" rotWithShape="1">
                    <a:gsLst>
                      <a:gs pos="0">
                        <a:schemeClr val="tx1">
                          <a:lumMod val="57000"/>
                        </a:schemeClr>
                      </a:gs>
                      <a:gs pos="66000">
                        <a:schemeClr val="bg1">
                          <a:shade val="67500"/>
                          <a:satMod val="115000"/>
                          <a:lumMod val="56000"/>
                          <a:lumOff val="44000"/>
                          <a:alpha val="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
              <p:nvSpPr>
                <p:cNvPr id="45" name="Freeform 44"/>
                <p:cNvSpPr/>
                <p:nvPr/>
              </p:nvSpPr>
              <p:spPr bwMode="auto">
                <a:xfrm rot="349079">
                  <a:off x="633412" y="4609857"/>
                  <a:ext cx="2135616" cy="1236904"/>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649124">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flip="none" rotWithShape="1">
                  <a:gsLst>
                    <a:gs pos="0">
                      <a:schemeClr val="tx1">
                        <a:lumMod val="57000"/>
                      </a:schemeClr>
                    </a:gs>
                    <a:gs pos="66000">
                      <a:schemeClr val="bg1">
                        <a:shade val="67500"/>
                        <a:satMod val="115000"/>
                        <a:alpha val="10000"/>
                        <a:lumMod val="56000"/>
                        <a:lumOff val="4400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46" name="Group 28"/>
                <p:cNvGrpSpPr>
                  <a:grpSpLocks/>
                </p:cNvGrpSpPr>
                <p:nvPr/>
              </p:nvGrpSpPr>
              <p:grpSpPr bwMode="auto">
                <a:xfrm>
                  <a:off x="944563" y="1243013"/>
                  <a:ext cx="4270375" cy="1984375"/>
                  <a:chOff x="2075625" y="1090613"/>
                  <a:chExt cx="4615685" cy="2144142"/>
                </a:xfrm>
              </p:grpSpPr>
              <p:sp>
                <p:nvSpPr>
                  <p:cNvPr id="47" name="Rectangle 46"/>
                  <p:cNvSpPr/>
                  <p:nvPr/>
                </p:nvSpPr>
                <p:spPr>
                  <a:xfrm>
                    <a:off x="2610393" y="1562324"/>
                    <a:ext cx="4080917" cy="952000"/>
                  </a:xfrm>
                  <a:prstGeom prst="rect">
                    <a:avLst/>
                  </a:prstGeom>
                  <a:gradFill flip="none" rotWithShape="1">
                    <a:gsLst>
                      <a:gs pos="10000">
                        <a:srgbClr val="FFC456">
                          <a:shade val="30000"/>
                          <a:satMod val="115000"/>
                          <a:lumMod val="80000"/>
                        </a:srgbClr>
                      </a:gs>
                      <a:gs pos="50000">
                        <a:srgbClr val="FFC456">
                          <a:shade val="67500"/>
                          <a:satMod val="115000"/>
                        </a:srgbClr>
                      </a:gs>
                      <a:gs pos="100000">
                        <a:srgbClr val="FFC45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8" name="Freeform 47"/>
                  <p:cNvSpPr/>
                  <p:nvPr/>
                </p:nvSpPr>
                <p:spPr>
                  <a:xfrm rot="349079">
                    <a:off x="2075625" y="1898810"/>
                    <a:ext cx="2308247" cy="1335945"/>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649124">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flip="none" rotWithShape="1">
                    <a:gsLst>
                      <a:gs pos="0">
                        <a:schemeClr val="tx1">
                          <a:lumMod val="57000"/>
                        </a:schemeClr>
                      </a:gs>
                      <a:gs pos="66000">
                        <a:schemeClr val="bg1">
                          <a:shade val="67500"/>
                          <a:satMod val="115000"/>
                          <a:lumMod val="56000"/>
                          <a:lumOff val="44000"/>
                          <a:alpha val="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9" name="Freeform 48"/>
                  <p:cNvSpPr/>
                  <p:nvPr/>
                </p:nvSpPr>
                <p:spPr>
                  <a:xfrm>
                    <a:off x="2580773" y="1090613"/>
                    <a:ext cx="1190812" cy="1418564"/>
                  </a:xfrm>
                  <a:custGeom>
                    <a:avLst/>
                    <a:gdLst>
                      <a:gd name="connsiteX0" fmla="*/ 0 w 1190625"/>
                      <a:gd name="connsiteY0" fmla="*/ 1419225 h 1419225"/>
                      <a:gd name="connsiteX1" fmla="*/ 0 w 1190625"/>
                      <a:gd name="connsiteY1" fmla="*/ 471487 h 1419225"/>
                      <a:gd name="connsiteX2" fmla="*/ 957262 w 1190625"/>
                      <a:gd name="connsiteY2" fmla="*/ 0 h 1419225"/>
                      <a:gd name="connsiteX3" fmla="*/ 1190625 w 1190625"/>
                      <a:gd name="connsiteY3" fmla="*/ 347662 h 1419225"/>
                      <a:gd name="connsiteX4" fmla="*/ 947737 w 1190625"/>
                      <a:gd name="connsiteY4" fmla="*/ 952500 h 1419225"/>
                      <a:gd name="connsiteX5" fmla="*/ 0 w 1190625"/>
                      <a:gd name="connsiteY5" fmla="*/ 1419225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0625" h="1419225">
                        <a:moveTo>
                          <a:pt x="0" y="1419225"/>
                        </a:moveTo>
                        <a:lnTo>
                          <a:pt x="0" y="471487"/>
                        </a:lnTo>
                        <a:lnTo>
                          <a:pt x="957262" y="0"/>
                        </a:lnTo>
                        <a:lnTo>
                          <a:pt x="1190625" y="347662"/>
                        </a:lnTo>
                        <a:lnTo>
                          <a:pt x="947737" y="952500"/>
                        </a:lnTo>
                        <a:lnTo>
                          <a:pt x="0" y="1419225"/>
                        </a:lnTo>
                        <a:close/>
                      </a:path>
                    </a:pathLst>
                  </a:custGeom>
                  <a:solidFill>
                    <a:srgbClr val="FFC45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
              <p:nvSpPr>
                <p:cNvPr id="50" name="Freeform 49"/>
                <p:cNvSpPr/>
                <p:nvPr/>
              </p:nvSpPr>
              <p:spPr>
                <a:xfrm>
                  <a:off x="421320" y="2103438"/>
                  <a:ext cx="1101725" cy="1312862"/>
                </a:xfrm>
                <a:custGeom>
                  <a:avLst/>
                  <a:gdLst>
                    <a:gd name="connsiteX0" fmla="*/ 0 w 1190625"/>
                    <a:gd name="connsiteY0" fmla="*/ 1419225 h 1419225"/>
                    <a:gd name="connsiteX1" fmla="*/ 0 w 1190625"/>
                    <a:gd name="connsiteY1" fmla="*/ 471487 h 1419225"/>
                    <a:gd name="connsiteX2" fmla="*/ 957262 w 1190625"/>
                    <a:gd name="connsiteY2" fmla="*/ 0 h 1419225"/>
                    <a:gd name="connsiteX3" fmla="*/ 1190625 w 1190625"/>
                    <a:gd name="connsiteY3" fmla="*/ 347662 h 1419225"/>
                    <a:gd name="connsiteX4" fmla="*/ 947737 w 1190625"/>
                    <a:gd name="connsiteY4" fmla="*/ 952500 h 1419225"/>
                    <a:gd name="connsiteX5" fmla="*/ 0 w 1190625"/>
                    <a:gd name="connsiteY5" fmla="*/ 1419225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0625" h="1419225">
                      <a:moveTo>
                        <a:pt x="0" y="1419225"/>
                      </a:moveTo>
                      <a:lnTo>
                        <a:pt x="0" y="471487"/>
                      </a:lnTo>
                      <a:lnTo>
                        <a:pt x="957262" y="0"/>
                      </a:lnTo>
                      <a:lnTo>
                        <a:pt x="1190625" y="347662"/>
                      </a:lnTo>
                      <a:lnTo>
                        <a:pt x="947737" y="952500"/>
                      </a:lnTo>
                      <a:lnTo>
                        <a:pt x="0" y="1419225"/>
                      </a:lnTo>
                      <a:close/>
                    </a:path>
                  </a:pathLst>
                </a:custGeom>
                <a:solidFill>
                  <a:srgbClr val="5789CB"/>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1" name="Freeform 50"/>
                <p:cNvSpPr/>
                <p:nvPr/>
              </p:nvSpPr>
              <p:spPr>
                <a:xfrm>
                  <a:off x="-229555" y="2978150"/>
                  <a:ext cx="1101725" cy="1312863"/>
                </a:xfrm>
                <a:custGeom>
                  <a:avLst/>
                  <a:gdLst>
                    <a:gd name="connsiteX0" fmla="*/ 0 w 1190625"/>
                    <a:gd name="connsiteY0" fmla="*/ 1419225 h 1419225"/>
                    <a:gd name="connsiteX1" fmla="*/ 0 w 1190625"/>
                    <a:gd name="connsiteY1" fmla="*/ 471487 h 1419225"/>
                    <a:gd name="connsiteX2" fmla="*/ 957262 w 1190625"/>
                    <a:gd name="connsiteY2" fmla="*/ 0 h 1419225"/>
                    <a:gd name="connsiteX3" fmla="*/ 1190625 w 1190625"/>
                    <a:gd name="connsiteY3" fmla="*/ 347662 h 1419225"/>
                    <a:gd name="connsiteX4" fmla="*/ 947737 w 1190625"/>
                    <a:gd name="connsiteY4" fmla="*/ 952500 h 1419225"/>
                    <a:gd name="connsiteX5" fmla="*/ 0 w 1190625"/>
                    <a:gd name="connsiteY5" fmla="*/ 1419225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0625" h="1419225">
                      <a:moveTo>
                        <a:pt x="0" y="1419225"/>
                      </a:moveTo>
                      <a:lnTo>
                        <a:pt x="0" y="471487"/>
                      </a:lnTo>
                      <a:lnTo>
                        <a:pt x="957262" y="0"/>
                      </a:lnTo>
                      <a:lnTo>
                        <a:pt x="1190625" y="347662"/>
                      </a:lnTo>
                      <a:lnTo>
                        <a:pt x="947737" y="952500"/>
                      </a:lnTo>
                      <a:lnTo>
                        <a:pt x="0" y="1419225"/>
                      </a:lnTo>
                      <a:close/>
                    </a:path>
                  </a:pathLst>
                </a:custGeom>
                <a:solidFill>
                  <a:srgbClr val="2BD0D4"/>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3" name="TextBox 52"/>
                <p:cNvSpPr txBox="1"/>
                <p:nvPr/>
              </p:nvSpPr>
              <p:spPr>
                <a:xfrm>
                  <a:off x="1623062" y="1572612"/>
                  <a:ext cx="580492" cy="481779"/>
                </a:xfrm>
                <a:prstGeom prst="rect">
                  <a:avLst/>
                </a:prstGeom>
                <a:noFill/>
              </p:spPr>
              <p:txBody>
                <a:bodyPr wrap="none">
                  <a:prstTxWarp prst="textPlain">
                    <a:avLst/>
                  </a:prstTxWarp>
                  <a:spAutoFit/>
                  <a:scene3d>
                    <a:camera prst="perspectiveHeroicExtremeRightFacing">
                      <a:rot lat="1985136" lon="19620348" rev="206230"/>
                    </a:camera>
                    <a:lightRig rig="threePt" dir="t"/>
                  </a:scene3d>
                </a:bodyPr>
                <a:lstStyle/>
                <a:p>
                  <a:pPr fontAlgn="auto">
                    <a:spcBef>
                      <a:spcPts val="0"/>
                    </a:spcBef>
                    <a:spcAft>
                      <a:spcPts val="0"/>
                    </a:spcAft>
                    <a:defRPr/>
                  </a:pPr>
                  <a:r>
                    <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ea typeface="Verdana" pitchFamily="34" charset="0"/>
                      <a:cs typeface="Times New Roman" panose="02020603050405020304" pitchFamily="18" charset="0"/>
                    </a:rPr>
                    <a:t>01</a:t>
                  </a:r>
                </a:p>
              </p:txBody>
            </p:sp>
            <p:sp>
              <p:nvSpPr>
                <p:cNvPr id="54" name="TextBox 53"/>
                <p:cNvSpPr txBox="1"/>
                <p:nvPr/>
              </p:nvSpPr>
              <p:spPr>
                <a:xfrm>
                  <a:off x="585402" y="2480021"/>
                  <a:ext cx="580492" cy="481779"/>
                </a:xfrm>
                <a:prstGeom prst="rect">
                  <a:avLst/>
                </a:prstGeom>
                <a:noFill/>
              </p:spPr>
              <p:txBody>
                <a:bodyPr wrap="none">
                  <a:prstTxWarp prst="textPlain">
                    <a:avLst/>
                  </a:prstTxWarp>
                  <a:spAutoFit/>
                  <a:scene3d>
                    <a:camera prst="perspectiveHeroicExtremeRightFacing">
                      <a:rot lat="1985136" lon="19620348" rev="206230"/>
                    </a:camera>
                    <a:lightRig rig="threePt" dir="t"/>
                  </a:scene3d>
                </a:bodyPr>
                <a:lstStyle/>
                <a:p>
                  <a:pPr fontAlgn="auto">
                    <a:spcBef>
                      <a:spcPts val="0"/>
                    </a:spcBef>
                    <a:spcAft>
                      <a:spcPts val="0"/>
                    </a:spcAft>
                    <a:defRPr/>
                  </a:pPr>
                  <a:r>
                    <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ea typeface="Verdana" pitchFamily="34" charset="0"/>
                      <a:cs typeface="Times New Roman" panose="02020603050405020304" pitchFamily="18" charset="0"/>
                    </a:rPr>
                    <a:t>02</a:t>
                  </a:r>
                </a:p>
              </p:txBody>
            </p:sp>
            <p:sp>
              <p:nvSpPr>
                <p:cNvPr id="55" name="TextBox 54"/>
                <p:cNvSpPr txBox="1"/>
                <p:nvPr/>
              </p:nvSpPr>
              <p:spPr>
                <a:xfrm>
                  <a:off x="-57876" y="3317391"/>
                  <a:ext cx="580492" cy="481779"/>
                </a:xfrm>
                <a:prstGeom prst="rect">
                  <a:avLst/>
                </a:prstGeom>
                <a:noFill/>
              </p:spPr>
              <p:txBody>
                <a:bodyPr wrap="none">
                  <a:prstTxWarp prst="textPlain">
                    <a:avLst/>
                  </a:prstTxWarp>
                  <a:spAutoFit/>
                  <a:scene3d>
                    <a:camera prst="perspectiveHeroicExtremeRightFacing">
                      <a:rot lat="1985136" lon="19620348" rev="206230"/>
                    </a:camera>
                    <a:lightRig rig="threePt" dir="t"/>
                  </a:scene3d>
                </a:bodyPr>
                <a:lstStyle/>
                <a:p>
                  <a:pPr fontAlgn="auto">
                    <a:spcBef>
                      <a:spcPts val="0"/>
                    </a:spcBef>
                    <a:spcAft>
                      <a:spcPts val="0"/>
                    </a:spcAft>
                    <a:defRPr/>
                  </a:pPr>
                  <a:r>
                    <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ea typeface="Verdana" pitchFamily="34" charset="0"/>
                      <a:cs typeface="Times New Roman" panose="02020603050405020304" pitchFamily="18" charset="0"/>
                    </a:rPr>
                    <a:t>03</a:t>
                  </a:r>
                </a:p>
              </p:txBody>
            </p:sp>
            <p:sp>
              <p:nvSpPr>
                <p:cNvPr id="58" name="Rectangle 36"/>
                <p:cNvSpPr>
                  <a:spLocks noChangeArrowheads="1"/>
                </p:cNvSpPr>
                <p:nvPr/>
              </p:nvSpPr>
              <p:spPr bwMode="auto">
                <a:xfrm>
                  <a:off x="2387292" y="1880646"/>
                  <a:ext cx="31774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buClr>
                      <a:srgbClr val="D7181F"/>
                    </a:buClr>
                  </a:pPr>
                  <a:r>
                    <a:rPr lang="en-US" altLang="vi-VN" sz="2000" b="1" i="1" dirty="0">
                      <a:solidFill>
                        <a:srgbClr val="593B1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GIỚI THIỆU ĐỀ TÀI</a:t>
                  </a:r>
                </a:p>
              </p:txBody>
            </p:sp>
            <p:sp>
              <p:nvSpPr>
                <p:cNvPr id="60" name="Rectangle 38"/>
                <p:cNvSpPr>
                  <a:spLocks noChangeArrowheads="1"/>
                </p:cNvSpPr>
                <p:nvPr/>
              </p:nvSpPr>
              <p:spPr bwMode="auto">
                <a:xfrm>
                  <a:off x="1735459" y="2690813"/>
                  <a:ext cx="35632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fontAlgn="auto" hangingPunct="1">
                    <a:spcBef>
                      <a:spcPts val="0"/>
                    </a:spcBef>
                    <a:spcAft>
                      <a:spcPts val="0"/>
                    </a:spcAft>
                    <a:defRPr/>
                  </a:pPr>
                  <a:endParaRPr lang="vi-VN" sz="2800"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2" name="Rectangle 61"/>
                <p:cNvSpPr/>
                <p:nvPr/>
              </p:nvSpPr>
              <p:spPr>
                <a:xfrm>
                  <a:off x="1547747" y="3568337"/>
                  <a:ext cx="3633257" cy="523220"/>
                </a:xfrm>
                <a:prstGeom prst="rect">
                  <a:avLst/>
                </a:prstGeom>
              </p:spPr>
              <p:txBody>
                <a:bodyPr wrap="square">
                  <a:spAutoFit/>
                </a:bodyPr>
                <a:lstStyle/>
                <a:p>
                  <a:pPr algn="r" eaLnBrk="1" fontAlgn="auto" hangingPunct="1">
                    <a:spcBef>
                      <a:spcPts val="0"/>
                    </a:spcBef>
                    <a:spcAft>
                      <a:spcPts val="0"/>
                    </a:spcAft>
                    <a:defRPr/>
                  </a:pPr>
                  <a:endParaRPr lang="vi-VN" sz="2800" b="1"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65" name="Group 30"/>
                <p:cNvGrpSpPr>
                  <a:grpSpLocks/>
                </p:cNvGrpSpPr>
                <p:nvPr/>
              </p:nvGrpSpPr>
              <p:grpSpPr bwMode="auto">
                <a:xfrm>
                  <a:off x="151445" y="3810080"/>
                  <a:ext cx="5063493" cy="2919346"/>
                  <a:chOff x="1487808" y="3882893"/>
                  <a:chExt cx="5471291" cy="3155355"/>
                </a:xfrm>
              </p:grpSpPr>
              <p:sp>
                <p:nvSpPr>
                  <p:cNvPr id="66" name="Rectangle 65"/>
                  <p:cNvSpPr/>
                  <p:nvPr/>
                </p:nvSpPr>
                <p:spPr>
                  <a:xfrm>
                    <a:off x="1487808" y="4365126"/>
                    <a:ext cx="5471291" cy="952290"/>
                  </a:xfrm>
                  <a:prstGeom prst="rect">
                    <a:avLst/>
                  </a:prstGeom>
                  <a:gradFill flip="none" rotWithShape="1">
                    <a:gsLst>
                      <a:gs pos="10000">
                        <a:srgbClr val="E9BD98">
                          <a:shade val="30000"/>
                          <a:satMod val="115000"/>
                          <a:lumMod val="80000"/>
                        </a:srgbClr>
                      </a:gs>
                      <a:gs pos="50000">
                        <a:srgbClr val="E9BD98">
                          <a:shade val="67500"/>
                          <a:satMod val="115000"/>
                        </a:srgbClr>
                      </a:gs>
                      <a:gs pos="100000">
                        <a:srgbClr val="E9BD98">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7" name="Freeform 66"/>
                  <p:cNvSpPr/>
                  <p:nvPr/>
                </p:nvSpPr>
                <p:spPr>
                  <a:xfrm rot="349079">
                    <a:off x="3125286" y="5702303"/>
                    <a:ext cx="2308247" cy="1335945"/>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649124">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flip="none" rotWithShape="1">
                    <a:gsLst>
                      <a:gs pos="0">
                        <a:schemeClr val="tx1">
                          <a:lumMod val="57000"/>
                        </a:schemeClr>
                      </a:gs>
                      <a:gs pos="66000">
                        <a:schemeClr val="bg1">
                          <a:shade val="67500"/>
                          <a:satMod val="115000"/>
                          <a:alpha val="10000"/>
                          <a:lumMod val="56000"/>
                          <a:lumOff val="4400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8" name="Freeform 67"/>
                  <p:cNvSpPr/>
                  <p:nvPr/>
                </p:nvSpPr>
                <p:spPr>
                  <a:xfrm>
                    <a:off x="1487808" y="3882893"/>
                    <a:ext cx="1190454" cy="1418998"/>
                  </a:xfrm>
                  <a:custGeom>
                    <a:avLst/>
                    <a:gdLst>
                      <a:gd name="connsiteX0" fmla="*/ 0 w 1190625"/>
                      <a:gd name="connsiteY0" fmla="*/ 1419225 h 1419225"/>
                      <a:gd name="connsiteX1" fmla="*/ 0 w 1190625"/>
                      <a:gd name="connsiteY1" fmla="*/ 471487 h 1419225"/>
                      <a:gd name="connsiteX2" fmla="*/ 957262 w 1190625"/>
                      <a:gd name="connsiteY2" fmla="*/ 0 h 1419225"/>
                      <a:gd name="connsiteX3" fmla="*/ 1190625 w 1190625"/>
                      <a:gd name="connsiteY3" fmla="*/ 347662 h 1419225"/>
                      <a:gd name="connsiteX4" fmla="*/ 947737 w 1190625"/>
                      <a:gd name="connsiteY4" fmla="*/ 952500 h 1419225"/>
                      <a:gd name="connsiteX5" fmla="*/ 0 w 1190625"/>
                      <a:gd name="connsiteY5" fmla="*/ 1419225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0625" h="1419225">
                        <a:moveTo>
                          <a:pt x="0" y="1419225"/>
                        </a:moveTo>
                        <a:lnTo>
                          <a:pt x="0" y="471487"/>
                        </a:lnTo>
                        <a:lnTo>
                          <a:pt x="957262" y="0"/>
                        </a:lnTo>
                        <a:lnTo>
                          <a:pt x="1190625" y="347662"/>
                        </a:lnTo>
                        <a:lnTo>
                          <a:pt x="947737" y="952500"/>
                        </a:lnTo>
                        <a:lnTo>
                          <a:pt x="0" y="1419225"/>
                        </a:lnTo>
                        <a:close/>
                      </a:path>
                    </a:pathLst>
                  </a:custGeom>
                  <a:solidFill>
                    <a:srgbClr val="E9BD98"/>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
              <p:nvSpPr>
                <p:cNvPr id="69" name="TextBox 68"/>
                <p:cNvSpPr txBox="1"/>
                <p:nvPr/>
              </p:nvSpPr>
              <p:spPr>
                <a:xfrm>
                  <a:off x="328318" y="4186735"/>
                  <a:ext cx="580492" cy="481779"/>
                </a:xfrm>
                <a:prstGeom prst="rect">
                  <a:avLst/>
                </a:prstGeom>
                <a:noFill/>
              </p:spPr>
              <p:txBody>
                <a:bodyPr wrap="none">
                  <a:prstTxWarp prst="textPlain">
                    <a:avLst/>
                  </a:prstTxWarp>
                  <a:spAutoFit/>
                  <a:scene3d>
                    <a:camera prst="perspectiveHeroicExtremeRightFacing">
                      <a:rot lat="1985136" lon="19620348" rev="206230"/>
                    </a:camera>
                    <a:lightRig rig="threePt" dir="t"/>
                  </a:scene3d>
                </a:bodyPr>
                <a:lstStyle/>
                <a:p>
                  <a:pPr fontAlgn="auto">
                    <a:spcBef>
                      <a:spcPts val="0"/>
                    </a:spcBef>
                    <a:spcAft>
                      <a:spcPts val="0"/>
                    </a:spcAft>
                    <a:defRPr/>
                  </a:pPr>
                  <a:r>
                    <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ea typeface="Verdana" pitchFamily="34" charset="0"/>
                      <a:cs typeface="Times New Roman" panose="02020603050405020304" pitchFamily="18" charset="0"/>
                    </a:rPr>
                    <a:t>04</a:t>
                  </a:r>
                </a:p>
              </p:txBody>
            </p:sp>
            <p:sp>
              <p:nvSpPr>
                <p:cNvPr id="71" name="Rectangle 44"/>
                <p:cNvSpPr>
                  <a:spLocks noChangeArrowheads="1"/>
                </p:cNvSpPr>
                <p:nvPr/>
              </p:nvSpPr>
              <p:spPr bwMode="auto">
                <a:xfrm>
                  <a:off x="1755231" y="4438462"/>
                  <a:ext cx="31968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r" eaLnBrk="1" hangingPunct="1"/>
                  <a:r>
                    <a:rPr lang="en-US" altLang="en-US" sz="2400" b="1" i="1" dirty="0">
                      <a:solidFill>
                        <a:srgbClr val="24242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MỤC TIÊU ĐỀ TÀI</a:t>
                  </a:r>
                </a:p>
              </p:txBody>
            </p:sp>
          </p:grpSp>
          <p:grpSp>
            <p:nvGrpSpPr>
              <p:cNvPr id="83" name="Group 82"/>
              <p:cNvGrpSpPr/>
              <p:nvPr/>
            </p:nvGrpSpPr>
            <p:grpSpPr>
              <a:xfrm>
                <a:off x="2428342" y="4200673"/>
                <a:ext cx="4307715" cy="1312862"/>
                <a:chOff x="2554282" y="3962470"/>
                <a:chExt cx="4307715" cy="1312862"/>
              </a:xfrm>
            </p:grpSpPr>
            <p:sp>
              <p:nvSpPr>
                <p:cNvPr id="79" name="Rectangle 78"/>
                <p:cNvSpPr/>
                <p:nvPr/>
              </p:nvSpPr>
              <p:spPr bwMode="auto">
                <a:xfrm>
                  <a:off x="2554282" y="4394270"/>
                  <a:ext cx="4307715" cy="881062"/>
                </a:xfrm>
                <a:prstGeom prst="rect">
                  <a:avLst/>
                </a:prstGeom>
                <a:gradFill flip="none" rotWithShape="1">
                  <a:gsLst>
                    <a:gs pos="10000">
                      <a:srgbClr val="C00000"/>
                    </a:gs>
                    <a:gs pos="50000">
                      <a:srgbClr val="FF0000"/>
                    </a:gs>
                    <a:gs pos="100000">
                      <a:srgbClr val="FF0000"/>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0" name="Freeform 79"/>
                <p:cNvSpPr/>
                <p:nvPr/>
              </p:nvSpPr>
              <p:spPr bwMode="auto">
                <a:xfrm>
                  <a:off x="2558917" y="3962470"/>
                  <a:ext cx="1101725" cy="1312862"/>
                </a:xfrm>
                <a:custGeom>
                  <a:avLst/>
                  <a:gdLst>
                    <a:gd name="connsiteX0" fmla="*/ 0 w 1190625"/>
                    <a:gd name="connsiteY0" fmla="*/ 1419225 h 1419225"/>
                    <a:gd name="connsiteX1" fmla="*/ 0 w 1190625"/>
                    <a:gd name="connsiteY1" fmla="*/ 471487 h 1419225"/>
                    <a:gd name="connsiteX2" fmla="*/ 957262 w 1190625"/>
                    <a:gd name="connsiteY2" fmla="*/ 0 h 1419225"/>
                    <a:gd name="connsiteX3" fmla="*/ 1190625 w 1190625"/>
                    <a:gd name="connsiteY3" fmla="*/ 347662 h 1419225"/>
                    <a:gd name="connsiteX4" fmla="*/ 947737 w 1190625"/>
                    <a:gd name="connsiteY4" fmla="*/ 952500 h 1419225"/>
                    <a:gd name="connsiteX5" fmla="*/ 0 w 1190625"/>
                    <a:gd name="connsiteY5" fmla="*/ 1419225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0625" h="1419225">
                      <a:moveTo>
                        <a:pt x="0" y="1419225"/>
                      </a:moveTo>
                      <a:lnTo>
                        <a:pt x="0" y="471487"/>
                      </a:lnTo>
                      <a:lnTo>
                        <a:pt x="957262" y="0"/>
                      </a:lnTo>
                      <a:lnTo>
                        <a:pt x="1190625" y="347662"/>
                      </a:lnTo>
                      <a:lnTo>
                        <a:pt x="947737" y="952500"/>
                      </a:lnTo>
                      <a:lnTo>
                        <a:pt x="0" y="1419225"/>
                      </a:lnTo>
                      <a:close/>
                    </a:path>
                  </a:pathLst>
                </a:cu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1" name="TextBox 80"/>
                <p:cNvSpPr txBox="1"/>
                <p:nvPr/>
              </p:nvSpPr>
              <p:spPr>
                <a:xfrm>
                  <a:off x="2735788" y="4339135"/>
                  <a:ext cx="580492" cy="481779"/>
                </a:xfrm>
                <a:prstGeom prst="rect">
                  <a:avLst/>
                </a:prstGeom>
                <a:noFill/>
              </p:spPr>
              <p:txBody>
                <a:bodyPr wrap="none">
                  <a:prstTxWarp prst="textPlain">
                    <a:avLst/>
                  </a:prstTxWarp>
                  <a:spAutoFit/>
                  <a:scene3d>
                    <a:camera prst="perspectiveHeroicExtremeRightFacing">
                      <a:rot lat="1985136" lon="19620348" rev="206230"/>
                    </a:camera>
                    <a:lightRig rig="threePt" dir="t"/>
                  </a:scene3d>
                </a:bodyPr>
                <a:lstStyle/>
                <a:p>
                  <a:pPr fontAlgn="auto">
                    <a:spcBef>
                      <a:spcPts val="0"/>
                    </a:spcBef>
                    <a:spcAft>
                      <a:spcPts val="0"/>
                    </a:spcAft>
                    <a:defRPr/>
                  </a:pPr>
                  <a:r>
                    <a:rPr lang="en-US" sz="3600" b="1">
                      <a:solidFill>
                        <a:schemeClr val="bg1"/>
                      </a:solidFill>
                      <a:effectLst>
                        <a:outerShdw blurRad="38100" dist="38100" dir="2700000" algn="tl">
                          <a:srgbClr val="000000">
                            <a:alpha val="43137"/>
                          </a:srgbClr>
                        </a:outerShdw>
                      </a:effectLst>
                      <a:latin typeface="Times New Roman" panose="02020603050405020304" pitchFamily="18" charset="0"/>
                      <a:ea typeface="Verdana" pitchFamily="34" charset="0"/>
                      <a:cs typeface="Times New Roman" panose="02020603050405020304" pitchFamily="18" charset="0"/>
                    </a:rPr>
                    <a:t>05</a:t>
                  </a:r>
                </a:p>
              </p:txBody>
            </p:sp>
            <p:sp>
              <p:nvSpPr>
                <p:cNvPr id="82" name="Rectangle 44"/>
                <p:cNvSpPr>
                  <a:spLocks noChangeArrowheads="1"/>
                </p:cNvSpPr>
                <p:nvPr/>
              </p:nvSpPr>
              <p:spPr bwMode="auto">
                <a:xfrm>
                  <a:off x="4156602" y="4551354"/>
                  <a:ext cx="25987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r" eaLnBrk="1" hangingPunct="1"/>
                  <a:r>
                    <a:rPr lang="en-US" altLang="en-US" sz="2800" b="1" i="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DEMO</a:t>
                  </a:r>
                </a:p>
              </p:txBody>
            </p:sp>
          </p:grpSp>
        </p:grpSp>
        <p:sp>
          <p:nvSpPr>
            <p:cNvPr id="3" name="Rectangle 2"/>
            <p:cNvSpPr/>
            <p:nvPr/>
          </p:nvSpPr>
          <p:spPr>
            <a:xfrm>
              <a:off x="2861752" y="3505200"/>
              <a:ext cx="3996607" cy="461665"/>
            </a:xfrm>
            <a:prstGeom prst="rect">
              <a:avLst/>
            </a:prstGeom>
          </p:spPr>
          <p:txBody>
            <a:bodyPr wrap="none">
              <a:spAutoFit/>
            </a:bodyPr>
            <a:lstStyle/>
            <a:p>
              <a:pPr algn="r" eaLnBrk="1" fontAlgn="auto" hangingPunct="1">
                <a:spcBef>
                  <a:spcPts val="0"/>
                </a:spcBef>
                <a:spcAft>
                  <a:spcPts val="0"/>
                </a:spcAft>
                <a:defRPr/>
              </a:pPr>
              <a:r>
                <a:rPr lang="en-US" sz="2400" b="1" i="1" kern="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vi-VN" sz="2400" b="1" i="1" kern="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Ư</a:t>
              </a:r>
              <a:r>
                <a:rPr lang="en-US" sz="2400" b="1" i="1" kern="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ỚNG DẪN CÁCH CH</a:t>
              </a:r>
              <a:r>
                <a:rPr lang="vi-VN" sz="2400" b="1" i="1" kern="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Ơ</a:t>
              </a:r>
              <a:r>
                <a:rPr lang="en-US" sz="2400" b="1" i="1" kern="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endParaRPr lang="vi-VN" sz="2400" b="1" i="1" kern="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748958661"/>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title"/>
          </p:nvPr>
        </p:nvSpPr>
        <p:spPr>
          <a:xfrm>
            <a:off x="2301506" y="522972"/>
            <a:ext cx="4540987" cy="646331"/>
          </a:xfrm>
          <a:prstGeom prst="rect">
            <a:avLst/>
          </a:prstGeom>
          <a:noFill/>
        </p:spPr>
        <p:txBody>
          <a:bodyPr wrap="none" anchor="ct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vi-VN" sz="3600" b="1">
                <a:solidFill>
                  <a:srgbClr val="7F7F7F"/>
                </a:solidFill>
                <a:latin typeface="Times New Roman" panose="02020603050405020304" pitchFamily="18" charset="0"/>
                <a:cs typeface="Times New Roman" panose="02020603050405020304" pitchFamily="18" charset="0"/>
              </a:rPr>
              <a:t>GIỚI THIỆU ĐỀ TÀI</a:t>
            </a:r>
          </a:p>
        </p:txBody>
      </p:sp>
      <p:sp>
        <p:nvSpPr>
          <p:cNvPr id="5" name="Date Placeholder 4"/>
          <p:cNvSpPr>
            <a:spLocks noGrp="1"/>
          </p:cNvSpPr>
          <p:nvPr>
            <p:ph type="dt" sz="half" idx="10"/>
          </p:nvPr>
        </p:nvSpPr>
        <p:spPr/>
        <p:txBody>
          <a:bodyPr/>
          <a:lstStyle/>
          <a:p>
            <a:pPr>
              <a:defRPr/>
            </a:pPr>
            <a:fld id="{6FCE9B0E-3D5C-4682-8946-D4F07E6DB0F3}" type="datetime1">
              <a:rPr lang="en-US" smtClean="0"/>
              <a:t>6/3/2018</a:t>
            </a:fld>
            <a:endParaRPr lang="en-US"/>
          </a:p>
        </p:txBody>
      </p:sp>
      <p:sp>
        <p:nvSpPr>
          <p:cNvPr id="6" name="Slide Number Placeholder 5"/>
          <p:cNvSpPr>
            <a:spLocks noGrp="1"/>
          </p:cNvSpPr>
          <p:nvPr>
            <p:ph type="sldNum" sz="quarter" idx="12"/>
          </p:nvPr>
        </p:nvSpPr>
        <p:spPr/>
        <p:txBody>
          <a:bodyPr/>
          <a:lstStyle/>
          <a:p>
            <a:pPr>
              <a:defRPr/>
            </a:pPr>
            <a:fld id="{C5F87CE7-291F-43C8-A3FF-A32BDCE2A107}" type="slidenum">
              <a:rPr lang="en-US" altLang="vi-VN" smtClean="0"/>
              <a:pPr>
                <a:defRPr/>
              </a:pPr>
              <a:t>4</a:t>
            </a:fld>
            <a:endParaRPr lang="en-US" altLang="vi-VN"/>
          </a:p>
        </p:txBody>
      </p:sp>
      <p:sp>
        <p:nvSpPr>
          <p:cNvPr id="9" name="Striped Right Arrow 8"/>
          <p:cNvSpPr/>
          <p:nvPr/>
        </p:nvSpPr>
        <p:spPr>
          <a:xfrm>
            <a:off x="4209302" y="2061559"/>
            <a:ext cx="838200" cy="609600"/>
          </a:xfrm>
          <a:prstGeom prst="striped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Striped Right Arrow 9"/>
          <p:cNvSpPr/>
          <p:nvPr/>
        </p:nvSpPr>
        <p:spPr>
          <a:xfrm>
            <a:off x="4152900" y="4674645"/>
            <a:ext cx="838200" cy="609600"/>
          </a:xfrm>
          <a:prstGeom prst="striped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026" name="Picture 2" descr="Image result for tranh biáº¿m há»a vá» báº¡o lá»±c do game">
            <a:extLst>
              <a:ext uri="{FF2B5EF4-FFF2-40B4-BE49-F238E27FC236}">
                <a16:creationId xmlns:a16="http://schemas.microsoft.com/office/drawing/2014/main" id="{5AB2C0E4-A6F3-4F85-A339-33D3E770E9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9515" y="4139366"/>
            <a:ext cx="3007550" cy="207855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pic>
        <p:nvPicPr>
          <p:cNvPr id="1028" name="Picture 4" descr="Image result for tranh biáº¿m há»a vá» game">
            <a:extLst>
              <a:ext uri="{FF2B5EF4-FFF2-40B4-BE49-F238E27FC236}">
                <a16:creationId xmlns:a16="http://schemas.microsoft.com/office/drawing/2014/main" id="{63C7E967-95C5-49B4-97E2-DF24F23208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0543" y="1321711"/>
            <a:ext cx="3007550" cy="204513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
        <p:nvSpPr>
          <p:cNvPr id="11" name="AutoShape 6" descr="Image result for chÆ¡i game">
            <a:extLst>
              <a:ext uri="{FF2B5EF4-FFF2-40B4-BE49-F238E27FC236}">
                <a16:creationId xmlns:a16="http://schemas.microsoft.com/office/drawing/2014/main" id="{810F0CDF-894E-4A6A-9946-8EE9330A0528}"/>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descr="Related image">
            <a:extLst>
              <a:ext uri="{FF2B5EF4-FFF2-40B4-BE49-F238E27FC236}">
                <a16:creationId xmlns:a16="http://schemas.microsoft.com/office/drawing/2014/main" id="{9FA163D8-DA0A-4F5C-9407-75FEDF5694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221" y="1201120"/>
            <a:ext cx="2667000" cy="213247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pic>
        <p:nvPicPr>
          <p:cNvPr id="1036" name="Picture 12" descr="Related image">
            <a:extLst>
              <a:ext uri="{FF2B5EF4-FFF2-40B4-BE49-F238E27FC236}">
                <a16:creationId xmlns:a16="http://schemas.microsoft.com/office/drawing/2014/main" id="{A095198F-11F5-4BCB-B5BF-C0B660F8BB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222" y="3928197"/>
            <a:ext cx="2667000" cy="217255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39921231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fade">
                                      <p:cBhvr>
                                        <p:cTn id="7" dur="1000"/>
                                        <p:tgtEl>
                                          <p:spTgt spid="1034"/>
                                        </p:tgtEl>
                                      </p:cBhvr>
                                    </p:animEffect>
                                    <p:anim calcmode="lin" valueType="num">
                                      <p:cBhvr>
                                        <p:cTn id="8" dur="1000" fill="hold"/>
                                        <p:tgtEl>
                                          <p:spTgt spid="1034"/>
                                        </p:tgtEl>
                                        <p:attrNameLst>
                                          <p:attrName>ppt_x</p:attrName>
                                        </p:attrNameLst>
                                      </p:cBhvr>
                                      <p:tavLst>
                                        <p:tav tm="0">
                                          <p:val>
                                            <p:strVal val="#ppt_x"/>
                                          </p:val>
                                        </p:tav>
                                        <p:tav tm="100000">
                                          <p:val>
                                            <p:strVal val="#ppt_x"/>
                                          </p:val>
                                        </p:tav>
                                      </p:tavLst>
                                    </p:anim>
                                    <p:anim calcmode="lin" valueType="num">
                                      <p:cBhvr>
                                        <p:cTn id="9" dur="1000" fill="hold"/>
                                        <p:tgtEl>
                                          <p:spTgt spid="10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36"/>
                                        </p:tgtEl>
                                        <p:attrNameLst>
                                          <p:attrName>style.visibility</p:attrName>
                                        </p:attrNameLst>
                                      </p:cBhvr>
                                      <p:to>
                                        <p:strVal val="visible"/>
                                      </p:to>
                                    </p:set>
                                    <p:animEffect transition="in" filter="fade">
                                      <p:cBhvr>
                                        <p:cTn id="14" dur="1000"/>
                                        <p:tgtEl>
                                          <p:spTgt spid="1036"/>
                                        </p:tgtEl>
                                      </p:cBhvr>
                                    </p:animEffect>
                                    <p:anim calcmode="lin" valueType="num">
                                      <p:cBhvr>
                                        <p:cTn id="15" dur="1000" fill="hold"/>
                                        <p:tgtEl>
                                          <p:spTgt spid="1036"/>
                                        </p:tgtEl>
                                        <p:attrNameLst>
                                          <p:attrName>ppt_x</p:attrName>
                                        </p:attrNameLst>
                                      </p:cBhvr>
                                      <p:tavLst>
                                        <p:tav tm="0">
                                          <p:val>
                                            <p:strVal val="#ppt_x"/>
                                          </p:val>
                                        </p:tav>
                                        <p:tav tm="100000">
                                          <p:val>
                                            <p:strVal val="#ppt_x"/>
                                          </p:val>
                                        </p:tav>
                                      </p:tavLst>
                                    </p:anim>
                                    <p:anim calcmode="lin" valueType="num">
                                      <p:cBhvr>
                                        <p:cTn id="16" dur="1000" fill="hold"/>
                                        <p:tgtEl>
                                          <p:spTgt spid="103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28"/>
                                        </p:tgtEl>
                                        <p:attrNameLst>
                                          <p:attrName>style.visibility</p:attrName>
                                        </p:attrNameLst>
                                      </p:cBhvr>
                                      <p:to>
                                        <p:strVal val="visible"/>
                                      </p:to>
                                    </p:set>
                                    <p:animEffect transition="in" filter="fade">
                                      <p:cBhvr>
                                        <p:cTn id="35" dur="1000"/>
                                        <p:tgtEl>
                                          <p:spTgt spid="1028"/>
                                        </p:tgtEl>
                                      </p:cBhvr>
                                    </p:animEffect>
                                    <p:anim calcmode="lin" valueType="num">
                                      <p:cBhvr>
                                        <p:cTn id="36" dur="1000" fill="hold"/>
                                        <p:tgtEl>
                                          <p:spTgt spid="1028"/>
                                        </p:tgtEl>
                                        <p:attrNameLst>
                                          <p:attrName>ppt_x</p:attrName>
                                        </p:attrNameLst>
                                      </p:cBhvr>
                                      <p:tavLst>
                                        <p:tav tm="0">
                                          <p:val>
                                            <p:strVal val="#ppt_x"/>
                                          </p:val>
                                        </p:tav>
                                        <p:tav tm="100000">
                                          <p:val>
                                            <p:strVal val="#ppt_x"/>
                                          </p:val>
                                        </p:tav>
                                      </p:tavLst>
                                    </p:anim>
                                    <p:anim calcmode="lin" valueType="num">
                                      <p:cBhvr>
                                        <p:cTn id="37"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26"/>
                                        </p:tgtEl>
                                        <p:attrNameLst>
                                          <p:attrName>style.visibility</p:attrName>
                                        </p:attrNameLst>
                                      </p:cBhvr>
                                      <p:to>
                                        <p:strVal val="visible"/>
                                      </p:to>
                                    </p:set>
                                    <p:animEffect transition="in" filter="fade">
                                      <p:cBhvr>
                                        <p:cTn id="42" dur="1000"/>
                                        <p:tgtEl>
                                          <p:spTgt spid="1026"/>
                                        </p:tgtEl>
                                      </p:cBhvr>
                                    </p:animEffect>
                                    <p:anim calcmode="lin" valueType="num">
                                      <p:cBhvr>
                                        <p:cTn id="43" dur="1000" fill="hold"/>
                                        <p:tgtEl>
                                          <p:spTgt spid="1026"/>
                                        </p:tgtEl>
                                        <p:attrNameLst>
                                          <p:attrName>ppt_x</p:attrName>
                                        </p:attrNameLst>
                                      </p:cBhvr>
                                      <p:tavLst>
                                        <p:tav tm="0">
                                          <p:val>
                                            <p:strVal val="#ppt_x"/>
                                          </p:val>
                                        </p:tav>
                                        <p:tav tm="100000">
                                          <p:val>
                                            <p:strVal val="#ppt_x"/>
                                          </p:val>
                                        </p:tav>
                                      </p:tavLst>
                                    </p:anim>
                                    <p:anim calcmode="lin" valueType="num">
                                      <p:cBhvr>
                                        <p:cTn id="4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F73FCEB7-CD02-4399-BA74-12D9191D6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2">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663" y="321177"/>
            <a:ext cx="3249230"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3344" y="3910267"/>
            <a:ext cx="1940093"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23ADBF95-AD7B-4D93-B16C-3D70FF505A05}"/>
              </a:ext>
            </a:extLst>
          </p:cNvPr>
          <p:cNvPicPr>
            <a:picLocks noChangeAspect="1"/>
          </p:cNvPicPr>
          <p:nvPr/>
        </p:nvPicPr>
        <p:blipFill>
          <a:blip r:embed="rId3"/>
          <a:stretch>
            <a:fillRect/>
          </a:stretch>
        </p:blipFill>
        <p:spPr>
          <a:xfrm>
            <a:off x="3865366" y="1761817"/>
            <a:ext cx="4915159" cy="3342308"/>
          </a:xfrm>
          <a:prstGeom prst="rect">
            <a:avLst/>
          </a:prstGeom>
        </p:spPr>
      </p:pic>
      <p:sp>
        <p:nvSpPr>
          <p:cNvPr id="4" name="Title 3"/>
          <p:cNvSpPr txBox="1">
            <a:spLocks noGrp="1"/>
          </p:cNvSpPr>
          <p:nvPr>
            <p:ph type="title"/>
          </p:nvPr>
        </p:nvSpPr>
        <p:spPr>
          <a:xfrm>
            <a:off x="505677" y="914400"/>
            <a:ext cx="2743200" cy="2887579"/>
          </a:xfrm>
          <a:prstGeom prst="rect">
            <a:avLst/>
          </a:prstGeom>
        </p:spPr>
        <p:txBody>
          <a:bodyPr vert="horz" lIns="91440" tIns="45720" rIns="91440" bIns="45720" rtlCol="0" anchor="b">
            <a:norm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ct val="90000"/>
              </a:lnSpc>
            </a:pPr>
            <a:r>
              <a:rPr lang="en-US" altLang="vi-VN" sz="4200" b="1" kern="1200" dirty="0">
                <a:solidFill>
                  <a:srgbClr val="FFFFFF"/>
                </a:solidFill>
                <a:latin typeface="+mj-lt"/>
                <a:ea typeface="+mj-ea"/>
                <a:cs typeface="+mj-cs"/>
              </a:rPr>
              <a:t>GIỚI THIỆU GAME</a:t>
            </a:r>
          </a:p>
        </p:txBody>
      </p:sp>
      <p:sp>
        <p:nvSpPr>
          <p:cNvPr id="5" name="Date Placeholder 4"/>
          <p:cNvSpPr>
            <a:spLocks noGrp="1"/>
          </p:cNvSpPr>
          <p:nvPr>
            <p:ph type="dt" sz="half" idx="10"/>
          </p:nvPr>
        </p:nvSpPr>
        <p:spPr>
          <a:xfrm>
            <a:off x="505677" y="5789576"/>
            <a:ext cx="2743200" cy="333510"/>
          </a:xfrm>
        </p:spPr>
        <p:txBody>
          <a:bodyPr vert="horz" lIns="91440" tIns="45720" rIns="91440" bIns="45720" rtlCol="0" anchor="ctr">
            <a:normAutofit/>
          </a:bodyPr>
          <a:lstStyle/>
          <a:p>
            <a:pPr algn="ctr">
              <a:spcAft>
                <a:spcPts val="600"/>
              </a:spcAft>
              <a:defRPr/>
            </a:pPr>
            <a:fld id="{6FCE9B0E-3D5C-4682-8946-D4F07E6DB0F3}" type="datetime1">
              <a:rPr lang="en-US" sz="1400">
                <a:solidFill>
                  <a:srgbClr val="FFFFFF"/>
                </a:solidFill>
              </a:rPr>
              <a:pPr algn="ctr">
                <a:spcAft>
                  <a:spcPts val="600"/>
                </a:spcAft>
                <a:defRPr/>
              </a:pPr>
              <a:t>6/3/2018</a:t>
            </a:fld>
            <a:endParaRPr lang="en-US" sz="1400">
              <a:solidFill>
                <a:srgbClr val="FFFFFF"/>
              </a:solidFill>
            </a:endParaRPr>
          </a:p>
        </p:txBody>
      </p:sp>
      <p:sp>
        <p:nvSpPr>
          <p:cNvPr id="6" name="Slide Number Placeholder 5"/>
          <p:cNvSpPr>
            <a:spLocks noGrp="1"/>
          </p:cNvSpPr>
          <p:nvPr>
            <p:ph type="sldNum" sz="quarter" idx="12"/>
          </p:nvPr>
        </p:nvSpPr>
        <p:spPr>
          <a:xfrm>
            <a:off x="7493266" y="6356350"/>
            <a:ext cx="1022083" cy="365125"/>
          </a:xfrm>
        </p:spPr>
        <p:txBody>
          <a:bodyPr vert="horz" lIns="91440" tIns="45720" rIns="91440" bIns="45720" rtlCol="0" anchor="ctr">
            <a:normAutofit/>
          </a:bodyPr>
          <a:lstStyle/>
          <a:p>
            <a:pPr>
              <a:spcAft>
                <a:spcPts val="600"/>
              </a:spcAft>
              <a:defRPr/>
            </a:pPr>
            <a:fld id="{C5F87CE7-291F-43C8-A3FF-A32BDCE2A107}" type="slidenum">
              <a:rPr lang="en-US" altLang="vi-VN">
                <a:solidFill>
                  <a:srgbClr val="595959"/>
                </a:solidFill>
                <a:latin typeface="+mn-lt"/>
                <a:cs typeface="+mn-cs"/>
              </a:rPr>
              <a:pPr>
                <a:spcAft>
                  <a:spcPts val="600"/>
                </a:spcAft>
                <a:defRPr/>
              </a:pPr>
              <a:t>5</a:t>
            </a:fld>
            <a:endParaRPr lang="en-US" altLang="vi-VN">
              <a:solidFill>
                <a:srgbClr val="595959"/>
              </a:solidFill>
              <a:latin typeface="+mn-lt"/>
              <a:cs typeface="+mn-cs"/>
            </a:endParaRPr>
          </a:p>
        </p:txBody>
      </p:sp>
    </p:spTree>
    <p:extLst>
      <p:ext uri="{BB962C8B-B14F-4D97-AF65-F5344CB8AC3E}">
        <p14:creationId xmlns:p14="http://schemas.microsoft.com/office/powerpoint/2010/main" val="4827194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title"/>
          </p:nvPr>
        </p:nvSpPr>
        <p:spPr>
          <a:xfrm>
            <a:off x="1622326" y="522972"/>
            <a:ext cx="5899372" cy="646331"/>
          </a:xfrm>
          <a:prstGeom prst="rect">
            <a:avLst/>
          </a:prstGeom>
          <a:noFill/>
        </p:spPr>
        <p:txBody>
          <a:bodyPr wrap="none" anchor="ct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vi-VN" sz="3600" b="1" dirty="0">
                <a:solidFill>
                  <a:srgbClr val="7F7F7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vi-VN" altLang="vi-VN" sz="3600" b="1" dirty="0">
                <a:solidFill>
                  <a:srgbClr val="7F7F7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Ư</a:t>
            </a:r>
            <a:r>
              <a:rPr lang="en-US" altLang="vi-VN" sz="3600" b="1" dirty="0">
                <a:solidFill>
                  <a:srgbClr val="7F7F7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ỚNG DẪN CÁCH CH</a:t>
            </a:r>
            <a:r>
              <a:rPr lang="vi-VN" altLang="vi-VN" sz="3600" b="1" dirty="0">
                <a:solidFill>
                  <a:srgbClr val="7F7F7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Ơ</a:t>
            </a:r>
            <a:r>
              <a:rPr lang="en-US" altLang="vi-VN" sz="3600" b="1" dirty="0">
                <a:solidFill>
                  <a:srgbClr val="7F7F7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p>
        </p:txBody>
      </p:sp>
      <p:sp>
        <p:nvSpPr>
          <p:cNvPr id="5" name="Date Placeholder 4"/>
          <p:cNvSpPr>
            <a:spLocks noGrp="1"/>
          </p:cNvSpPr>
          <p:nvPr>
            <p:ph type="dt" sz="half" idx="10"/>
          </p:nvPr>
        </p:nvSpPr>
        <p:spPr/>
        <p:txBody>
          <a:bodyPr/>
          <a:lstStyle/>
          <a:p>
            <a:pPr>
              <a:defRPr/>
            </a:pPr>
            <a:fld id="{6FCE9B0E-3D5C-4682-8946-D4F07E6DB0F3}" type="datetime1">
              <a:rPr lang="en-US" smtClean="0"/>
              <a:t>6/3/2018</a:t>
            </a:fld>
            <a:endParaRPr lang="en-US"/>
          </a:p>
        </p:txBody>
      </p:sp>
      <p:sp>
        <p:nvSpPr>
          <p:cNvPr id="6" name="Slide Number Placeholder 5"/>
          <p:cNvSpPr>
            <a:spLocks noGrp="1"/>
          </p:cNvSpPr>
          <p:nvPr>
            <p:ph type="sldNum" sz="quarter" idx="12"/>
          </p:nvPr>
        </p:nvSpPr>
        <p:spPr/>
        <p:txBody>
          <a:bodyPr/>
          <a:lstStyle/>
          <a:p>
            <a:pPr>
              <a:defRPr/>
            </a:pPr>
            <a:fld id="{C5F87CE7-291F-43C8-A3FF-A32BDCE2A107}" type="slidenum">
              <a:rPr lang="en-US" altLang="vi-VN" smtClean="0"/>
              <a:pPr>
                <a:defRPr/>
              </a:pPr>
              <a:t>6</a:t>
            </a:fld>
            <a:endParaRPr lang="en-US" altLang="vi-VN"/>
          </a:p>
        </p:txBody>
      </p:sp>
      <p:sp>
        <p:nvSpPr>
          <p:cNvPr id="12" name="Rounded Rectangle 11"/>
          <p:cNvSpPr/>
          <p:nvPr/>
        </p:nvSpPr>
        <p:spPr>
          <a:xfrm>
            <a:off x="4081643" y="2806662"/>
            <a:ext cx="1656330" cy="85043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solidFill>
                  <a:schemeClr val="tx1"/>
                </a:solidFill>
                <a:effectLst>
                  <a:outerShdw blurRad="38100" dist="38100" dir="2700000" algn="tl">
                    <a:srgbClr val="000000">
                      <a:alpha val="43137"/>
                    </a:srgbClr>
                  </a:outerShdw>
                </a:effectLst>
                <a:latin typeface="+mj-lt"/>
              </a:rPr>
              <a:t>Tranquility</a:t>
            </a:r>
            <a:endParaRPr lang="en-US" b="1" dirty="0">
              <a:latin typeface="+mj-lt"/>
            </a:endParaRPr>
          </a:p>
        </p:txBody>
      </p:sp>
      <p:cxnSp>
        <p:nvCxnSpPr>
          <p:cNvPr id="8" name="Curved Connector 7"/>
          <p:cNvCxnSpPr>
            <a:cxnSpLocks/>
          </p:cNvCxnSpPr>
          <p:nvPr/>
        </p:nvCxnSpPr>
        <p:spPr>
          <a:xfrm flipV="1">
            <a:off x="4572000" y="1644684"/>
            <a:ext cx="1295400" cy="930050"/>
          </a:xfrm>
          <a:prstGeom prst="curvedConnector3">
            <a:avLst>
              <a:gd name="adj1" fmla="val -36060"/>
            </a:avLst>
          </a:prstGeom>
          <a:ln w="76200">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17" name="Curved Connector 16"/>
          <p:cNvCxnSpPr>
            <a:cxnSpLocks/>
          </p:cNvCxnSpPr>
          <p:nvPr/>
        </p:nvCxnSpPr>
        <p:spPr>
          <a:xfrm>
            <a:off x="4556578" y="3774724"/>
            <a:ext cx="1412685" cy="721076"/>
          </a:xfrm>
          <a:prstGeom prst="curvedConnector3">
            <a:avLst>
              <a:gd name="adj1" fmla="val -32461"/>
            </a:avLst>
          </a:prstGeom>
          <a:ln w="76200">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31" name="Straight Arrow Connector 30"/>
          <p:cNvCxnSpPr/>
          <p:nvPr/>
        </p:nvCxnSpPr>
        <p:spPr>
          <a:xfrm>
            <a:off x="3188483" y="3211212"/>
            <a:ext cx="838200" cy="0"/>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cxnSp>
        <p:nvCxnSpPr>
          <p:cNvPr id="44" name="Curved Connector 43"/>
          <p:cNvCxnSpPr>
            <a:cxnSpLocks/>
          </p:cNvCxnSpPr>
          <p:nvPr/>
        </p:nvCxnSpPr>
        <p:spPr>
          <a:xfrm rot="10800000">
            <a:off x="3273714" y="5739391"/>
            <a:ext cx="4879686" cy="12700"/>
          </a:xfrm>
          <a:prstGeom prst="curvedConnector3">
            <a:avLst>
              <a:gd name="adj1" fmla="val 50000"/>
            </a:avLst>
          </a:prstGeom>
          <a:ln w="76200">
            <a:tailEnd type="triangle"/>
          </a:ln>
        </p:spPr>
        <p:style>
          <a:lnRef idx="3">
            <a:schemeClr val="accent2"/>
          </a:lnRef>
          <a:fillRef idx="0">
            <a:schemeClr val="accent2"/>
          </a:fillRef>
          <a:effectRef idx="2">
            <a:schemeClr val="accent2"/>
          </a:effectRef>
          <a:fontRef idx="minor">
            <a:schemeClr val="tx1"/>
          </a:fontRef>
        </p:style>
      </p:cxnSp>
      <p:pic>
        <p:nvPicPr>
          <p:cNvPr id="15" name="Picture 2" descr="https://scontent.fsgn2-1.fna.fbcdn.net/v/t1.15752-9/33676449_1049378961899984_5340531609097469952_n.jpg?_nc_cat=0&amp;oh=a5e5ecc669a2eebeae368a58c9cfbbbf&amp;oe=5BBE7B70">
            <a:extLst>
              <a:ext uri="{FF2B5EF4-FFF2-40B4-BE49-F238E27FC236}">
                <a16:creationId xmlns:a16="http://schemas.microsoft.com/office/drawing/2014/main" id="{B7E257A1-6517-4166-8D65-686B1E401ED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9263" y="1250313"/>
            <a:ext cx="2756533" cy="155055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pic>
        <p:nvPicPr>
          <p:cNvPr id="16" name="Picture 2" descr="https://scontent.fsgn2-1.fna.fbcdn.net/v/t1.15752-9/33553691_1049378865233327_1840945527072489472_n.jpg?_nc_cat=0&amp;oh=bf69c9b2a34087b92cf6ebbbe6cc1c52&amp;oe=5BC1CF86">
            <a:extLst>
              <a:ext uri="{FF2B5EF4-FFF2-40B4-BE49-F238E27FC236}">
                <a16:creationId xmlns:a16="http://schemas.microsoft.com/office/drawing/2014/main" id="{998BC912-AD21-46CE-BDB4-11DF7633FBF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03932" y="3159763"/>
            <a:ext cx="2700646" cy="151329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pic>
        <p:nvPicPr>
          <p:cNvPr id="24" name="Picture 2" descr="https://scontent.fsgn2-1.fna.fbcdn.net/v/t1.15752-9/33713946_1049379058566641_807514715629551616_n.jpg?_nc_cat=0&amp;oh=de92f96788496b9ef4d9faf926b21211&amp;oe=5B8B4CAD">
            <a:extLst>
              <a:ext uri="{FF2B5EF4-FFF2-40B4-BE49-F238E27FC236}">
                <a16:creationId xmlns:a16="http://schemas.microsoft.com/office/drawing/2014/main" id="{86C45021-84F4-4785-8DFC-4C17218D56C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9083" y="2379326"/>
            <a:ext cx="2732887" cy="153724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pic>
        <p:nvPicPr>
          <p:cNvPr id="2050" name="Picture 2" descr="Image result for hÃ¬nh áº£nh 3 dáº¥u cháº¥m há»i">
            <a:extLst>
              <a:ext uri="{FF2B5EF4-FFF2-40B4-BE49-F238E27FC236}">
                <a16:creationId xmlns:a16="http://schemas.microsoft.com/office/drawing/2014/main" id="{0BEB8C78-B698-4F9B-ACA7-97B75EAF24B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83495" y="4676309"/>
            <a:ext cx="1828800" cy="168004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893966"/>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24"/>
                                        </p:tgtEl>
                                        <p:attrNameLst>
                                          <p:attrName>r</p:attrName>
                                        </p:attrNameLst>
                                      </p:cBhvr>
                                    </p:animRot>
                                    <p:animRot by="-240000">
                                      <p:cBhvr>
                                        <p:cTn id="7" dur="200" fill="hold">
                                          <p:stCondLst>
                                            <p:cond delay="200"/>
                                          </p:stCondLst>
                                        </p:cTn>
                                        <p:tgtEl>
                                          <p:spTgt spid="24"/>
                                        </p:tgtEl>
                                        <p:attrNameLst>
                                          <p:attrName>r</p:attrName>
                                        </p:attrNameLst>
                                      </p:cBhvr>
                                    </p:animRot>
                                    <p:animRot by="240000">
                                      <p:cBhvr>
                                        <p:cTn id="8" dur="200" fill="hold">
                                          <p:stCondLst>
                                            <p:cond delay="400"/>
                                          </p:stCondLst>
                                        </p:cTn>
                                        <p:tgtEl>
                                          <p:spTgt spid="24"/>
                                        </p:tgtEl>
                                        <p:attrNameLst>
                                          <p:attrName>r</p:attrName>
                                        </p:attrNameLst>
                                      </p:cBhvr>
                                    </p:animRot>
                                    <p:animRot by="-240000">
                                      <p:cBhvr>
                                        <p:cTn id="9" dur="200" fill="hold">
                                          <p:stCondLst>
                                            <p:cond delay="600"/>
                                          </p:stCondLst>
                                        </p:cTn>
                                        <p:tgtEl>
                                          <p:spTgt spid="24"/>
                                        </p:tgtEl>
                                        <p:attrNameLst>
                                          <p:attrName>r</p:attrName>
                                        </p:attrNameLst>
                                      </p:cBhvr>
                                    </p:animRot>
                                    <p:animRot by="120000">
                                      <p:cBhvr>
                                        <p:cTn id="10" dur="200" fill="hold">
                                          <p:stCondLst>
                                            <p:cond delay="800"/>
                                          </p:stCondLst>
                                        </p:cTn>
                                        <p:tgtEl>
                                          <p:spTgt spid="24"/>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1000" fill="hold"/>
                                        <p:tgtEl>
                                          <p:spTgt spid="8"/>
                                        </p:tgtEl>
                                        <p:attrNameLst>
                                          <p:attrName>ppt_w</p:attrName>
                                        </p:attrNameLst>
                                      </p:cBhvr>
                                      <p:tavLst>
                                        <p:tav tm="0">
                                          <p:val>
                                            <p:fltVal val="0"/>
                                          </p:val>
                                        </p:tav>
                                        <p:tav tm="100000">
                                          <p:val>
                                            <p:strVal val="#ppt_w"/>
                                          </p:val>
                                        </p:tav>
                                      </p:tavLst>
                                    </p:anim>
                                    <p:anim calcmode="lin" valueType="num">
                                      <p:cBhvr>
                                        <p:cTn id="23" dur="1000" fill="hold"/>
                                        <p:tgtEl>
                                          <p:spTgt spid="8"/>
                                        </p:tgtEl>
                                        <p:attrNameLst>
                                          <p:attrName>ppt_h</p:attrName>
                                        </p:attrNameLst>
                                      </p:cBhvr>
                                      <p:tavLst>
                                        <p:tav tm="0">
                                          <p:val>
                                            <p:fltVal val="0"/>
                                          </p:val>
                                        </p:tav>
                                        <p:tav tm="100000">
                                          <p:val>
                                            <p:strVal val="#ppt_h"/>
                                          </p:val>
                                        </p:tav>
                                      </p:tavLst>
                                    </p:anim>
                                    <p:anim calcmode="lin" valueType="num">
                                      <p:cBhvr>
                                        <p:cTn id="24" dur="1000" fill="hold"/>
                                        <p:tgtEl>
                                          <p:spTgt spid="8"/>
                                        </p:tgtEl>
                                        <p:attrNameLst>
                                          <p:attrName>style.rotation</p:attrName>
                                        </p:attrNameLst>
                                      </p:cBhvr>
                                      <p:tavLst>
                                        <p:tav tm="0">
                                          <p:val>
                                            <p:fltVal val="90"/>
                                          </p:val>
                                        </p:tav>
                                        <p:tav tm="100000">
                                          <p:val>
                                            <p:fltVal val="0"/>
                                          </p:val>
                                        </p:tav>
                                      </p:tavLst>
                                    </p:anim>
                                    <p:animEffect transition="in" filter="fade">
                                      <p:cBhvr>
                                        <p:cTn id="25" dur="10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p:cTn id="30" dur="1000" fill="hold"/>
                                        <p:tgtEl>
                                          <p:spTgt spid="15"/>
                                        </p:tgtEl>
                                        <p:attrNameLst>
                                          <p:attrName>ppt_w</p:attrName>
                                        </p:attrNameLst>
                                      </p:cBhvr>
                                      <p:tavLst>
                                        <p:tav tm="0">
                                          <p:val>
                                            <p:fltVal val="0"/>
                                          </p:val>
                                        </p:tav>
                                        <p:tav tm="100000">
                                          <p:val>
                                            <p:strVal val="#ppt_w"/>
                                          </p:val>
                                        </p:tav>
                                      </p:tavLst>
                                    </p:anim>
                                    <p:anim calcmode="lin" valueType="num">
                                      <p:cBhvr>
                                        <p:cTn id="31" dur="1000" fill="hold"/>
                                        <p:tgtEl>
                                          <p:spTgt spid="15"/>
                                        </p:tgtEl>
                                        <p:attrNameLst>
                                          <p:attrName>ppt_h</p:attrName>
                                        </p:attrNameLst>
                                      </p:cBhvr>
                                      <p:tavLst>
                                        <p:tav tm="0">
                                          <p:val>
                                            <p:fltVal val="0"/>
                                          </p:val>
                                        </p:tav>
                                        <p:tav tm="100000">
                                          <p:val>
                                            <p:strVal val="#ppt_h"/>
                                          </p:val>
                                        </p:tav>
                                      </p:tavLst>
                                    </p:anim>
                                    <p:anim calcmode="lin" valueType="num">
                                      <p:cBhvr>
                                        <p:cTn id="32" dur="1000" fill="hold"/>
                                        <p:tgtEl>
                                          <p:spTgt spid="15"/>
                                        </p:tgtEl>
                                        <p:attrNameLst>
                                          <p:attrName>style.rotation</p:attrName>
                                        </p:attrNameLst>
                                      </p:cBhvr>
                                      <p:tavLst>
                                        <p:tav tm="0">
                                          <p:val>
                                            <p:fltVal val="90"/>
                                          </p:val>
                                        </p:tav>
                                        <p:tav tm="100000">
                                          <p:val>
                                            <p:fltVal val="0"/>
                                          </p:val>
                                        </p:tav>
                                      </p:tavLst>
                                    </p:anim>
                                    <p:animEffect transition="in" filter="fade">
                                      <p:cBhvr>
                                        <p:cTn id="33" dur="10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p:cTn id="38" dur="1000" fill="hold"/>
                                        <p:tgtEl>
                                          <p:spTgt spid="17"/>
                                        </p:tgtEl>
                                        <p:attrNameLst>
                                          <p:attrName>ppt_w</p:attrName>
                                        </p:attrNameLst>
                                      </p:cBhvr>
                                      <p:tavLst>
                                        <p:tav tm="0">
                                          <p:val>
                                            <p:fltVal val="0"/>
                                          </p:val>
                                        </p:tav>
                                        <p:tav tm="100000">
                                          <p:val>
                                            <p:strVal val="#ppt_w"/>
                                          </p:val>
                                        </p:tav>
                                      </p:tavLst>
                                    </p:anim>
                                    <p:anim calcmode="lin" valueType="num">
                                      <p:cBhvr>
                                        <p:cTn id="39" dur="1000" fill="hold"/>
                                        <p:tgtEl>
                                          <p:spTgt spid="17"/>
                                        </p:tgtEl>
                                        <p:attrNameLst>
                                          <p:attrName>ppt_h</p:attrName>
                                        </p:attrNameLst>
                                      </p:cBhvr>
                                      <p:tavLst>
                                        <p:tav tm="0">
                                          <p:val>
                                            <p:fltVal val="0"/>
                                          </p:val>
                                        </p:tav>
                                        <p:tav tm="100000">
                                          <p:val>
                                            <p:strVal val="#ppt_h"/>
                                          </p:val>
                                        </p:tav>
                                      </p:tavLst>
                                    </p:anim>
                                    <p:anim calcmode="lin" valueType="num">
                                      <p:cBhvr>
                                        <p:cTn id="40" dur="1000" fill="hold"/>
                                        <p:tgtEl>
                                          <p:spTgt spid="17"/>
                                        </p:tgtEl>
                                        <p:attrNameLst>
                                          <p:attrName>style.rotation</p:attrName>
                                        </p:attrNameLst>
                                      </p:cBhvr>
                                      <p:tavLst>
                                        <p:tav tm="0">
                                          <p:val>
                                            <p:fltVal val="90"/>
                                          </p:val>
                                        </p:tav>
                                        <p:tav tm="100000">
                                          <p:val>
                                            <p:fltVal val="0"/>
                                          </p:val>
                                        </p:tav>
                                      </p:tavLst>
                                    </p:anim>
                                    <p:animEffect transition="in" filter="fade">
                                      <p:cBhvr>
                                        <p:cTn id="41" dur="10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p:cTn id="46" dur="1000" fill="hold"/>
                                        <p:tgtEl>
                                          <p:spTgt spid="16"/>
                                        </p:tgtEl>
                                        <p:attrNameLst>
                                          <p:attrName>ppt_w</p:attrName>
                                        </p:attrNameLst>
                                      </p:cBhvr>
                                      <p:tavLst>
                                        <p:tav tm="0">
                                          <p:val>
                                            <p:fltVal val="0"/>
                                          </p:val>
                                        </p:tav>
                                        <p:tav tm="100000">
                                          <p:val>
                                            <p:strVal val="#ppt_w"/>
                                          </p:val>
                                        </p:tav>
                                      </p:tavLst>
                                    </p:anim>
                                    <p:anim calcmode="lin" valueType="num">
                                      <p:cBhvr>
                                        <p:cTn id="47" dur="1000" fill="hold"/>
                                        <p:tgtEl>
                                          <p:spTgt spid="16"/>
                                        </p:tgtEl>
                                        <p:attrNameLst>
                                          <p:attrName>ppt_h</p:attrName>
                                        </p:attrNameLst>
                                      </p:cBhvr>
                                      <p:tavLst>
                                        <p:tav tm="0">
                                          <p:val>
                                            <p:fltVal val="0"/>
                                          </p:val>
                                        </p:tav>
                                        <p:tav tm="100000">
                                          <p:val>
                                            <p:strVal val="#ppt_h"/>
                                          </p:val>
                                        </p:tav>
                                      </p:tavLst>
                                    </p:anim>
                                    <p:anim calcmode="lin" valueType="num">
                                      <p:cBhvr>
                                        <p:cTn id="48" dur="1000" fill="hold"/>
                                        <p:tgtEl>
                                          <p:spTgt spid="16"/>
                                        </p:tgtEl>
                                        <p:attrNameLst>
                                          <p:attrName>style.rotation</p:attrName>
                                        </p:attrNameLst>
                                      </p:cBhvr>
                                      <p:tavLst>
                                        <p:tav tm="0">
                                          <p:val>
                                            <p:fltVal val="90"/>
                                          </p:val>
                                        </p:tav>
                                        <p:tav tm="100000">
                                          <p:val>
                                            <p:fltVal val="0"/>
                                          </p:val>
                                        </p:tav>
                                      </p:tavLst>
                                    </p:anim>
                                    <p:animEffect transition="in" filter="fade">
                                      <p:cBhvr>
                                        <p:cTn id="49" dur="10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45" presetClass="entr" presetSubtype="0" fill="hold" nodeType="click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fade">
                                      <p:cBhvr>
                                        <p:cTn id="54" dur="2000"/>
                                        <p:tgtEl>
                                          <p:spTgt spid="44"/>
                                        </p:tgtEl>
                                      </p:cBhvr>
                                    </p:animEffect>
                                    <p:anim calcmode="lin" valueType="num">
                                      <p:cBhvr>
                                        <p:cTn id="55" dur="2000" fill="hold"/>
                                        <p:tgtEl>
                                          <p:spTgt spid="44"/>
                                        </p:tgtEl>
                                        <p:attrNameLst>
                                          <p:attrName>ppt_w</p:attrName>
                                        </p:attrNameLst>
                                      </p:cBhvr>
                                      <p:tavLst>
                                        <p:tav tm="0" fmla="#ppt_w*sin(2.5*pi*$)">
                                          <p:val>
                                            <p:fltVal val="0"/>
                                          </p:val>
                                        </p:tav>
                                        <p:tav tm="100000">
                                          <p:val>
                                            <p:fltVal val="1"/>
                                          </p:val>
                                        </p:tav>
                                      </p:tavLst>
                                    </p:anim>
                                    <p:anim calcmode="lin" valueType="num">
                                      <p:cBhvr>
                                        <p:cTn id="56" dur="2000" fill="hold"/>
                                        <p:tgtEl>
                                          <p:spTgt spid="44"/>
                                        </p:tgtEl>
                                        <p:attrNameLst>
                                          <p:attrName>ppt_h</p:attrName>
                                        </p:attrNameLst>
                                      </p:cBhvr>
                                      <p:tavLst>
                                        <p:tav tm="0">
                                          <p:val>
                                            <p:strVal val="#ppt_h"/>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2050"/>
                                        </p:tgtEl>
                                        <p:attrNameLst>
                                          <p:attrName>style.visibility</p:attrName>
                                        </p:attrNameLst>
                                      </p:cBhvr>
                                      <p:to>
                                        <p:strVal val="visible"/>
                                      </p:to>
                                    </p:set>
                                    <p:animEffect transition="in" filter="wipe(down)">
                                      <p:cBhvr>
                                        <p:cTn id="61" dur="580">
                                          <p:stCondLst>
                                            <p:cond delay="0"/>
                                          </p:stCondLst>
                                        </p:cTn>
                                        <p:tgtEl>
                                          <p:spTgt spid="2050"/>
                                        </p:tgtEl>
                                      </p:cBhvr>
                                    </p:animEffect>
                                    <p:anim calcmode="lin" valueType="num">
                                      <p:cBhvr>
                                        <p:cTn id="62"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67" dur="26">
                                          <p:stCondLst>
                                            <p:cond delay="650"/>
                                          </p:stCondLst>
                                        </p:cTn>
                                        <p:tgtEl>
                                          <p:spTgt spid="2050"/>
                                        </p:tgtEl>
                                      </p:cBhvr>
                                      <p:to x="100000" y="60000"/>
                                    </p:animScale>
                                    <p:animScale>
                                      <p:cBhvr>
                                        <p:cTn id="68" dur="166" decel="50000">
                                          <p:stCondLst>
                                            <p:cond delay="676"/>
                                          </p:stCondLst>
                                        </p:cTn>
                                        <p:tgtEl>
                                          <p:spTgt spid="2050"/>
                                        </p:tgtEl>
                                      </p:cBhvr>
                                      <p:to x="100000" y="100000"/>
                                    </p:animScale>
                                    <p:animScale>
                                      <p:cBhvr>
                                        <p:cTn id="69" dur="26">
                                          <p:stCondLst>
                                            <p:cond delay="1312"/>
                                          </p:stCondLst>
                                        </p:cTn>
                                        <p:tgtEl>
                                          <p:spTgt spid="2050"/>
                                        </p:tgtEl>
                                      </p:cBhvr>
                                      <p:to x="100000" y="80000"/>
                                    </p:animScale>
                                    <p:animScale>
                                      <p:cBhvr>
                                        <p:cTn id="70" dur="166" decel="50000">
                                          <p:stCondLst>
                                            <p:cond delay="1338"/>
                                          </p:stCondLst>
                                        </p:cTn>
                                        <p:tgtEl>
                                          <p:spTgt spid="2050"/>
                                        </p:tgtEl>
                                      </p:cBhvr>
                                      <p:to x="100000" y="100000"/>
                                    </p:animScale>
                                    <p:animScale>
                                      <p:cBhvr>
                                        <p:cTn id="71" dur="26">
                                          <p:stCondLst>
                                            <p:cond delay="1642"/>
                                          </p:stCondLst>
                                        </p:cTn>
                                        <p:tgtEl>
                                          <p:spTgt spid="2050"/>
                                        </p:tgtEl>
                                      </p:cBhvr>
                                      <p:to x="100000" y="90000"/>
                                    </p:animScale>
                                    <p:animScale>
                                      <p:cBhvr>
                                        <p:cTn id="72" dur="166" decel="50000">
                                          <p:stCondLst>
                                            <p:cond delay="1668"/>
                                          </p:stCondLst>
                                        </p:cTn>
                                        <p:tgtEl>
                                          <p:spTgt spid="2050"/>
                                        </p:tgtEl>
                                      </p:cBhvr>
                                      <p:to x="100000" y="100000"/>
                                    </p:animScale>
                                    <p:animScale>
                                      <p:cBhvr>
                                        <p:cTn id="73" dur="26">
                                          <p:stCondLst>
                                            <p:cond delay="1808"/>
                                          </p:stCondLst>
                                        </p:cTn>
                                        <p:tgtEl>
                                          <p:spTgt spid="2050"/>
                                        </p:tgtEl>
                                      </p:cBhvr>
                                      <p:to x="100000" y="95000"/>
                                    </p:animScale>
                                    <p:animScale>
                                      <p:cBhvr>
                                        <p:cTn id="74" dur="166" decel="50000">
                                          <p:stCondLst>
                                            <p:cond delay="1834"/>
                                          </p:stCondLst>
                                        </p:cTn>
                                        <p:tgtEl>
                                          <p:spTgt spid="20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title"/>
          </p:nvPr>
        </p:nvSpPr>
        <p:spPr>
          <a:xfrm>
            <a:off x="1622326" y="522972"/>
            <a:ext cx="5899372" cy="646331"/>
          </a:xfrm>
          <a:prstGeom prst="rect">
            <a:avLst/>
          </a:prstGeom>
          <a:noFill/>
        </p:spPr>
        <p:txBody>
          <a:bodyPr wrap="none" anchor="ct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vi-VN" sz="3600" b="1" dirty="0">
                <a:solidFill>
                  <a:srgbClr val="7F7F7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vi-VN" altLang="vi-VN" sz="3600" b="1" dirty="0">
                <a:solidFill>
                  <a:srgbClr val="7F7F7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Ư</a:t>
            </a:r>
            <a:r>
              <a:rPr lang="en-US" altLang="vi-VN" sz="3600" b="1" dirty="0">
                <a:solidFill>
                  <a:srgbClr val="7F7F7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ỚNG DẪN CÁCH CH</a:t>
            </a:r>
            <a:r>
              <a:rPr lang="vi-VN" altLang="vi-VN" sz="3600" b="1" dirty="0">
                <a:solidFill>
                  <a:srgbClr val="7F7F7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Ơ</a:t>
            </a:r>
            <a:r>
              <a:rPr lang="en-US" altLang="vi-VN" sz="3600" b="1" dirty="0">
                <a:solidFill>
                  <a:srgbClr val="7F7F7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p>
        </p:txBody>
      </p:sp>
      <p:sp>
        <p:nvSpPr>
          <p:cNvPr id="5" name="Date Placeholder 4"/>
          <p:cNvSpPr>
            <a:spLocks noGrp="1"/>
          </p:cNvSpPr>
          <p:nvPr>
            <p:ph type="dt" sz="half" idx="10"/>
          </p:nvPr>
        </p:nvSpPr>
        <p:spPr/>
        <p:txBody>
          <a:bodyPr/>
          <a:lstStyle/>
          <a:p>
            <a:pPr>
              <a:defRPr/>
            </a:pPr>
            <a:fld id="{6FCE9B0E-3D5C-4682-8946-D4F07E6DB0F3}" type="datetime1">
              <a:rPr lang="en-US" smtClean="0"/>
              <a:t>6/3/2018</a:t>
            </a:fld>
            <a:endParaRPr lang="en-US"/>
          </a:p>
        </p:txBody>
      </p:sp>
      <p:sp>
        <p:nvSpPr>
          <p:cNvPr id="6" name="Slide Number Placeholder 5"/>
          <p:cNvSpPr>
            <a:spLocks noGrp="1"/>
          </p:cNvSpPr>
          <p:nvPr>
            <p:ph type="sldNum" sz="quarter" idx="12"/>
          </p:nvPr>
        </p:nvSpPr>
        <p:spPr/>
        <p:txBody>
          <a:bodyPr/>
          <a:lstStyle/>
          <a:p>
            <a:pPr>
              <a:defRPr/>
            </a:pPr>
            <a:fld id="{C5F87CE7-291F-43C8-A3FF-A32BDCE2A107}" type="slidenum">
              <a:rPr lang="en-US" altLang="vi-VN" smtClean="0"/>
              <a:pPr>
                <a:defRPr/>
              </a:pPr>
              <a:t>7</a:t>
            </a:fld>
            <a:endParaRPr lang="en-US" altLang="vi-VN"/>
          </a:p>
        </p:txBody>
      </p:sp>
      <p:cxnSp>
        <p:nvCxnSpPr>
          <p:cNvPr id="31" name="Straight Arrow Connector 30"/>
          <p:cNvCxnSpPr/>
          <p:nvPr/>
        </p:nvCxnSpPr>
        <p:spPr>
          <a:xfrm>
            <a:off x="3505200" y="2098450"/>
            <a:ext cx="838200" cy="0"/>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pic>
        <p:nvPicPr>
          <p:cNvPr id="15" name="Picture 2" descr="https://scontent.fsgn2-1.fna.fbcdn.net/v/t1.15752-9/33676449_1049378961899984_5340531609097469952_n.jpg?_nc_cat=0&amp;oh=a5e5ecc669a2eebeae368a58c9cfbbbf&amp;oe=5BBE7B70">
            <a:extLst>
              <a:ext uri="{FF2B5EF4-FFF2-40B4-BE49-F238E27FC236}">
                <a16:creationId xmlns:a16="http://schemas.microsoft.com/office/drawing/2014/main" id="{B7E257A1-6517-4166-8D65-686B1E401ED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905" y="1244756"/>
            <a:ext cx="3117894" cy="180322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pic>
        <p:nvPicPr>
          <p:cNvPr id="16" name="Picture 2" descr="https://scontent.fsgn2-1.fna.fbcdn.net/v/t1.15752-9/33553691_1049378865233327_1840945527072489472_n.jpg?_nc_cat=0&amp;oh=bf69c9b2a34087b92cf6ebbbe6cc1c52&amp;oe=5BC1CF86">
            <a:extLst>
              <a:ext uri="{FF2B5EF4-FFF2-40B4-BE49-F238E27FC236}">
                <a16:creationId xmlns:a16="http://schemas.microsoft.com/office/drawing/2014/main" id="{998BC912-AD21-46CE-BDB4-11DF7633FBF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2002" y="3497920"/>
            <a:ext cx="3080797" cy="191228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pic>
        <p:nvPicPr>
          <p:cNvPr id="18" name="Picture 2" descr="https://scontent.fsgn2-1.fna.fbcdn.net/v/t1.15752-9/33751435_2005468829715404_6057032725024473088_n.png?_nc_cat=0&amp;oh=89ca4895b1f0e986d1da83aa897f3640&amp;oe=5B9074EB">
            <a:extLst>
              <a:ext uri="{FF2B5EF4-FFF2-40B4-BE49-F238E27FC236}">
                <a16:creationId xmlns:a16="http://schemas.microsoft.com/office/drawing/2014/main" id="{F4419553-0173-4FF9-96A4-0DDA7782D5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1479" y="3531323"/>
            <a:ext cx="2882833" cy="191227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cxnSp>
        <p:nvCxnSpPr>
          <p:cNvPr id="32" name="Straight Arrow Connector 31">
            <a:extLst>
              <a:ext uri="{FF2B5EF4-FFF2-40B4-BE49-F238E27FC236}">
                <a16:creationId xmlns:a16="http://schemas.microsoft.com/office/drawing/2014/main" id="{B6E650A2-9C51-4B0F-B335-46302AB97CC2}"/>
              </a:ext>
            </a:extLst>
          </p:cNvPr>
          <p:cNvCxnSpPr/>
          <p:nvPr/>
        </p:nvCxnSpPr>
        <p:spPr>
          <a:xfrm>
            <a:off x="3657600" y="4454060"/>
            <a:ext cx="838200" cy="0"/>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pic>
        <p:nvPicPr>
          <p:cNvPr id="33" name="Picture 4" descr="https://scontent.fsgn2-1.fna.fbcdn.net/v/t1.15752-9/33527182_1049379071899973_6726655939362947072_n.jpg?_nc_cat=0&amp;oh=79dacd3564412813cfd3d26d4383701a&amp;oe=5BC1114B">
            <a:extLst>
              <a:ext uri="{FF2B5EF4-FFF2-40B4-BE49-F238E27FC236}">
                <a16:creationId xmlns:a16="http://schemas.microsoft.com/office/drawing/2014/main" id="{36379CDE-BD36-4F56-AA33-FEF6ABDAA53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21479" y="1305276"/>
            <a:ext cx="2954188" cy="176967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78716221"/>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15"/>
                                        </p:tgtEl>
                                        <p:attrNameLst>
                                          <p:attrName>r</p:attrName>
                                        </p:attrNameLst>
                                      </p:cBhvr>
                                    </p:animRot>
                                    <p:animRot by="-240000">
                                      <p:cBhvr>
                                        <p:cTn id="7" dur="200" fill="hold">
                                          <p:stCondLst>
                                            <p:cond delay="200"/>
                                          </p:stCondLst>
                                        </p:cTn>
                                        <p:tgtEl>
                                          <p:spTgt spid="15"/>
                                        </p:tgtEl>
                                        <p:attrNameLst>
                                          <p:attrName>r</p:attrName>
                                        </p:attrNameLst>
                                      </p:cBhvr>
                                    </p:animRot>
                                    <p:animRot by="240000">
                                      <p:cBhvr>
                                        <p:cTn id="8" dur="200" fill="hold">
                                          <p:stCondLst>
                                            <p:cond delay="400"/>
                                          </p:stCondLst>
                                        </p:cTn>
                                        <p:tgtEl>
                                          <p:spTgt spid="15"/>
                                        </p:tgtEl>
                                        <p:attrNameLst>
                                          <p:attrName>r</p:attrName>
                                        </p:attrNameLst>
                                      </p:cBhvr>
                                    </p:animRot>
                                    <p:animRot by="-240000">
                                      <p:cBhvr>
                                        <p:cTn id="9" dur="200" fill="hold">
                                          <p:stCondLst>
                                            <p:cond delay="600"/>
                                          </p:stCondLst>
                                        </p:cTn>
                                        <p:tgtEl>
                                          <p:spTgt spid="15"/>
                                        </p:tgtEl>
                                        <p:attrNameLst>
                                          <p:attrName>r</p:attrName>
                                        </p:attrNameLst>
                                      </p:cBhvr>
                                    </p:animRot>
                                    <p:animRot by="120000">
                                      <p:cBhvr>
                                        <p:cTn id="10" dur="200" fill="hold">
                                          <p:stCondLst>
                                            <p:cond delay="800"/>
                                          </p:stCondLst>
                                        </p:cTn>
                                        <p:tgtEl>
                                          <p:spTgt spid="15"/>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nodeType="clickEffect">
                                  <p:stCondLst>
                                    <p:cond delay="0"/>
                                  </p:stCondLst>
                                  <p:childTnLst>
                                    <p:animRot by="120000">
                                      <p:cBhvr>
                                        <p:cTn id="14" dur="100" fill="hold">
                                          <p:stCondLst>
                                            <p:cond delay="0"/>
                                          </p:stCondLst>
                                        </p:cTn>
                                        <p:tgtEl>
                                          <p:spTgt spid="16"/>
                                        </p:tgtEl>
                                        <p:attrNameLst>
                                          <p:attrName>r</p:attrName>
                                        </p:attrNameLst>
                                      </p:cBhvr>
                                    </p:animRot>
                                    <p:animRot by="-240000">
                                      <p:cBhvr>
                                        <p:cTn id="15" dur="200" fill="hold">
                                          <p:stCondLst>
                                            <p:cond delay="200"/>
                                          </p:stCondLst>
                                        </p:cTn>
                                        <p:tgtEl>
                                          <p:spTgt spid="16"/>
                                        </p:tgtEl>
                                        <p:attrNameLst>
                                          <p:attrName>r</p:attrName>
                                        </p:attrNameLst>
                                      </p:cBhvr>
                                    </p:animRot>
                                    <p:animRot by="240000">
                                      <p:cBhvr>
                                        <p:cTn id="16" dur="200" fill="hold">
                                          <p:stCondLst>
                                            <p:cond delay="400"/>
                                          </p:stCondLst>
                                        </p:cTn>
                                        <p:tgtEl>
                                          <p:spTgt spid="16"/>
                                        </p:tgtEl>
                                        <p:attrNameLst>
                                          <p:attrName>r</p:attrName>
                                        </p:attrNameLst>
                                      </p:cBhvr>
                                    </p:animRot>
                                    <p:animRot by="-240000">
                                      <p:cBhvr>
                                        <p:cTn id="17" dur="200" fill="hold">
                                          <p:stCondLst>
                                            <p:cond delay="600"/>
                                          </p:stCondLst>
                                        </p:cTn>
                                        <p:tgtEl>
                                          <p:spTgt spid="16"/>
                                        </p:tgtEl>
                                        <p:attrNameLst>
                                          <p:attrName>r</p:attrName>
                                        </p:attrNameLst>
                                      </p:cBhvr>
                                    </p:animRot>
                                    <p:animRot by="120000">
                                      <p:cBhvr>
                                        <p:cTn id="18" dur="200" fill="hold">
                                          <p:stCondLst>
                                            <p:cond delay="800"/>
                                          </p:stCondLst>
                                        </p:cTn>
                                        <p:tgtEl>
                                          <p:spTgt spid="16"/>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1000"/>
                                        <p:tgtEl>
                                          <p:spTgt spid="31"/>
                                        </p:tgtEl>
                                      </p:cBhvr>
                                    </p:animEffect>
                                    <p:anim calcmode="lin" valueType="num">
                                      <p:cBhvr>
                                        <p:cTn id="24" dur="1000" fill="hold"/>
                                        <p:tgtEl>
                                          <p:spTgt spid="31"/>
                                        </p:tgtEl>
                                        <p:attrNameLst>
                                          <p:attrName>ppt_x</p:attrName>
                                        </p:attrNameLst>
                                      </p:cBhvr>
                                      <p:tavLst>
                                        <p:tav tm="0">
                                          <p:val>
                                            <p:strVal val="#ppt_x"/>
                                          </p:val>
                                        </p:tav>
                                        <p:tav tm="100000">
                                          <p:val>
                                            <p:strVal val="#ppt_x"/>
                                          </p:val>
                                        </p:tav>
                                      </p:tavLst>
                                    </p:anim>
                                    <p:anim calcmode="lin" valueType="num">
                                      <p:cBhvr>
                                        <p:cTn id="25"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1000"/>
                                        <p:tgtEl>
                                          <p:spTgt spid="32"/>
                                        </p:tgtEl>
                                      </p:cBhvr>
                                    </p:animEffect>
                                    <p:anim calcmode="lin" valueType="num">
                                      <p:cBhvr>
                                        <p:cTn id="31" dur="1000" fill="hold"/>
                                        <p:tgtEl>
                                          <p:spTgt spid="32"/>
                                        </p:tgtEl>
                                        <p:attrNameLst>
                                          <p:attrName>ppt_x</p:attrName>
                                        </p:attrNameLst>
                                      </p:cBhvr>
                                      <p:tavLst>
                                        <p:tav tm="0">
                                          <p:val>
                                            <p:strVal val="#ppt_x"/>
                                          </p:val>
                                        </p:tav>
                                        <p:tav tm="100000">
                                          <p:val>
                                            <p:strVal val="#ppt_x"/>
                                          </p:val>
                                        </p:tav>
                                      </p:tavLst>
                                    </p:anim>
                                    <p:anim calcmode="lin" valueType="num">
                                      <p:cBhvr>
                                        <p:cTn id="32"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2" presetClass="emph" presetSubtype="0" fill="hold" nodeType="clickEffect">
                                  <p:stCondLst>
                                    <p:cond delay="0"/>
                                  </p:stCondLst>
                                  <p:childTnLst>
                                    <p:animRot by="120000">
                                      <p:cBhvr>
                                        <p:cTn id="36" dur="100" fill="hold">
                                          <p:stCondLst>
                                            <p:cond delay="0"/>
                                          </p:stCondLst>
                                        </p:cTn>
                                        <p:tgtEl>
                                          <p:spTgt spid="33"/>
                                        </p:tgtEl>
                                        <p:attrNameLst>
                                          <p:attrName>r</p:attrName>
                                        </p:attrNameLst>
                                      </p:cBhvr>
                                    </p:animRot>
                                    <p:animRot by="-240000">
                                      <p:cBhvr>
                                        <p:cTn id="37" dur="200" fill="hold">
                                          <p:stCondLst>
                                            <p:cond delay="200"/>
                                          </p:stCondLst>
                                        </p:cTn>
                                        <p:tgtEl>
                                          <p:spTgt spid="33"/>
                                        </p:tgtEl>
                                        <p:attrNameLst>
                                          <p:attrName>r</p:attrName>
                                        </p:attrNameLst>
                                      </p:cBhvr>
                                    </p:animRot>
                                    <p:animRot by="240000">
                                      <p:cBhvr>
                                        <p:cTn id="38" dur="200" fill="hold">
                                          <p:stCondLst>
                                            <p:cond delay="400"/>
                                          </p:stCondLst>
                                        </p:cTn>
                                        <p:tgtEl>
                                          <p:spTgt spid="33"/>
                                        </p:tgtEl>
                                        <p:attrNameLst>
                                          <p:attrName>r</p:attrName>
                                        </p:attrNameLst>
                                      </p:cBhvr>
                                    </p:animRot>
                                    <p:animRot by="-240000">
                                      <p:cBhvr>
                                        <p:cTn id="39" dur="200" fill="hold">
                                          <p:stCondLst>
                                            <p:cond delay="600"/>
                                          </p:stCondLst>
                                        </p:cTn>
                                        <p:tgtEl>
                                          <p:spTgt spid="33"/>
                                        </p:tgtEl>
                                        <p:attrNameLst>
                                          <p:attrName>r</p:attrName>
                                        </p:attrNameLst>
                                      </p:cBhvr>
                                    </p:animRot>
                                    <p:animRot by="120000">
                                      <p:cBhvr>
                                        <p:cTn id="40" dur="200" fill="hold">
                                          <p:stCondLst>
                                            <p:cond delay="800"/>
                                          </p:stCondLst>
                                        </p:cTn>
                                        <p:tgtEl>
                                          <p:spTgt spid="33"/>
                                        </p:tgtEl>
                                        <p:attrNameLst>
                                          <p:attrName>r</p:attrName>
                                        </p:attrNameLst>
                                      </p:cBhvr>
                                    </p:animRot>
                                  </p:childTnLst>
                                </p:cTn>
                              </p:par>
                            </p:childTnLst>
                          </p:cTn>
                        </p:par>
                      </p:childTnLst>
                    </p:cTn>
                  </p:par>
                  <p:par>
                    <p:cTn id="41" fill="hold">
                      <p:stCondLst>
                        <p:cond delay="indefinite"/>
                      </p:stCondLst>
                      <p:childTnLst>
                        <p:par>
                          <p:cTn id="42" fill="hold">
                            <p:stCondLst>
                              <p:cond delay="0"/>
                            </p:stCondLst>
                            <p:childTnLst>
                              <p:par>
                                <p:cTn id="43" presetID="32" presetClass="emph" presetSubtype="0" fill="hold" nodeType="clickEffect">
                                  <p:stCondLst>
                                    <p:cond delay="0"/>
                                  </p:stCondLst>
                                  <p:childTnLst>
                                    <p:animRot by="120000">
                                      <p:cBhvr>
                                        <p:cTn id="44" dur="100" fill="hold">
                                          <p:stCondLst>
                                            <p:cond delay="0"/>
                                          </p:stCondLst>
                                        </p:cTn>
                                        <p:tgtEl>
                                          <p:spTgt spid="18"/>
                                        </p:tgtEl>
                                        <p:attrNameLst>
                                          <p:attrName>r</p:attrName>
                                        </p:attrNameLst>
                                      </p:cBhvr>
                                    </p:animRot>
                                    <p:animRot by="-240000">
                                      <p:cBhvr>
                                        <p:cTn id="45" dur="200" fill="hold">
                                          <p:stCondLst>
                                            <p:cond delay="200"/>
                                          </p:stCondLst>
                                        </p:cTn>
                                        <p:tgtEl>
                                          <p:spTgt spid="18"/>
                                        </p:tgtEl>
                                        <p:attrNameLst>
                                          <p:attrName>r</p:attrName>
                                        </p:attrNameLst>
                                      </p:cBhvr>
                                    </p:animRot>
                                    <p:animRot by="240000">
                                      <p:cBhvr>
                                        <p:cTn id="46" dur="200" fill="hold">
                                          <p:stCondLst>
                                            <p:cond delay="400"/>
                                          </p:stCondLst>
                                        </p:cTn>
                                        <p:tgtEl>
                                          <p:spTgt spid="18"/>
                                        </p:tgtEl>
                                        <p:attrNameLst>
                                          <p:attrName>r</p:attrName>
                                        </p:attrNameLst>
                                      </p:cBhvr>
                                    </p:animRot>
                                    <p:animRot by="-240000">
                                      <p:cBhvr>
                                        <p:cTn id="47" dur="200" fill="hold">
                                          <p:stCondLst>
                                            <p:cond delay="600"/>
                                          </p:stCondLst>
                                        </p:cTn>
                                        <p:tgtEl>
                                          <p:spTgt spid="18"/>
                                        </p:tgtEl>
                                        <p:attrNameLst>
                                          <p:attrName>r</p:attrName>
                                        </p:attrNameLst>
                                      </p:cBhvr>
                                    </p:animRot>
                                    <p:animRot by="120000">
                                      <p:cBhvr>
                                        <p:cTn id="48"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title"/>
          </p:nvPr>
        </p:nvSpPr>
        <p:spPr>
          <a:xfrm>
            <a:off x="1622326" y="522972"/>
            <a:ext cx="5899372" cy="646331"/>
          </a:xfrm>
          <a:prstGeom prst="rect">
            <a:avLst/>
          </a:prstGeom>
          <a:noFill/>
        </p:spPr>
        <p:txBody>
          <a:bodyPr wrap="none" anchor="ct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vi-VN" sz="3600" b="1" dirty="0">
                <a:solidFill>
                  <a:srgbClr val="7F7F7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vi-VN" altLang="vi-VN" sz="3600" b="1" dirty="0">
                <a:solidFill>
                  <a:srgbClr val="7F7F7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Ư</a:t>
            </a:r>
            <a:r>
              <a:rPr lang="en-US" altLang="vi-VN" sz="3600" b="1" dirty="0">
                <a:solidFill>
                  <a:srgbClr val="7F7F7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ỚNG DẪN CÁCH CH</a:t>
            </a:r>
            <a:r>
              <a:rPr lang="vi-VN" altLang="vi-VN" sz="3600" b="1" dirty="0">
                <a:solidFill>
                  <a:srgbClr val="7F7F7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Ơ</a:t>
            </a:r>
            <a:r>
              <a:rPr lang="en-US" altLang="vi-VN" sz="3600" b="1" dirty="0">
                <a:solidFill>
                  <a:srgbClr val="7F7F7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p>
        </p:txBody>
      </p:sp>
      <p:sp>
        <p:nvSpPr>
          <p:cNvPr id="5" name="Date Placeholder 4"/>
          <p:cNvSpPr>
            <a:spLocks noGrp="1"/>
          </p:cNvSpPr>
          <p:nvPr>
            <p:ph type="dt" sz="half" idx="10"/>
          </p:nvPr>
        </p:nvSpPr>
        <p:spPr/>
        <p:txBody>
          <a:bodyPr/>
          <a:lstStyle/>
          <a:p>
            <a:pPr>
              <a:defRPr/>
            </a:pPr>
            <a:fld id="{6FCE9B0E-3D5C-4682-8946-D4F07E6DB0F3}" type="datetime1">
              <a:rPr lang="en-US" smtClean="0"/>
              <a:t>6/3/2018</a:t>
            </a:fld>
            <a:endParaRPr lang="en-US"/>
          </a:p>
        </p:txBody>
      </p:sp>
      <p:sp>
        <p:nvSpPr>
          <p:cNvPr id="6" name="Slide Number Placeholder 5"/>
          <p:cNvSpPr>
            <a:spLocks noGrp="1"/>
          </p:cNvSpPr>
          <p:nvPr>
            <p:ph type="sldNum" sz="quarter" idx="12"/>
          </p:nvPr>
        </p:nvSpPr>
        <p:spPr/>
        <p:txBody>
          <a:bodyPr/>
          <a:lstStyle/>
          <a:p>
            <a:pPr>
              <a:defRPr/>
            </a:pPr>
            <a:fld id="{C5F87CE7-291F-43C8-A3FF-A32BDCE2A107}" type="slidenum">
              <a:rPr lang="en-US" altLang="vi-VN" smtClean="0"/>
              <a:pPr>
                <a:defRPr/>
              </a:pPr>
              <a:t>8</a:t>
            </a:fld>
            <a:endParaRPr lang="en-US" altLang="vi-VN"/>
          </a:p>
        </p:txBody>
      </p:sp>
      <p:sp>
        <p:nvSpPr>
          <p:cNvPr id="12" name="Rounded Rectangle 11"/>
          <p:cNvSpPr/>
          <p:nvPr/>
        </p:nvSpPr>
        <p:spPr>
          <a:xfrm>
            <a:off x="313419" y="2734543"/>
            <a:ext cx="1656330" cy="85043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solidFill>
                  <a:schemeClr val="tx1"/>
                </a:solidFill>
                <a:effectLst>
                  <a:outerShdw blurRad="38100" dist="38100" dir="2700000" algn="tl">
                    <a:srgbClr val="000000">
                      <a:alpha val="43137"/>
                    </a:srgbClr>
                  </a:outerShdw>
                </a:effectLst>
                <a:latin typeface="+mj-lt"/>
              </a:rPr>
              <a:t>Tranquility</a:t>
            </a:r>
            <a:endParaRPr lang="en-US" b="1" dirty="0">
              <a:latin typeface="+mj-lt"/>
            </a:endParaRPr>
          </a:p>
        </p:txBody>
      </p:sp>
      <p:cxnSp>
        <p:nvCxnSpPr>
          <p:cNvPr id="8" name="Curved Connector 7"/>
          <p:cNvCxnSpPr>
            <a:cxnSpLocks/>
          </p:cNvCxnSpPr>
          <p:nvPr/>
        </p:nvCxnSpPr>
        <p:spPr>
          <a:xfrm flipV="1">
            <a:off x="1524000" y="1541963"/>
            <a:ext cx="1295400" cy="930050"/>
          </a:xfrm>
          <a:prstGeom prst="curvedConnector3">
            <a:avLst>
              <a:gd name="adj1" fmla="val -36060"/>
            </a:avLst>
          </a:prstGeom>
          <a:ln w="76200">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17" name="Curved Connector 16"/>
          <p:cNvCxnSpPr>
            <a:cxnSpLocks/>
          </p:cNvCxnSpPr>
          <p:nvPr/>
        </p:nvCxnSpPr>
        <p:spPr>
          <a:xfrm>
            <a:off x="1524000" y="3847512"/>
            <a:ext cx="1412685" cy="721076"/>
          </a:xfrm>
          <a:prstGeom prst="curvedConnector3">
            <a:avLst>
              <a:gd name="adj1" fmla="val -32461"/>
            </a:avLst>
          </a:prstGeom>
          <a:ln w="76200">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44" name="Curved Connector 43"/>
          <p:cNvCxnSpPr>
            <a:cxnSpLocks/>
            <a:stCxn id="3" idx="3"/>
          </p:cNvCxnSpPr>
          <p:nvPr/>
        </p:nvCxnSpPr>
        <p:spPr>
          <a:xfrm flipH="1">
            <a:off x="7347530" y="2909593"/>
            <a:ext cx="1198508" cy="2974456"/>
          </a:xfrm>
          <a:prstGeom prst="curvedConnector4">
            <a:avLst>
              <a:gd name="adj1" fmla="val -19074"/>
              <a:gd name="adj2" fmla="val 101985"/>
            </a:avLst>
          </a:prstGeom>
          <a:ln w="76200">
            <a:tailEnd type="triangle"/>
          </a:ln>
        </p:spPr>
        <p:style>
          <a:lnRef idx="3">
            <a:schemeClr val="accent2"/>
          </a:lnRef>
          <a:fillRef idx="0">
            <a:schemeClr val="accent2"/>
          </a:fillRef>
          <a:effectRef idx="2">
            <a:schemeClr val="accent2"/>
          </a:effectRef>
          <a:fontRef idx="minor">
            <a:schemeClr val="tx1"/>
          </a:fontRef>
        </p:style>
      </p:cxnSp>
      <p:pic>
        <p:nvPicPr>
          <p:cNvPr id="2050" name="Picture 2" descr="Image result for hÃ¬nh áº£nh 3 dáº¥u cháº¥m há»i">
            <a:extLst>
              <a:ext uri="{FF2B5EF4-FFF2-40B4-BE49-F238E27FC236}">
                <a16:creationId xmlns:a16="http://schemas.microsoft.com/office/drawing/2014/main" id="{0BEB8C78-B698-4F9B-ACA7-97B75EAF24B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2958" y="4983222"/>
            <a:ext cx="1828800" cy="168004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4" name="Picture 2" descr="https://scontent.fsgn2-1.fna.fbcdn.net/v/t1.15752-9/33685733_1049378871899993_7371862049875296256_n.jpg?_nc_cat=0&amp;oh=bdba7421f1579746c718de076affac27&amp;oe=5B7C496F">
            <a:extLst>
              <a:ext uri="{FF2B5EF4-FFF2-40B4-BE49-F238E27FC236}">
                <a16:creationId xmlns:a16="http://schemas.microsoft.com/office/drawing/2014/main" id="{A5801640-6AE6-4C98-852C-E704C61AEA2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91069" y="1209363"/>
            <a:ext cx="2676331" cy="150543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
        <p:nvSpPr>
          <p:cNvPr id="2" name="TextBox 1">
            <a:extLst>
              <a:ext uri="{FF2B5EF4-FFF2-40B4-BE49-F238E27FC236}">
                <a16:creationId xmlns:a16="http://schemas.microsoft.com/office/drawing/2014/main" id="{D7B6444F-C20F-4469-B0DB-C47021F0EF09}"/>
              </a:ext>
            </a:extLst>
          </p:cNvPr>
          <p:cNvSpPr txBox="1"/>
          <p:nvPr/>
        </p:nvSpPr>
        <p:spPr>
          <a:xfrm>
            <a:off x="7010400" y="1512273"/>
            <a:ext cx="18288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WIN !!</a:t>
            </a:r>
          </a:p>
        </p:txBody>
      </p:sp>
      <p:pic>
        <p:nvPicPr>
          <p:cNvPr id="18" name="Picture 2" descr="https://scontent.fsgn2-1.fna.fbcdn.net/v/t1.15752-9/33526924_1049379051899975_7047425911167123456_n.jpg?_nc_cat=0&amp;oh=5e053cbe835556ed4ce0832749afb1a7&amp;oe=5BBF7B2F">
            <a:extLst>
              <a:ext uri="{FF2B5EF4-FFF2-40B4-BE49-F238E27FC236}">
                <a16:creationId xmlns:a16="http://schemas.microsoft.com/office/drawing/2014/main" id="{28DE3310-9CA0-4A58-BF06-FED44496A3E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91069" y="3303181"/>
            <a:ext cx="2768852" cy="168004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
        <p:nvSpPr>
          <p:cNvPr id="3" name="TextBox 2">
            <a:extLst>
              <a:ext uri="{FF2B5EF4-FFF2-40B4-BE49-F238E27FC236}">
                <a16:creationId xmlns:a16="http://schemas.microsoft.com/office/drawing/2014/main" id="{6EC0C379-702B-4D4A-89BE-C8ADE8DCBEA7}"/>
              </a:ext>
            </a:extLst>
          </p:cNvPr>
          <p:cNvSpPr txBox="1"/>
          <p:nvPr/>
        </p:nvSpPr>
        <p:spPr>
          <a:xfrm>
            <a:off x="6497358" y="2647983"/>
            <a:ext cx="2048680"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8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OR</a:t>
            </a:r>
          </a:p>
        </p:txBody>
      </p:sp>
      <p:sp>
        <p:nvSpPr>
          <p:cNvPr id="7" name="TextBox 6">
            <a:extLst>
              <a:ext uri="{FF2B5EF4-FFF2-40B4-BE49-F238E27FC236}">
                <a16:creationId xmlns:a16="http://schemas.microsoft.com/office/drawing/2014/main" id="{2F816869-D0BE-4BA7-9BA4-0A3A13A98389}"/>
              </a:ext>
            </a:extLst>
          </p:cNvPr>
          <p:cNvSpPr txBox="1"/>
          <p:nvPr/>
        </p:nvSpPr>
        <p:spPr>
          <a:xfrm>
            <a:off x="6781800" y="3916913"/>
            <a:ext cx="18288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LOSE !!</a:t>
            </a:r>
          </a:p>
        </p:txBody>
      </p:sp>
      <p:cxnSp>
        <p:nvCxnSpPr>
          <p:cNvPr id="19" name="Straight Arrow Connector 18">
            <a:extLst>
              <a:ext uri="{FF2B5EF4-FFF2-40B4-BE49-F238E27FC236}">
                <a16:creationId xmlns:a16="http://schemas.microsoft.com/office/drawing/2014/main" id="{0E865915-91EB-4573-8EC5-25CD13FA6044}"/>
              </a:ext>
            </a:extLst>
          </p:cNvPr>
          <p:cNvCxnSpPr>
            <a:cxnSpLocks/>
          </p:cNvCxnSpPr>
          <p:nvPr/>
        </p:nvCxnSpPr>
        <p:spPr>
          <a:xfrm>
            <a:off x="6203867" y="1696939"/>
            <a:ext cx="647700" cy="0"/>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cxnSp>
        <p:nvCxnSpPr>
          <p:cNvPr id="20" name="Straight Arrow Connector 19">
            <a:extLst>
              <a:ext uri="{FF2B5EF4-FFF2-40B4-BE49-F238E27FC236}">
                <a16:creationId xmlns:a16="http://schemas.microsoft.com/office/drawing/2014/main" id="{61D5BAE9-E337-401E-94A3-3D3206887114}"/>
              </a:ext>
            </a:extLst>
          </p:cNvPr>
          <p:cNvCxnSpPr>
            <a:cxnSpLocks/>
          </p:cNvCxnSpPr>
          <p:nvPr/>
        </p:nvCxnSpPr>
        <p:spPr>
          <a:xfrm flipV="1">
            <a:off x="6087113" y="4143201"/>
            <a:ext cx="567495" cy="41622"/>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cxnSp>
        <p:nvCxnSpPr>
          <p:cNvPr id="26" name="Straight Arrow Connector 25">
            <a:extLst>
              <a:ext uri="{FF2B5EF4-FFF2-40B4-BE49-F238E27FC236}">
                <a16:creationId xmlns:a16="http://schemas.microsoft.com/office/drawing/2014/main" id="{447A516A-5397-4BB5-A56D-3910F7BE4825}"/>
              </a:ext>
            </a:extLst>
          </p:cNvPr>
          <p:cNvCxnSpPr>
            <a:cxnSpLocks/>
          </p:cNvCxnSpPr>
          <p:nvPr/>
        </p:nvCxnSpPr>
        <p:spPr>
          <a:xfrm>
            <a:off x="7924800" y="2032281"/>
            <a:ext cx="0" cy="439732"/>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cxnSp>
        <p:nvCxnSpPr>
          <p:cNvPr id="29" name="Straight Arrow Connector 28">
            <a:extLst>
              <a:ext uri="{FF2B5EF4-FFF2-40B4-BE49-F238E27FC236}">
                <a16:creationId xmlns:a16="http://schemas.microsoft.com/office/drawing/2014/main" id="{A0E0985E-9E45-47E8-AD9B-C8DB9C497502}"/>
              </a:ext>
            </a:extLst>
          </p:cNvPr>
          <p:cNvCxnSpPr>
            <a:cxnSpLocks/>
          </p:cNvCxnSpPr>
          <p:nvPr/>
        </p:nvCxnSpPr>
        <p:spPr>
          <a:xfrm flipV="1">
            <a:off x="7924800" y="3303181"/>
            <a:ext cx="0" cy="404870"/>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952741424"/>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32" presetClass="emph" presetSubtype="0" fill="hold" nodeType="clickEffect">
                                  <p:stCondLst>
                                    <p:cond delay="0"/>
                                  </p:stCondLst>
                                  <p:childTnLst>
                                    <p:animRot by="120000">
                                      <p:cBhvr>
                                        <p:cTn id="20" dur="100" fill="hold">
                                          <p:stCondLst>
                                            <p:cond delay="0"/>
                                          </p:stCondLst>
                                        </p:cTn>
                                        <p:tgtEl>
                                          <p:spTgt spid="14"/>
                                        </p:tgtEl>
                                        <p:attrNameLst>
                                          <p:attrName>r</p:attrName>
                                        </p:attrNameLst>
                                      </p:cBhvr>
                                    </p:animRot>
                                    <p:animRot by="-240000">
                                      <p:cBhvr>
                                        <p:cTn id="21" dur="200" fill="hold">
                                          <p:stCondLst>
                                            <p:cond delay="200"/>
                                          </p:stCondLst>
                                        </p:cTn>
                                        <p:tgtEl>
                                          <p:spTgt spid="14"/>
                                        </p:tgtEl>
                                        <p:attrNameLst>
                                          <p:attrName>r</p:attrName>
                                        </p:attrNameLst>
                                      </p:cBhvr>
                                    </p:animRot>
                                    <p:animRot by="240000">
                                      <p:cBhvr>
                                        <p:cTn id="22" dur="200" fill="hold">
                                          <p:stCondLst>
                                            <p:cond delay="400"/>
                                          </p:stCondLst>
                                        </p:cTn>
                                        <p:tgtEl>
                                          <p:spTgt spid="14"/>
                                        </p:tgtEl>
                                        <p:attrNameLst>
                                          <p:attrName>r</p:attrName>
                                        </p:attrNameLst>
                                      </p:cBhvr>
                                    </p:animRot>
                                    <p:animRot by="-240000">
                                      <p:cBhvr>
                                        <p:cTn id="23" dur="200" fill="hold">
                                          <p:stCondLst>
                                            <p:cond delay="600"/>
                                          </p:stCondLst>
                                        </p:cTn>
                                        <p:tgtEl>
                                          <p:spTgt spid="14"/>
                                        </p:tgtEl>
                                        <p:attrNameLst>
                                          <p:attrName>r</p:attrName>
                                        </p:attrNameLst>
                                      </p:cBhvr>
                                    </p:animRot>
                                    <p:animRot by="120000">
                                      <p:cBhvr>
                                        <p:cTn id="24" dur="200" fill="hold">
                                          <p:stCondLst>
                                            <p:cond delay="800"/>
                                          </p:stCondLst>
                                        </p:cTn>
                                        <p:tgtEl>
                                          <p:spTgt spid="14"/>
                                        </p:tgtEl>
                                        <p:attrNameLst>
                                          <p:attrName>r</p:attrName>
                                        </p:attrNameLst>
                                      </p:cBhvr>
                                    </p:animRot>
                                  </p:childTnLst>
                                </p:cTn>
                              </p:par>
                              <p:par>
                                <p:cTn id="25" presetID="32" presetClass="emph" presetSubtype="0" fill="hold" nodeType="withEffect">
                                  <p:stCondLst>
                                    <p:cond delay="0"/>
                                  </p:stCondLst>
                                  <p:childTnLst>
                                    <p:animRot by="120000">
                                      <p:cBhvr>
                                        <p:cTn id="26" dur="100" fill="hold">
                                          <p:stCondLst>
                                            <p:cond delay="0"/>
                                          </p:stCondLst>
                                        </p:cTn>
                                        <p:tgtEl>
                                          <p:spTgt spid="18"/>
                                        </p:tgtEl>
                                        <p:attrNameLst>
                                          <p:attrName>r</p:attrName>
                                        </p:attrNameLst>
                                      </p:cBhvr>
                                    </p:animRot>
                                    <p:animRot by="-240000">
                                      <p:cBhvr>
                                        <p:cTn id="27" dur="200" fill="hold">
                                          <p:stCondLst>
                                            <p:cond delay="200"/>
                                          </p:stCondLst>
                                        </p:cTn>
                                        <p:tgtEl>
                                          <p:spTgt spid="18"/>
                                        </p:tgtEl>
                                        <p:attrNameLst>
                                          <p:attrName>r</p:attrName>
                                        </p:attrNameLst>
                                      </p:cBhvr>
                                    </p:animRot>
                                    <p:animRot by="240000">
                                      <p:cBhvr>
                                        <p:cTn id="28" dur="200" fill="hold">
                                          <p:stCondLst>
                                            <p:cond delay="400"/>
                                          </p:stCondLst>
                                        </p:cTn>
                                        <p:tgtEl>
                                          <p:spTgt spid="18"/>
                                        </p:tgtEl>
                                        <p:attrNameLst>
                                          <p:attrName>r</p:attrName>
                                        </p:attrNameLst>
                                      </p:cBhvr>
                                    </p:animRot>
                                    <p:animRot by="-240000">
                                      <p:cBhvr>
                                        <p:cTn id="29" dur="200" fill="hold">
                                          <p:stCondLst>
                                            <p:cond delay="600"/>
                                          </p:stCondLst>
                                        </p:cTn>
                                        <p:tgtEl>
                                          <p:spTgt spid="18"/>
                                        </p:tgtEl>
                                        <p:attrNameLst>
                                          <p:attrName>r</p:attrName>
                                        </p:attrNameLst>
                                      </p:cBhvr>
                                    </p:animRot>
                                    <p:animRot by="120000">
                                      <p:cBhvr>
                                        <p:cTn id="30" dur="200" fill="hold">
                                          <p:stCondLst>
                                            <p:cond delay="800"/>
                                          </p:stCondLst>
                                        </p:cTn>
                                        <p:tgtEl>
                                          <p:spTgt spid="18"/>
                                        </p:tgtEl>
                                        <p:attrNameLst>
                                          <p:attrName>r</p:attrName>
                                        </p:attrNameLst>
                                      </p:cBhvr>
                                    </p:animRo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ppt_x"/>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1000"/>
                                        <p:tgtEl>
                                          <p:spTgt spid="26"/>
                                        </p:tgtEl>
                                      </p:cBhvr>
                                    </p:animEffect>
                                    <p:anim calcmode="lin" valueType="num">
                                      <p:cBhvr>
                                        <p:cTn id="46" dur="1000" fill="hold"/>
                                        <p:tgtEl>
                                          <p:spTgt spid="26"/>
                                        </p:tgtEl>
                                        <p:attrNameLst>
                                          <p:attrName>ppt_x</p:attrName>
                                        </p:attrNameLst>
                                      </p:cBhvr>
                                      <p:tavLst>
                                        <p:tav tm="0">
                                          <p:val>
                                            <p:strVal val="#ppt_x"/>
                                          </p:val>
                                        </p:tav>
                                        <p:tav tm="100000">
                                          <p:val>
                                            <p:strVal val="#ppt_x"/>
                                          </p:val>
                                        </p:tav>
                                      </p:tavLst>
                                    </p:anim>
                                    <p:anim calcmode="lin" valueType="num">
                                      <p:cBhvr>
                                        <p:cTn id="47" dur="1000" fill="hold"/>
                                        <p:tgtEl>
                                          <p:spTgt spid="26"/>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1000"/>
                                        <p:tgtEl>
                                          <p:spTgt spid="29"/>
                                        </p:tgtEl>
                                      </p:cBhvr>
                                    </p:animEffect>
                                    <p:anim calcmode="lin" valueType="num">
                                      <p:cBhvr>
                                        <p:cTn id="51" dur="1000" fill="hold"/>
                                        <p:tgtEl>
                                          <p:spTgt spid="29"/>
                                        </p:tgtEl>
                                        <p:attrNameLst>
                                          <p:attrName>ppt_x</p:attrName>
                                        </p:attrNameLst>
                                      </p:cBhvr>
                                      <p:tavLst>
                                        <p:tav tm="0">
                                          <p:val>
                                            <p:strVal val="#ppt_x"/>
                                          </p:val>
                                        </p:tav>
                                        <p:tav tm="100000">
                                          <p:val>
                                            <p:strVal val="#ppt_x"/>
                                          </p:val>
                                        </p:tav>
                                      </p:tavLst>
                                    </p:anim>
                                    <p:anim calcmode="lin" valueType="num">
                                      <p:cBhvr>
                                        <p:cTn id="52"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31" presetClass="entr" presetSubtype="0" fill="hold" grpId="0" nodeType="clickEffect">
                                  <p:stCondLst>
                                    <p:cond delay="0"/>
                                  </p:stCondLst>
                                  <p:childTnLst>
                                    <p:set>
                                      <p:cBhvr>
                                        <p:cTn id="56" dur="1" fill="hold">
                                          <p:stCondLst>
                                            <p:cond delay="0"/>
                                          </p:stCondLst>
                                        </p:cTn>
                                        <p:tgtEl>
                                          <p:spTgt spid="2"/>
                                        </p:tgtEl>
                                        <p:attrNameLst>
                                          <p:attrName>style.visibility</p:attrName>
                                        </p:attrNameLst>
                                      </p:cBhvr>
                                      <p:to>
                                        <p:strVal val="visible"/>
                                      </p:to>
                                    </p:set>
                                    <p:anim calcmode="lin" valueType="num">
                                      <p:cBhvr>
                                        <p:cTn id="57" dur="1000" fill="hold"/>
                                        <p:tgtEl>
                                          <p:spTgt spid="2"/>
                                        </p:tgtEl>
                                        <p:attrNameLst>
                                          <p:attrName>ppt_w</p:attrName>
                                        </p:attrNameLst>
                                      </p:cBhvr>
                                      <p:tavLst>
                                        <p:tav tm="0">
                                          <p:val>
                                            <p:fltVal val="0"/>
                                          </p:val>
                                        </p:tav>
                                        <p:tav tm="100000">
                                          <p:val>
                                            <p:strVal val="#ppt_w"/>
                                          </p:val>
                                        </p:tav>
                                      </p:tavLst>
                                    </p:anim>
                                    <p:anim calcmode="lin" valueType="num">
                                      <p:cBhvr>
                                        <p:cTn id="58" dur="1000" fill="hold"/>
                                        <p:tgtEl>
                                          <p:spTgt spid="2"/>
                                        </p:tgtEl>
                                        <p:attrNameLst>
                                          <p:attrName>ppt_h</p:attrName>
                                        </p:attrNameLst>
                                      </p:cBhvr>
                                      <p:tavLst>
                                        <p:tav tm="0">
                                          <p:val>
                                            <p:fltVal val="0"/>
                                          </p:val>
                                        </p:tav>
                                        <p:tav tm="100000">
                                          <p:val>
                                            <p:strVal val="#ppt_h"/>
                                          </p:val>
                                        </p:tav>
                                      </p:tavLst>
                                    </p:anim>
                                    <p:anim calcmode="lin" valueType="num">
                                      <p:cBhvr>
                                        <p:cTn id="59" dur="1000" fill="hold"/>
                                        <p:tgtEl>
                                          <p:spTgt spid="2"/>
                                        </p:tgtEl>
                                        <p:attrNameLst>
                                          <p:attrName>style.rotation</p:attrName>
                                        </p:attrNameLst>
                                      </p:cBhvr>
                                      <p:tavLst>
                                        <p:tav tm="0">
                                          <p:val>
                                            <p:fltVal val="90"/>
                                          </p:val>
                                        </p:tav>
                                        <p:tav tm="100000">
                                          <p:val>
                                            <p:fltVal val="0"/>
                                          </p:val>
                                        </p:tav>
                                      </p:tavLst>
                                    </p:anim>
                                    <p:animEffect transition="in" filter="fade">
                                      <p:cBhvr>
                                        <p:cTn id="60" dur="1000"/>
                                        <p:tgtEl>
                                          <p:spTgt spid="2"/>
                                        </p:tgtEl>
                                      </p:cBhvr>
                                    </p:animEffect>
                                  </p:childTnLst>
                                </p:cTn>
                              </p:par>
                              <p:par>
                                <p:cTn id="61" presetID="31" presetClass="entr" presetSubtype="0" fill="hold" grpId="0" nodeType="withEffect">
                                  <p:stCondLst>
                                    <p:cond delay="0"/>
                                  </p:stCondLst>
                                  <p:childTnLst>
                                    <p:set>
                                      <p:cBhvr>
                                        <p:cTn id="62" dur="1" fill="hold">
                                          <p:stCondLst>
                                            <p:cond delay="0"/>
                                          </p:stCondLst>
                                        </p:cTn>
                                        <p:tgtEl>
                                          <p:spTgt spid="7"/>
                                        </p:tgtEl>
                                        <p:attrNameLst>
                                          <p:attrName>style.visibility</p:attrName>
                                        </p:attrNameLst>
                                      </p:cBhvr>
                                      <p:to>
                                        <p:strVal val="visible"/>
                                      </p:to>
                                    </p:set>
                                    <p:anim calcmode="lin" valueType="num">
                                      <p:cBhvr>
                                        <p:cTn id="63" dur="1000" fill="hold"/>
                                        <p:tgtEl>
                                          <p:spTgt spid="7"/>
                                        </p:tgtEl>
                                        <p:attrNameLst>
                                          <p:attrName>ppt_w</p:attrName>
                                        </p:attrNameLst>
                                      </p:cBhvr>
                                      <p:tavLst>
                                        <p:tav tm="0">
                                          <p:val>
                                            <p:fltVal val="0"/>
                                          </p:val>
                                        </p:tav>
                                        <p:tav tm="100000">
                                          <p:val>
                                            <p:strVal val="#ppt_w"/>
                                          </p:val>
                                        </p:tav>
                                      </p:tavLst>
                                    </p:anim>
                                    <p:anim calcmode="lin" valueType="num">
                                      <p:cBhvr>
                                        <p:cTn id="64" dur="1000" fill="hold"/>
                                        <p:tgtEl>
                                          <p:spTgt spid="7"/>
                                        </p:tgtEl>
                                        <p:attrNameLst>
                                          <p:attrName>ppt_h</p:attrName>
                                        </p:attrNameLst>
                                      </p:cBhvr>
                                      <p:tavLst>
                                        <p:tav tm="0">
                                          <p:val>
                                            <p:fltVal val="0"/>
                                          </p:val>
                                        </p:tav>
                                        <p:tav tm="100000">
                                          <p:val>
                                            <p:strVal val="#ppt_h"/>
                                          </p:val>
                                        </p:tav>
                                      </p:tavLst>
                                    </p:anim>
                                    <p:anim calcmode="lin" valueType="num">
                                      <p:cBhvr>
                                        <p:cTn id="65" dur="1000" fill="hold"/>
                                        <p:tgtEl>
                                          <p:spTgt spid="7"/>
                                        </p:tgtEl>
                                        <p:attrNameLst>
                                          <p:attrName>style.rotation</p:attrName>
                                        </p:attrNameLst>
                                      </p:cBhvr>
                                      <p:tavLst>
                                        <p:tav tm="0">
                                          <p:val>
                                            <p:fltVal val="90"/>
                                          </p:val>
                                        </p:tav>
                                        <p:tav tm="100000">
                                          <p:val>
                                            <p:fltVal val="0"/>
                                          </p:val>
                                        </p:tav>
                                      </p:tavLst>
                                    </p:anim>
                                    <p:animEffect transition="in" filter="fade">
                                      <p:cBhvr>
                                        <p:cTn id="66" dur="1000"/>
                                        <p:tgtEl>
                                          <p:spTgt spid="7"/>
                                        </p:tgtEl>
                                      </p:cBhvr>
                                    </p:animEffect>
                                  </p:childTnLst>
                                </p:cTn>
                              </p:par>
                            </p:childTnLst>
                          </p:cTn>
                        </p:par>
                      </p:childTnLst>
                    </p:cTn>
                  </p:par>
                  <p:par>
                    <p:cTn id="67" fill="hold">
                      <p:stCondLst>
                        <p:cond delay="indefinite"/>
                      </p:stCondLst>
                      <p:childTnLst>
                        <p:par>
                          <p:cTn id="68" fill="hold">
                            <p:stCondLst>
                              <p:cond delay="0"/>
                            </p:stCondLst>
                            <p:childTnLst>
                              <p:par>
                                <p:cTn id="69" presetID="32" presetClass="emph" presetSubtype="0" fill="hold" grpId="0" nodeType="clickEffect">
                                  <p:stCondLst>
                                    <p:cond delay="0"/>
                                  </p:stCondLst>
                                  <p:childTnLst>
                                    <p:animRot by="120000">
                                      <p:cBhvr>
                                        <p:cTn id="70" dur="100" fill="hold">
                                          <p:stCondLst>
                                            <p:cond delay="0"/>
                                          </p:stCondLst>
                                        </p:cTn>
                                        <p:tgtEl>
                                          <p:spTgt spid="3"/>
                                        </p:tgtEl>
                                        <p:attrNameLst>
                                          <p:attrName>r</p:attrName>
                                        </p:attrNameLst>
                                      </p:cBhvr>
                                    </p:animRot>
                                    <p:animRot by="-240000">
                                      <p:cBhvr>
                                        <p:cTn id="71" dur="200" fill="hold">
                                          <p:stCondLst>
                                            <p:cond delay="200"/>
                                          </p:stCondLst>
                                        </p:cTn>
                                        <p:tgtEl>
                                          <p:spTgt spid="3"/>
                                        </p:tgtEl>
                                        <p:attrNameLst>
                                          <p:attrName>r</p:attrName>
                                        </p:attrNameLst>
                                      </p:cBhvr>
                                    </p:animRot>
                                    <p:animRot by="240000">
                                      <p:cBhvr>
                                        <p:cTn id="72" dur="200" fill="hold">
                                          <p:stCondLst>
                                            <p:cond delay="400"/>
                                          </p:stCondLst>
                                        </p:cTn>
                                        <p:tgtEl>
                                          <p:spTgt spid="3"/>
                                        </p:tgtEl>
                                        <p:attrNameLst>
                                          <p:attrName>r</p:attrName>
                                        </p:attrNameLst>
                                      </p:cBhvr>
                                    </p:animRot>
                                    <p:animRot by="-240000">
                                      <p:cBhvr>
                                        <p:cTn id="73" dur="200" fill="hold">
                                          <p:stCondLst>
                                            <p:cond delay="600"/>
                                          </p:stCondLst>
                                        </p:cTn>
                                        <p:tgtEl>
                                          <p:spTgt spid="3"/>
                                        </p:tgtEl>
                                        <p:attrNameLst>
                                          <p:attrName>r</p:attrName>
                                        </p:attrNameLst>
                                      </p:cBhvr>
                                    </p:animRot>
                                    <p:animRot by="120000">
                                      <p:cBhvr>
                                        <p:cTn id="74" dur="200" fill="hold">
                                          <p:stCondLst>
                                            <p:cond delay="800"/>
                                          </p:stCondLst>
                                        </p:cTn>
                                        <p:tgtEl>
                                          <p:spTgt spid="3"/>
                                        </p:tgtEl>
                                        <p:attrNameLst>
                                          <p:attrName>r</p:attrName>
                                        </p:attrNameLst>
                                      </p:cBhvr>
                                    </p:animRot>
                                  </p:childTnLst>
                                </p:cTn>
                              </p:par>
                            </p:childTnLst>
                          </p:cTn>
                        </p:par>
                      </p:childTnLst>
                    </p:cTn>
                  </p:par>
                  <p:par>
                    <p:cTn id="75" fill="hold">
                      <p:stCondLst>
                        <p:cond delay="indefinite"/>
                      </p:stCondLst>
                      <p:childTnLst>
                        <p:par>
                          <p:cTn id="76" fill="hold">
                            <p:stCondLst>
                              <p:cond delay="0"/>
                            </p:stCondLst>
                            <p:childTnLst>
                              <p:par>
                                <p:cTn id="77" presetID="14" presetClass="entr" presetSubtype="10" fill="hold" nodeType="clickEffect">
                                  <p:stCondLst>
                                    <p:cond delay="0"/>
                                  </p:stCondLst>
                                  <p:childTnLst>
                                    <p:set>
                                      <p:cBhvr>
                                        <p:cTn id="78" dur="1" fill="hold">
                                          <p:stCondLst>
                                            <p:cond delay="0"/>
                                          </p:stCondLst>
                                        </p:cTn>
                                        <p:tgtEl>
                                          <p:spTgt spid="44"/>
                                        </p:tgtEl>
                                        <p:attrNameLst>
                                          <p:attrName>style.visibility</p:attrName>
                                        </p:attrNameLst>
                                      </p:cBhvr>
                                      <p:to>
                                        <p:strVal val="visible"/>
                                      </p:to>
                                    </p:set>
                                    <p:animEffect transition="in" filter="randombar(horizontal)">
                                      <p:cBhvr>
                                        <p:cTn id="79" dur="500"/>
                                        <p:tgtEl>
                                          <p:spTgt spid="44"/>
                                        </p:tgtEl>
                                      </p:cBhvr>
                                    </p:animEffect>
                                  </p:childTnLst>
                                </p:cTn>
                              </p:par>
                            </p:childTnLst>
                          </p:cTn>
                        </p:par>
                      </p:childTnLst>
                    </p:cTn>
                  </p:par>
                  <p:par>
                    <p:cTn id="80" fill="hold">
                      <p:stCondLst>
                        <p:cond delay="indefinite"/>
                      </p:stCondLst>
                      <p:childTnLst>
                        <p:par>
                          <p:cTn id="81" fill="hold">
                            <p:stCondLst>
                              <p:cond delay="0"/>
                            </p:stCondLst>
                            <p:childTnLst>
                              <p:par>
                                <p:cTn id="82" presetID="31" presetClass="entr" presetSubtype="0" fill="hold" nodeType="clickEffect">
                                  <p:stCondLst>
                                    <p:cond delay="0"/>
                                  </p:stCondLst>
                                  <p:childTnLst>
                                    <p:set>
                                      <p:cBhvr>
                                        <p:cTn id="83" dur="1" fill="hold">
                                          <p:stCondLst>
                                            <p:cond delay="0"/>
                                          </p:stCondLst>
                                        </p:cTn>
                                        <p:tgtEl>
                                          <p:spTgt spid="2050"/>
                                        </p:tgtEl>
                                        <p:attrNameLst>
                                          <p:attrName>style.visibility</p:attrName>
                                        </p:attrNameLst>
                                      </p:cBhvr>
                                      <p:to>
                                        <p:strVal val="visible"/>
                                      </p:to>
                                    </p:set>
                                    <p:anim calcmode="lin" valueType="num">
                                      <p:cBhvr>
                                        <p:cTn id="84" dur="1000" fill="hold"/>
                                        <p:tgtEl>
                                          <p:spTgt spid="2050"/>
                                        </p:tgtEl>
                                        <p:attrNameLst>
                                          <p:attrName>ppt_w</p:attrName>
                                        </p:attrNameLst>
                                      </p:cBhvr>
                                      <p:tavLst>
                                        <p:tav tm="0">
                                          <p:val>
                                            <p:fltVal val="0"/>
                                          </p:val>
                                        </p:tav>
                                        <p:tav tm="100000">
                                          <p:val>
                                            <p:strVal val="#ppt_w"/>
                                          </p:val>
                                        </p:tav>
                                      </p:tavLst>
                                    </p:anim>
                                    <p:anim calcmode="lin" valueType="num">
                                      <p:cBhvr>
                                        <p:cTn id="85" dur="1000" fill="hold"/>
                                        <p:tgtEl>
                                          <p:spTgt spid="2050"/>
                                        </p:tgtEl>
                                        <p:attrNameLst>
                                          <p:attrName>ppt_h</p:attrName>
                                        </p:attrNameLst>
                                      </p:cBhvr>
                                      <p:tavLst>
                                        <p:tav tm="0">
                                          <p:val>
                                            <p:fltVal val="0"/>
                                          </p:val>
                                        </p:tav>
                                        <p:tav tm="100000">
                                          <p:val>
                                            <p:strVal val="#ppt_h"/>
                                          </p:val>
                                        </p:tav>
                                      </p:tavLst>
                                    </p:anim>
                                    <p:anim calcmode="lin" valueType="num">
                                      <p:cBhvr>
                                        <p:cTn id="86" dur="1000" fill="hold"/>
                                        <p:tgtEl>
                                          <p:spTgt spid="2050"/>
                                        </p:tgtEl>
                                        <p:attrNameLst>
                                          <p:attrName>style.rotation</p:attrName>
                                        </p:attrNameLst>
                                      </p:cBhvr>
                                      <p:tavLst>
                                        <p:tav tm="0">
                                          <p:val>
                                            <p:fltVal val="90"/>
                                          </p:val>
                                        </p:tav>
                                        <p:tav tm="100000">
                                          <p:val>
                                            <p:fltVal val="0"/>
                                          </p:val>
                                        </p:tav>
                                      </p:tavLst>
                                    </p:anim>
                                    <p:animEffect transition="in" filter="fade">
                                      <p:cBhvr>
                                        <p:cTn id="87"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animBg="1"/>
      <p:bldP spid="3"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ltLang="vi-VN" sz="3600" b="1" dirty="0">
                <a:solidFill>
                  <a:srgbClr val="7F7F7F"/>
                </a:solidFill>
                <a:latin typeface="Times New Roman" panose="02020603050405020304" pitchFamily="18" charset="0"/>
                <a:cs typeface="Times New Roman" panose="02020603050405020304" pitchFamily="18" charset="0"/>
              </a:rPr>
              <a:t>MỤC TIÊU ĐỀ TÀI</a:t>
            </a:r>
          </a:p>
        </p:txBody>
      </p:sp>
      <p:sp>
        <p:nvSpPr>
          <p:cNvPr id="3" name="Content Placeholder 2"/>
          <p:cNvSpPr>
            <a:spLocks noGrp="1"/>
          </p:cNvSpPr>
          <p:nvPr>
            <p:ph idx="1"/>
          </p:nvPr>
        </p:nvSpPr>
        <p:spPr>
          <a:xfrm>
            <a:off x="295275" y="1527175"/>
            <a:ext cx="6172200" cy="4525963"/>
          </a:xfrm>
        </p:spPr>
        <p:txBody>
          <a:bodyPr/>
          <a:lstStyle/>
          <a:p>
            <a:r>
              <a:rPr lang="vi-VN" sz="1700" dirty="0">
                <a:latin typeface="Times New Roman" panose="02020603050405020304" pitchFamily="18" charset="0"/>
                <a:cs typeface="Times New Roman" panose="02020603050405020304" pitchFamily="18" charset="0"/>
              </a:rPr>
              <a:t>Đối với bản tân là người tạo ra game : chúng mình luôn mong muốn qua game này thể hiện lên được chủ đề chúng mình đã thực hiện “ Anti Violence ” mà nhờ đó giảm thiểu được đến mức tối đa vấn nạn bạo lực diễn ra trong thế giới ảo lẫn thế giới thực ! </a:t>
            </a:r>
            <a:endParaRPr lang="en-US" sz="1700" dirty="0">
              <a:latin typeface="Times New Roman" panose="02020603050405020304" pitchFamily="18" charset="0"/>
              <a:cs typeface="Times New Roman" panose="02020603050405020304" pitchFamily="18" charset="0"/>
            </a:endParaRPr>
          </a:p>
          <a:p>
            <a:r>
              <a:rPr lang="en-US" sz="1700" dirty="0" err="1">
                <a:latin typeface="Times New Roman" panose="02020603050405020304" pitchFamily="18" charset="0"/>
                <a:cs typeface="Times New Roman" panose="02020603050405020304" pitchFamily="18" charset="0"/>
              </a:rPr>
              <a:t>Giúp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thành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viên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trong</a:t>
            </a:r>
            <a:r>
              <a:rPr lang="en-US" sz="1700" dirty="0">
                <a:latin typeface="Times New Roman" panose="02020603050405020304" pitchFamily="18" charset="0"/>
                <a:cs typeface="Times New Roman" panose="02020603050405020304" pitchFamily="18" charset="0"/>
              </a:rPr>
              <a:t> team </a:t>
            </a:r>
            <a:r>
              <a:rPr lang="en-US" sz="1700" dirty="0" err="1">
                <a:latin typeface="Times New Roman" panose="02020603050405020304" pitchFamily="18" charset="0"/>
                <a:cs typeface="Times New Roman" panose="02020603050405020304" pitchFamily="18" charset="0"/>
              </a:rPr>
              <a:t>nắm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bắt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kiến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thức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lập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trình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xây</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dựng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hình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ảnh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nhân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vật</a:t>
            </a:r>
            <a:r>
              <a:rPr lang="en-US" sz="1700" dirty="0">
                <a:latin typeface="Times New Roman" panose="02020603050405020304" pitchFamily="18" charset="0"/>
                <a:cs typeface="Times New Roman" panose="02020603050405020304" pitchFamily="18" charset="0"/>
              </a:rPr>
              <a:t> game </a:t>
            </a:r>
            <a:r>
              <a:rPr lang="en-US" sz="1700" dirty="0" err="1">
                <a:latin typeface="Times New Roman" panose="02020603050405020304" pitchFamily="18" charset="0"/>
                <a:cs typeface="Times New Roman" panose="02020603050405020304" pitchFamily="18" charset="0"/>
              </a:rPr>
              <a:t>cần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thiết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cũng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a:t>
            </a:r>
            <a:r>
              <a:rPr lang="vi-VN" sz="1700" dirty="0">
                <a:latin typeface="Times New Roman" panose="02020603050405020304" pitchFamily="18" charset="0"/>
                <a:cs typeface="Times New Roman" panose="02020603050405020304" pitchFamily="18" charset="0"/>
              </a:rPr>
              <a:t>ư</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hoàn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thành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đồ</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án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cuối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kì</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lớp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thực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hành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môn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học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Lập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Trình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Trực</a:t>
            </a:r>
            <a:r>
              <a:rPr lang="en-US" sz="1700" dirty="0">
                <a:latin typeface="Times New Roman" panose="02020603050405020304" pitchFamily="18" charset="0"/>
                <a:cs typeface="Times New Roman" panose="02020603050405020304" pitchFamily="18" charset="0"/>
              </a:rPr>
              <a:t> Quan”</a:t>
            </a:r>
          </a:p>
          <a:p>
            <a:r>
              <a:rPr lang="en-US" sz="1700" dirty="0" err="1">
                <a:latin typeface="Times New Roman" panose="02020603050405020304" pitchFamily="18" charset="0"/>
                <a:cs typeface="Times New Roman" panose="02020603050405020304" pitchFamily="18" charset="0"/>
              </a:rPr>
              <a:t>Rèn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luyện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thêm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kỹ</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năng</a:t>
            </a:r>
            <a:r>
              <a:rPr lang="en-US" sz="1700" dirty="0">
                <a:latin typeface="Times New Roman" panose="02020603050405020304" pitchFamily="18" charset="0"/>
                <a:cs typeface="Times New Roman" panose="02020603050405020304" pitchFamily="18" charset="0"/>
              </a:rPr>
              <a:t> : </a:t>
            </a:r>
            <a:r>
              <a:rPr lang="en-US" sz="1700" dirty="0" err="1">
                <a:latin typeface="Times New Roman" panose="02020603050405020304" pitchFamily="18" charset="0"/>
                <a:cs typeface="Times New Roman" panose="02020603050405020304" pitchFamily="18" charset="0"/>
              </a:rPr>
              <a:t>làm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việc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nhóm</a:t>
            </a:r>
            <a:r>
              <a:rPr lang="en-US" sz="1700" dirty="0">
                <a:latin typeface="Times New Roman" panose="02020603050405020304" pitchFamily="18" charset="0"/>
                <a:cs typeface="Times New Roman" panose="02020603050405020304" pitchFamily="18" charset="0"/>
              </a:rPr>
              <a:t>, t</a:t>
            </a:r>
            <a:r>
              <a:rPr lang="vi-VN" sz="1700" dirty="0">
                <a:latin typeface="Times New Roman" panose="02020603050405020304" pitchFamily="18" charset="0"/>
                <a:cs typeface="Times New Roman" panose="02020603050405020304" pitchFamily="18" charset="0"/>
              </a:rPr>
              <a:t>ư</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duy</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sáng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tạo</a:t>
            </a:r>
            <a:r>
              <a:rPr lang="en-US" sz="1700" dirty="0">
                <a:latin typeface="Times New Roman" panose="02020603050405020304" pitchFamily="18" charset="0"/>
                <a:cs typeface="Times New Roman" panose="02020603050405020304" pitchFamily="18" charset="0"/>
              </a:rPr>
              <a:t>, … </a:t>
            </a:r>
            <a:r>
              <a:rPr lang="en-US" sz="1700" dirty="0" err="1">
                <a:latin typeface="Times New Roman" panose="02020603050405020304" pitchFamily="18" charset="0"/>
                <a:cs typeface="Times New Roman" panose="02020603050405020304" pitchFamily="18" charset="0"/>
              </a:rPr>
              <a:t>vv</a:t>
            </a:r>
            <a:endParaRPr lang="en-US" sz="1700" dirty="0">
              <a:latin typeface="Times New Roman" panose="02020603050405020304" pitchFamily="18" charset="0"/>
              <a:cs typeface="Times New Roman" panose="02020603050405020304" pitchFamily="18" charset="0"/>
            </a:endParaRPr>
          </a:p>
          <a:p>
            <a:r>
              <a:rPr lang="en-US" sz="1700" dirty="0" err="1">
                <a:latin typeface="Times New Roman" panose="02020603050405020304" pitchFamily="18" charset="0"/>
                <a:cs typeface="Times New Roman" panose="02020603050405020304" pitchFamily="18" charset="0"/>
              </a:rPr>
              <a:t>Sử</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dụng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thành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thạo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công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cụ</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hỗ</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trợ</a:t>
            </a:r>
            <a:r>
              <a:rPr lang="en-US" sz="1700" dirty="0">
                <a:latin typeface="Times New Roman" panose="02020603050405020304" pitchFamily="18" charset="0"/>
                <a:cs typeface="Times New Roman" panose="02020603050405020304" pitchFamily="18" charset="0"/>
              </a:rPr>
              <a:t> : Unity( </a:t>
            </a:r>
            <a:r>
              <a:rPr lang="en-US" sz="1700" dirty="0" err="1">
                <a:latin typeface="Times New Roman" panose="02020603050405020304" pitchFamily="18" charset="0"/>
                <a:cs typeface="Times New Roman" panose="02020603050405020304" pitchFamily="18" charset="0"/>
              </a:rPr>
              <a:t>xây</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dựng</a:t>
            </a:r>
            <a:r>
              <a:rPr lang="en-US" sz="1700" dirty="0">
                <a:latin typeface="Times New Roman" panose="02020603050405020304" pitchFamily="18" charset="0"/>
                <a:cs typeface="Times New Roman" panose="02020603050405020304" pitchFamily="18" charset="0"/>
              </a:rPr>
              <a:t> game ), Paint.net ( </a:t>
            </a:r>
            <a:r>
              <a:rPr lang="en-US" sz="1700" dirty="0" err="1">
                <a:latin typeface="Times New Roman" panose="02020603050405020304" pitchFamily="18" charset="0"/>
                <a:cs typeface="Times New Roman" panose="02020603050405020304" pitchFamily="18" charset="0"/>
              </a:rPr>
              <a:t>xây</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dựng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cốt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truyện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và</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nhân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vật</a:t>
            </a:r>
            <a:r>
              <a:rPr lang="en-US" sz="1700" dirty="0">
                <a:latin typeface="Times New Roman" panose="02020603050405020304" pitchFamily="18" charset="0"/>
                <a:cs typeface="Times New Roman" panose="02020603050405020304" pitchFamily="18" charset="0"/>
              </a:rPr>
              <a:t> )</a:t>
            </a:r>
          </a:p>
          <a:p>
            <a:r>
              <a:rPr lang="en-US" sz="1700" dirty="0" err="1">
                <a:latin typeface="Times New Roman" panose="02020603050405020304" pitchFamily="18" charset="0"/>
                <a:cs typeface="Times New Roman" panose="02020603050405020304" pitchFamily="18" charset="0"/>
              </a:rPr>
              <a:t>Kiến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thức</a:t>
            </a:r>
            <a:r>
              <a:rPr lang="en-US" sz="1700" dirty="0">
                <a:latin typeface="Times New Roman" panose="02020603050405020304" pitchFamily="18" charset="0"/>
                <a:cs typeface="Times New Roman" panose="02020603050405020304" pitchFamily="18" charset="0"/>
              </a:rPr>
              <a:t> + </a:t>
            </a:r>
            <a:r>
              <a:rPr lang="en-US" sz="1700" dirty="0" err="1">
                <a:latin typeface="Times New Roman" panose="02020603050405020304" pitchFamily="18" charset="0"/>
                <a:cs typeface="Times New Roman" panose="02020603050405020304" pitchFamily="18" charset="0"/>
              </a:rPr>
              <a:t>Kỹ</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năng</a:t>
            </a:r>
            <a:r>
              <a:rPr lang="en-US" sz="1700" dirty="0">
                <a:latin typeface="Times New Roman" panose="02020603050405020304" pitchFamily="18" charset="0"/>
                <a:cs typeface="Times New Roman" panose="02020603050405020304" pitchFamily="18" charset="0"/>
              </a:rPr>
              <a:t> + </a:t>
            </a:r>
            <a:r>
              <a:rPr lang="en-US" sz="1700" dirty="0" err="1">
                <a:latin typeface="Times New Roman" panose="02020603050405020304" pitchFamily="18" charset="0"/>
                <a:cs typeface="Times New Roman" panose="02020603050405020304" pitchFamily="18" charset="0"/>
              </a:rPr>
              <a:t>Công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nghệ</a:t>
            </a:r>
            <a:r>
              <a:rPr lang="en-US" sz="1700" dirty="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sym typeface="Wingdings" panose="05000000000000000000" pitchFamily="2" charset="2"/>
              </a:rPr>
              <a:t> </a:t>
            </a:r>
            <a:r>
              <a:rPr lang="en-US" sz="1700" dirty="0" err="1">
                <a:latin typeface="Times New Roman" panose="02020603050405020304" pitchFamily="18" charset="0"/>
                <a:cs typeface="Times New Roman" panose="02020603050405020304" pitchFamily="18" charset="0"/>
              </a:rPr>
              <a:t>Xây</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dựng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thành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công</a:t>
            </a:r>
            <a:r>
              <a:rPr lang="en-US" sz="1700" dirty="0">
                <a:latin typeface="Times New Roman" panose="02020603050405020304" pitchFamily="18" charset="0"/>
                <a:cs typeface="Times New Roman" panose="02020603050405020304" pitchFamily="18" charset="0"/>
              </a:rPr>
              <a:t> game </a:t>
            </a:r>
            <a:r>
              <a:rPr lang="en-US" sz="1700" dirty="0" err="1">
                <a:latin typeface="Times New Roman" panose="02020603050405020304" pitchFamily="18" charset="0"/>
                <a:cs typeface="Times New Roman" panose="02020603050405020304" pitchFamily="18" charset="0"/>
              </a:rPr>
              <a:t>chạy</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trên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nền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tảng</a:t>
            </a:r>
            <a:r>
              <a:rPr lang="en-US" sz="1700" dirty="0">
                <a:latin typeface="Times New Roman" panose="02020603050405020304" pitchFamily="18" charset="0"/>
                <a:cs typeface="Times New Roman" panose="02020603050405020304" pitchFamily="18" charset="0"/>
              </a:rPr>
              <a:t> Android</a:t>
            </a:r>
            <a:endParaRPr lang="vi-VN" sz="1700" dirty="0">
              <a:latin typeface="Times New Roman" panose="02020603050405020304" pitchFamily="18" charset="0"/>
              <a:cs typeface="Times New Roman" panose="02020603050405020304" pitchFamily="18" charset="0"/>
            </a:endParaRPr>
          </a:p>
        </p:txBody>
      </p:sp>
      <p:pic>
        <p:nvPicPr>
          <p:cNvPr id="5" name="Picture 2" descr="Kết quả hình ảnh cho muc tie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2590800"/>
            <a:ext cx="2349624" cy="2339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p:cNvSpPr>
            <a:spLocks noGrp="1"/>
          </p:cNvSpPr>
          <p:nvPr>
            <p:ph type="dt" sz="half" idx="10"/>
          </p:nvPr>
        </p:nvSpPr>
        <p:spPr/>
        <p:txBody>
          <a:bodyPr/>
          <a:lstStyle/>
          <a:p>
            <a:pPr>
              <a:defRPr/>
            </a:pPr>
            <a:fld id="{FE45CEC6-E3BC-41EA-9C6C-68737DF1E0FB}" type="datetime1">
              <a:rPr lang="en-US" smtClean="0"/>
              <a:t>6/3/2018</a:t>
            </a:fld>
            <a:endParaRPr lang="en-US"/>
          </a:p>
        </p:txBody>
      </p:sp>
      <p:sp>
        <p:nvSpPr>
          <p:cNvPr id="7" name="Slide Number Placeholder 6"/>
          <p:cNvSpPr>
            <a:spLocks noGrp="1"/>
          </p:cNvSpPr>
          <p:nvPr>
            <p:ph type="sldNum" sz="quarter" idx="12"/>
          </p:nvPr>
        </p:nvSpPr>
        <p:spPr/>
        <p:txBody>
          <a:bodyPr/>
          <a:lstStyle/>
          <a:p>
            <a:pPr>
              <a:defRPr/>
            </a:pPr>
            <a:fld id="{C5F87CE7-291F-43C8-A3FF-A32BDCE2A107}" type="slidenum">
              <a:rPr lang="en-US" altLang="vi-VN" smtClean="0"/>
              <a:pPr>
                <a:defRPr/>
              </a:pPr>
              <a:t>9</a:t>
            </a:fld>
            <a:endParaRPr lang="en-US" altLang="vi-VN"/>
          </a:p>
        </p:txBody>
      </p:sp>
    </p:spTree>
    <p:extLst>
      <p:ext uri="{BB962C8B-B14F-4D97-AF65-F5344CB8AC3E}">
        <p14:creationId xmlns:p14="http://schemas.microsoft.com/office/powerpoint/2010/main" val="420370219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0" end="0"/>
                                            </p:txEl>
                                          </p:spTgt>
                                        </p:tgtEl>
                                        <p:attrNameLst>
                                          <p:attrName>style.color</p:attrName>
                                        </p:attrNameLst>
                                      </p:cBhvr>
                                      <p:to>
                                        <p:clrVal>
                                          <a:schemeClr val="accent2"/>
                                        </p:clrVal>
                                      </p:to>
                                    </p:set>
                                    <p:set>
                                      <p:cBhvr>
                                        <p:cTn id="7" dur="500" fill="hold"/>
                                        <p:tgtEl>
                                          <p:spTgt spid="3">
                                            <p:txEl>
                                              <p:pRg st="0" end="0"/>
                                            </p:txEl>
                                          </p:spTgt>
                                        </p:tgtEl>
                                        <p:attrNameLst>
                                          <p:attrName>fillcolor</p:attrName>
                                        </p:attrNameLst>
                                      </p:cBhvr>
                                      <p:to>
                                        <p:clrVal>
                                          <a:schemeClr val="accent2"/>
                                        </p:clrVal>
                                      </p:to>
                                    </p:set>
                                    <p:set>
                                      <p:cBhvr>
                                        <p:cTn id="8" dur="500" fill="hold"/>
                                        <p:tgtEl>
                                          <p:spTgt spid="3">
                                            <p:txEl>
                                              <p:pRg st="0" end="0"/>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3">
                                            <p:txEl>
                                              <p:pRg st="1" end="1"/>
                                            </p:txEl>
                                          </p:spTgt>
                                        </p:tgtEl>
                                        <p:attrNameLst>
                                          <p:attrName>style.color</p:attrName>
                                        </p:attrNameLst>
                                      </p:cBhvr>
                                      <p:to>
                                        <p:clrVal>
                                          <a:schemeClr val="accent2"/>
                                        </p:clrVal>
                                      </p:to>
                                    </p:set>
                                    <p:set>
                                      <p:cBhvr>
                                        <p:cTn id="11" dur="500" fill="hold"/>
                                        <p:tgtEl>
                                          <p:spTgt spid="3">
                                            <p:txEl>
                                              <p:pRg st="1" end="1"/>
                                            </p:txEl>
                                          </p:spTgt>
                                        </p:tgtEl>
                                        <p:attrNameLst>
                                          <p:attrName>fillcolor</p:attrName>
                                        </p:attrNameLst>
                                      </p:cBhvr>
                                      <p:to>
                                        <p:clrVal>
                                          <a:schemeClr val="accent2"/>
                                        </p:clrVal>
                                      </p:to>
                                    </p:set>
                                    <p:set>
                                      <p:cBhvr>
                                        <p:cTn id="12" dur="500" fill="hold"/>
                                        <p:tgtEl>
                                          <p:spTgt spid="3">
                                            <p:txEl>
                                              <p:pRg st="1" end="1"/>
                                            </p:txEl>
                                          </p:spTgt>
                                        </p:tgtEl>
                                        <p:attrNameLst>
                                          <p:attrName>fill.type</p:attrName>
                                        </p:attrNameLst>
                                      </p:cBhvr>
                                      <p:to>
                                        <p:strVal val="solid"/>
                                      </p:to>
                                    </p:set>
                                  </p:childTnLst>
                                </p:cTn>
                              </p:par>
                              <p:par>
                                <p:cTn id="13" presetID="16" presetClass="emph" presetSubtype="0" fill="hold" nodeType="withEffect">
                                  <p:stCondLst>
                                    <p:cond delay="0"/>
                                  </p:stCondLst>
                                  <p:iterate type="lt">
                                    <p:tmPct val="4000"/>
                                  </p:iterate>
                                  <p:childTnLst>
                                    <p:set>
                                      <p:cBhvr override="childStyle">
                                        <p:cTn id="14" dur="500" fill="hold"/>
                                        <p:tgtEl>
                                          <p:spTgt spid="3">
                                            <p:txEl>
                                              <p:pRg st="2" end="2"/>
                                            </p:txEl>
                                          </p:spTgt>
                                        </p:tgtEl>
                                        <p:attrNameLst>
                                          <p:attrName>style.color</p:attrName>
                                        </p:attrNameLst>
                                      </p:cBhvr>
                                      <p:to>
                                        <p:clrVal>
                                          <a:schemeClr val="accent2"/>
                                        </p:clrVal>
                                      </p:to>
                                    </p:set>
                                    <p:set>
                                      <p:cBhvr>
                                        <p:cTn id="15" dur="500" fill="hold"/>
                                        <p:tgtEl>
                                          <p:spTgt spid="3">
                                            <p:txEl>
                                              <p:pRg st="2" end="2"/>
                                            </p:txEl>
                                          </p:spTgt>
                                        </p:tgtEl>
                                        <p:attrNameLst>
                                          <p:attrName>fillcolor</p:attrName>
                                        </p:attrNameLst>
                                      </p:cBhvr>
                                      <p:to>
                                        <p:clrVal>
                                          <a:schemeClr val="accent2"/>
                                        </p:clrVal>
                                      </p:to>
                                    </p:set>
                                    <p:set>
                                      <p:cBhvr>
                                        <p:cTn id="16" dur="500" fill="hold"/>
                                        <p:tgtEl>
                                          <p:spTgt spid="3">
                                            <p:txEl>
                                              <p:pRg st="2" end="2"/>
                                            </p:txEl>
                                          </p:spTgt>
                                        </p:tgtEl>
                                        <p:attrNameLst>
                                          <p:attrName>fill.type</p:attrName>
                                        </p:attrNameLst>
                                      </p:cBhvr>
                                      <p:to>
                                        <p:strVal val="solid"/>
                                      </p:to>
                                    </p:set>
                                  </p:childTnLst>
                                </p:cTn>
                              </p:par>
                              <p:par>
                                <p:cTn id="17" presetID="16" presetClass="emph" presetSubtype="0" fill="hold" nodeType="withEffect">
                                  <p:stCondLst>
                                    <p:cond delay="0"/>
                                  </p:stCondLst>
                                  <p:iterate type="lt">
                                    <p:tmPct val="4000"/>
                                  </p:iterate>
                                  <p:childTnLst>
                                    <p:set>
                                      <p:cBhvr override="childStyle">
                                        <p:cTn id="18" dur="500" fill="hold"/>
                                        <p:tgtEl>
                                          <p:spTgt spid="3">
                                            <p:txEl>
                                              <p:pRg st="3" end="3"/>
                                            </p:txEl>
                                          </p:spTgt>
                                        </p:tgtEl>
                                        <p:attrNameLst>
                                          <p:attrName>style.color</p:attrName>
                                        </p:attrNameLst>
                                      </p:cBhvr>
                                      <p:to>
                                        <p:clrVal>
                                          <a:schemeClr val="accent2"/>
                                        </p:clrVal>
                                      </p:to>
                                    </p:set>
                                    <p:set>
                                      <p:cBhvr>
                                        <p:cTn id="19" dur="500" fill="hold"/>
                                        <p:tgtEl>
                                          <p:spTgt spid="3">
                                            <p:txEl>
                                              <p:pRg st="3" end="3"/>
                                            </p:txEl>
                                          </p:spTgt>
                                        </p:tgtEl>
                                        <p:attrNameLst>
                                          <p:attrName>fillcolor</p:attrName>
                                        </p:attrNameLst>
                                      </p:cBhvr>
                                      <p:to>
                                        <p:clrVal>
                                          <a:schemeClr val="accent2"/>
                                        </p:clrVal>
                                      </p:to>
                                    </p:set>
                                    <p:set>
                                      <p:cBhvr>
                                        <p:cTn id="20" dur="500" fill="hold"/>
                                        <p:tgtEl>
                                          <p:spTgt spid="3">
                                            <p:txEl>
                                              <p:pRg st="3" end="3"/>
                                            </p:txEl>
                                          </p:spTgt>
                                        </p:tgtEl>
                                        <p:attrNameLst>
                                          <p:attrName>fill.type</p:attrName>
                                        </p:attrNameLst>
                                      </p:cBhvr>
                                      <p:to>
                                        <p:strVal val="solid"/>
                                      </p:to>
                                    </p:set>
                                  </p:childTnLst>
                                </p:cTn>
                              </p:par>
                              <p:par>
                                <p:cTn id="21" presetID="16" presetClass="emph" presetSubtype="0" fill="hold" nodeType="withEffect">
                                  <p:stCondLst>
                                    <p:cond delay="0"/>
                                  </p:stCondLst>
                                  <p:iterate type="lt">
                                    <p:tmPct val="4000"/>
                                  </p:iterate>
                                  <p:childTnLst>
                                    <p:set>
                                      <p:cBhvr override="childStyle">
                                        <p:cTn id="22" dur="500" fill="hold"/>
                                        <p:tgtEl>
                                          <p:spTgt spid="3">
                                            <p:txEl>
                                              <p:pRg st="4" end="4"/>
                                            </p:txEl>
                                          </p:spTgt>
                                        </p:tgtEl>
                                        <p:attrNameLst>
                                          <p:attrName>style.color</p:attrName>
                                        </p:attrNameLst>
                                      </p:cBhvr>
                                      <p:to>
                                        <p:clrVal>
                                          <a:schemeClr val="accent2"/>
                                        </p:clrVal>
                                      </p:to>
                                    </p:set>
                                    <p:set>
                                      <p:cBhvr>
                                        <p:cTn id="23" dur="500" fill="hold"/>
                                        <p:tgtEl>
                                          <p:spTgt spid="3">
                                            <p:txEl>
                                              <p:pRg st="4" end="4"/>
                                            </p:txEl>
                                          </p:spTgt>
                                        </p:tgtEl>
                                        <p:attrNameLst>
                                          <p:attrName>fillcolor</p:attrName>
                                        </p:attrNameLst>
                                      </p:cBhvr>
                                      <p:to>
                                        <p:clrVal>
                                          <a:schemeClr val="accent2"/>
                                        </p:clrVal>
                                      </p:to>
                                    </p:set>
                                    <p:set>
                                      <p:cBhvr>
                                        <p:cTn id="24" dur="500" fill="hold"/>
                                        <p:tgtEl>
                                          <p:spTgt spid="3">
                                            <p:txEl>
                                              <p:pRg st="4" end="4"/>
                                            </p:txEl>
                                          </p:spTgt>
                                        </p:tgtEl>
                                        <p:attrNameLst>
                                          <p:attrName>fill.type</p:attrName>
                                        </p:attrNameLst>
                                      </p:cBhvr>
                                      <p:to>
                                        <p:strVal val="solid"/>
                                      </p:to>
                                    </p:set>
                                  </p:childTnLst>
                                </p:cTn>
                              </p:par>
                            </p:childTnLst>
                          </p:cTn>
                        </p:par>
                      </p:childTnLst>
                    </p:cTn>
                  </p:par>
                  <p:par>
                    <p:cTn id="25" fill="hold">
                      <p:stCondLst>
                        <p:cond delay="indefinite"/>
                      </p:stCondLst>
                      <p:childTnLst>
                        <p:par>
                          <p:cTn id="26" fill="hold">
                            <p:stCondLst>
                              <p:cond delay="0"/>
                            </p:stCondLst>
                            <p:childTnLst>
                              <p:par>
                                <p:cTn id="27" presetID="45"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2000"/>
                                        <p:tgtEl>
                                          <p:spTgt spid="5"/>
                                        </p:tgtEl>
                                      </p:cBhvr>
                                    </p:animEffect>
                                    <p:anim calcmode="lin" valueType="num">
                                      <p:cBhvr>
                                        <p:cTn id="30" dur="2000" fill="hold"/>
                                        <p:tgtEl>
                                          <p:spTgt spid="5"/>
                                        </p:tgtEl>
                                        <p:attrNameLst>
                                          <p:attrName>ppt_w</p:attrName>
                                        </p:attrNameLst>
                                      </p:cBhvr>
                                      <p:tavLst>
                                        <p:tav tm="0" fmla="#ppt_w*sin(2.5*pi*$)">
                                          <p:val>
                                            <p:fltVal val="0"/>
                                          </p:val>
                                        </p:tav>
                                        <p:tav tm="100000">
                                          <p:val>
                                            <p:fltVal val="1"/>
                                          </p:val>
                                        </p:tav>
                                      </p:tavLst>
                                    </p:anim>
                                    <p:anim calcmode="lin" valueType="num">
                                      <p:cBhvr>
                                        <p:cTn id="31"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1469</TotalTime>
  <Words>1282</Words>
  <Application>Microsoft Office PowerPoint</Application>
  <PresentationFormat>On-screen Show (4:3)</PresentationFormat>
  <Paragraphs>92</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Verdana</vt:lpstr>
      <vt:lpstr>Wingdings</vt:lpstr>
      <vt:lpstr>Office Theme</vt:lpstr>
      <vt:lpstr>ĐẠI HỌC QUỐC GIA TPHCM TRƯỜNG ĐH CÔNG NGHỆ THÔNG TIN KHOA CÔNG NGHỆ PHẦN MỀM</vt:lpstr>
      <vt:lpstr>ĐẠI HỌC QUỐC GIA TPHCM TRƯỜNG ĐH CÔNG NGHỆ THÔNG TIN KHOA CÔNG NGHỆ PHẦN MỀM</vt:lpstr>
      <vt:lpstr>NỘI DUNG</vt:lpstr>
      <vt:lpstr>GIỚI THIỆU ĐỀ TÀI</vt:lpstr>
      <vt:lpstr>GIỚI THIỆU GAME</vt:lpstr>
      <vt:lpstr>HƯỚNG DẪN CÁCH CHƠI</vt:lpstr>
      <vt:lpstr>HƯỚNG DẪN CÁCH CHƠI</vt:lpstr>
      <vt:lpstr>HƯỚNG DẪN CÁCH CHƠI</vt:lpstr>
      <vt:lpstr>MỤC TIÊU ĐỀ TÀI</vt:lpstr>
      <vt:lpstr>DEMO</vt:lpstr>
      <vt:lpstr>HỎI - ĐÁP</vt:lpstr>
      <vt:lpstr>PowerPoint Presentation</vt:lpstr>
    </vt:vector>
  </TitlesOfParts>
  <Company>vienlaptop115</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Huynh Ha Vy</cp:lastModifiedBy>
  <cp:revision>380</cp:revision>
  <dcterms:created xsi:type="dcterms:W3CDTF">2014-04-16T06:33:39Z</dcterms:created>
  <dcterms:modified xsi:type="dcterms:W3CDTF">2018-06-03T15:15:33Z</dcterms:modified>
</cp:coreProperties>
</file>