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ltr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Ult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72afb5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72afb5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2afb5e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2afb5e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72afb5e5_4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9c72afb5e5_4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c72afb5e5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9c72afb5e5_4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72afb5e5_4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9c72afb5e5_4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c72afb5e5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c72afb5e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01270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e01270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9월 27일 5차 회의록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(9월 29일 추석주 회의 없음 다음 회의는 10월 6일)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5125" y="781650"/>
            <a:ext cx="5187600" cy="5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 </a:t>
            </a:r>
            <a:r>
              <a:rPr lang="ko" sz="1300">
                <a:latin typeface="Ultra"/>
                <a:ea typeface="Ultra"/>
                <a:cs typeface="Ultra"/>
                <a:sym typeface="Ultra"/>
              </a:rPr>
              <a:t>0.     제목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발표 순서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프로젝트 주제 선정 계기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기대 효과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주요 기능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Flow Chart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역할분담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프로젝트 진해 방법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프로젝트 일정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개발환경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Ultra"/>
              <a:buAutoNum type="arabicPeriod"/>
            </a:pPr>
            <a:r>
              <a:rPr lang="ko" sz="1300">
                <a:latin typeface="Ultra"/>
                <a:ea typeface="Ultra"/>
                <a:cs typeface="Ultra"/>
                <a:sym typeface="Ultra"/>
              </a:rPr>
              <a:t>thank you</a:t>
            </a:r>
            <a:endParaRPr sz="1300"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 </a:t>
            </a:r>
            <a:endParaRPr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60825" y="277225"/>
            <a:ext cx="62520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Ultra"/>
                <a:ea typeface="Ultra"/>
                <a:cs typeface="Ultra"/>
                <a:sym typeface="Ultra"/>
              </a:rPr>
              <a:t>바뀐 프로젝트 목차</a:t>
            </a:r>
            <a:endParaRPr sz="2900"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33700" y="3343450"/>
            <a:ext cx="29739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Ultra"/>
                <a:ea typeface="Ultra"/>
                <a:cs typeface="Ultra"/>
                <a:sym typeface="Ultra"/>
              </a:rPr>
              <a:t>M</a:t>
            </a:r>
            <a:r>
              <a:rPr b="1" lang="ko">
                <a:latin typeface="Ultra"/>
                <a:ea typeface="Ultra"/>
                <a:cs typeface="Ultra"/>
                <a:sym typeface="Ultra"/>
              </a:rPr>
              <a:t>ain Page Class(호원)</a:t>
            </a:r>
            <a:endParaRPr b="1"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로그인 창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회원가입(카드 정보)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예약 page(좌석 show)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결제 page</a:t>
            </a:r>
            <a:endParaRPr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55200" y="3369175"/>
            <a:ext cx="37791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Ultra"/>
                <a:ea typeface="Ultra"/>
                <a:cs typeface="Ultra"/>
                <a:sym typeface="Ultra"/>
              </a:rPr>
              <a:t>Category Page Class(수민)</a:t>
            </a:r>
            <a:endParaRPr b="1"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Catefory 매장 list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매장 정보 및 예약 page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검색 list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좌석 배치도, 리뷰</a:t>
            </a:r>
            <a:endParaRPr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318225" y="3362400"/>
            <a:ext cx="33765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Ultra"/>
                <a:ea typeface="Ultra"/>
                <a:cs typeface="Ultra"/>
                <a:sym typeface="Ultra"/>
              </a:rPr>
              <a:t>Menu Bar Class</a:t>
            </a:r>
            <a:r>
              <a:rPr b="1" lang="ko">
                <a:latin typeface="Ultra"/>
                <a:ea typeface="Ultra"/>
                <a:cs typeface="Ultra"/>
                <a:sym typeface="Ultra"/>
              </a:rPr>
              <a:t>(수연)</a:t>
            </a:r>
            <a:endParaRPr b="1"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My page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주문 내역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이벤트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공지사항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ltra"/>
              <a:buChar char="-"/>
            </a:pPr>
            <a:r>
              <a:rPr lang="ko">
                <a:latin typeface="Ultra"/>
                <a:ea typeface="Ultra"/>
                <a:cs typeface="Ultra"/>
                <a:sym typeface="Ultra"/>
              </a:rPr>
              <a:t>고객 센터</a:t>
            </a:r>
            <a:endParaRPr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60825" y="277225"/>
            <a:ext cx="29295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Ultra"/>
                <a:ea typeface="Ultra"/>
                <a:cs typeface="Ultra"/>
                <a:sym typeface="Ultra"/>
              </a:rPr>
              <a:t>역할 분담</a:t>
            </a:r>
            <a:endParaRPr sz="3000">
              <a:latin typeface="Ultra"/>
              <a:ea typeface="Ultra"/>
              <a:cs typeface="Ultra"/>
              <a:sym typeface="Ultra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3536200" y="618650"/>
            <a:ext cx="3632700" cy="2270100"/>
            <a:chOff x="232175" y="164325"/>
            <a:chExt cx="3632700" cy="2270100"/>
          </a:xfrm>
        </p:grpSpPr>
        <p:sp>
          <p:nvSpPr>
            <p:cNvPr id="71" name="Google Shape;71;p15"/>
            <p:cNvSpPr/>
            <p:nvPr/>
          </p:nvSpPr>
          <p:spPr>
            <a:xfrm>
              <a:off x="232175" y="164325"/>
              <a:ext cx="3632700" cy="22701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5D5B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982275" y="207200"/>
              <a:ext cx="2840700" cy="21831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96475" y="228625"/>
              <a:ext cx="621600" cy="21111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메뉴바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-홈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-My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-주문내역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-이벤트 -공지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-고객센터</a:t>
              </a:r>
              <a:endParaRPr sz="11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932525" y="228625"/>
              <a:ext cx="825000" cy="1824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5D5B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검색</a:t>
              </a:r>
              <a:endParaRPr sz="10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19900" y="228625"/>
              <a:ext cx="1770900" cy="10824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5D5B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카테고리</a:t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932525" y="496500"/>
              <a:ext cx="825000" cy="8145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rgbClr val="5D5B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로그인</a:t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019900" y="1396475"/>
              <a:ext cx="2732400" cy="9432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rgbClr val="5D5B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이런 곳은 어때요?</a:t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121575" y="325050"/>
              <a:ext cx="750900" cy="3321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5D5B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PC</a:t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076975" y="860775"/>
              <a:ext cx="825000" cy="3321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5D5B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노래방</a:t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946438" y="325050"/>
              <a:ext cx="750900" cy="3321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5D5B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음식점</a:t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946438" y="860763"/>
              <a:ext cx="750900" cy="3321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5D5B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독서실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111468" y="93217"/>
            <a:ext cx="809100" cy="4956900"/>
          </a:xfrm>
          <a:prstGeom prst="rect">
            <a:avLst/>
          </a:prstGeom>
          <a:solidFill>
            <a:srgbClr val="70A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#70a1ff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992944" y="93217"/>
            <a:ext cx="809100" cy="4956900"/>
          </a:xfrm>
          <a:prstGeom prst="rect">
            <a:avLst/>
          </a:prstGeom>
          <a:solidFill>
            <a:srgbClr val="54A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#54a0ff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840442" y="93217"/>
            <a:ext cx="809100" cy="4956900"/>
          </a:xfrm>
          <a:prstGeom prst="rect">
            <a:avLst/>
          </a:prstGeom>
          <a:solidFill>
            <a:srgbClr val="4BCF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#4bcffa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765157" y="93217"/>
            <a:ext cx="809100" cy="4956900"/>
          </a:xfrm>
          <a:prstGeom prst="rect">
            <a:avLst/>
          </a:prstGeom>
          <a:solidFill>
            <a:srgbClr val="DFF9F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#dff9fb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682130" y="93217"/>
            <a:ext cx="809100" cy="4956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#81ecec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915726" y="93217"/>
            <a:ext cx="809100" cy="4956900"/>
          </a:xfrm>
          <a:prstGeom prst="rect">
            <a:avLst/>
          </a:prstGeom>
          <a:solidFill>
            <a:srgbClr val="74B9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#74b9ff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225129" y="93217"/>
            <a:ext cx="809100" cy="4956900"/>
          </a:xfrm>
          <a:prstGeom prst="rect">
            <a:avLst/>
          </a:prstGeom>
          <a:solidFill>
            <a:srgbClr val="7BED9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#7bed9f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459878" y="93217"/>
            <a:ext cx="809100" cy="4956900"/>
          </a:xfrm>
          <a:prstGeom prst="rect">
            <a:avLst/>
          </a:prstGeom>
          <a:solidFill>
            <a:srgbClr val="00C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#00cec9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569406" y="93217"/>
            <a:ext cx="809100" cy="4956900"/>
          </a:xfrm>
          <a:prstGeom prst="rect">
            <a:avLst/>
          </a:prstGeom>
          <a:solidFill>
            <a:srgbClr val="7ED6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#7ed6df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350347" y="93217"/>
            <a:ext cx="809100" cy="4956900"/>
          </a:xfrm>
          <a:prstGeom prst="rect">
            <a:avLst/>
          </a:prstGeom>
          <a:solidFill>
            <a:srgbClr val="22A6B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#22a6b3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1453720" y="116518"/>
            <a:ext cx="7448252" cy="4910400"/>
            <a:chOff x="1938293" y="155358"/>
            <a:chExt cx="9931003" cy="6547200"/>
          </a:xfrm>
        </p:grpSpPr>
        <p:sp>
          <p:nvSpPr>
            <p:cNvPr id="101" name="Google Shape;101;p17"/>
            <p:cNvSpPr/>
            <p:nvPr/>
          </p:nvSpPr>
          <p:spPr>
            <a:xfrm>
              <a:off x="1938294" y="155358"/>
              <a:ext cx="1926600" cy="6547200"/>
            </a:xfrm>
            <a:prstGeom prst="rect">
              <a:avLst/>
            </a:prstGeom>
            <a:solidFill>
              <a:srgbClr val="22A6B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22A6B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250833" y="266326"/>
              <a:ext cx="3559500" cy="41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961490" y="230814"/>
              <a:ext cx="4185300" cy="2938500"/>
            </a:xfrm>
            <a:prstGeom prst="rect">
              <a:avLst/>
            </a:prstGeom>
            <a:solidFill>
              <a:srgbClr val="7ED6DF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977196" y="3292344"/>
              <a:ext cx="7892100" cy="3276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8250833" y="852253"/>
              <a:ext cx="3559500" cy="2285700"/>
            </a:xfrm>
            <a:prstGeom prst="rect">
              <a:avLst/>
            </a:prstGeom>
            <a:solidFill>
              <a:srgbClr val="81ECE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rot="5400000">
              <a:off x="11378561" y="240063"/>
              <a:ext cx="393600" cy="46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2A6B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8934523" y="1043124"/>
              <a:ext cx="2624100" cy="497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8934523" y="1809562"/>
              <a:ext cx="2624100" cy="497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422519" y="2511851"/>
              <a:ext cx="1493100" cy="404700"/>
            </a:xfrm>
            <a:prstGeom prst="roundRect">
              <a:avLst>
                <a:gd fmla="val 16667" name="adj"/>
              </a:avLst>
            </a:prstGeom>
            <a:solidFill>
              <a:srgbClr val="22A6B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10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153048" y="2533154"/>
              <a:ext cx="1493100" cy="404700"/>
            </a:xfrm>
            <a:prstGeom prst="roundRect">
              <a:avLst>
                <a:gd fmla="val 16667" name="adj"/>
              </a:avLst>
            </a:prstGeom>
            <a:solidFill>
              <a:srgbClr val="22A6B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100"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8345994" y="1133663"/>
              <a:ext cx="513900" cy="369300"/>
            </a:xfrm>
            <a:prstGeom prst="rect">
              <a:avLst/>
            </a:prstGeom>
            <a:solidFill>
              <a:srgbClr val="81ECE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8357949" y="1863083"/>
              <a:ext cx="576600" cy="369300"/>
            </a:xfrm>
            <a:prstGeom prst="rect">
              <a:avLst/>
            </a:prstGeom>
            <a:solidFill>
              <a:srgbClr val="81ECE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PW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938293" y="894265"/>
              <a:ext cx="1926600" cy="930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</a:t>
              </a:r>
              <a:endParaRPr sz="1100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938293" y="1824947"/>
              <a:ext cx="1926600" cy="930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 PAGE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938293" y="2755625"/>
              <a:ext cx="1926600" cy="974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주문내역</a:t>
              </a:r>
              <a:endParaRPr sz="1100"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938294" y="3730164"/>
              <a:ext cx="1926600" cy="105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</a:t>
              </a:r>
              <a:endParaRPr sz="1100"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938294" y="4781138"/>
              <a:ext cx="1926600" cy="974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이벤트</a:t>
              </a:r>
              <a:endParaRPr sz="1100"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938293" y="5763086"/>
              <a:ext cx="1926600" cy="930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A6B3"/>
                </a:buClr>
                <a:buSzPts val="1400"/>
                <a:buFont typeface="Malgun Gothic"/>
                <a:buNone/>
              </a:pPr>
              <a:r>
                <a:rPr b="1" i="0" lang="ko" sz="1400" u="none" cap="none" strike="noStrike">
                  <a:solidFill>
                    <a:srgbClr val="22A6B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1100"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2330449" y="318540"/>
              <a:ext cx="1182600" cy="369300"/>
            </a:xfrm>
            <a:prstGeom prst="rect">
              <a:avLst/>
            </a:prstGeom>
            <a:solidFill>
              <a:srgbClr val="22A6B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lgun Gothic"/>
                <a:buNone/>
              </a:pPr>
              <a:r>
                <a:rPr b="1" i="0" lang="ko" sz="13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Category</a:t>
              </a:r>
              <a:endParaRPr b="1" i="0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098154" y="300644"/>
              <a:ext cx="1741500" cy="1358100"/>
            </a:xfrm>
            <a:prstGeom prst="rect">
              <a:avLst/>
            </a:prstGeom>
            <a:solidFill>
              <a:srgbClr val="DFF9FB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175898" y="319756"/>
              <a:ext cx="1851000" cy="1358100"/>
            </a:xfrm>
            <a:prstGeom prst="rect">
              <a:avLst/>
            </a:prstGeom>
            <a:solidFill>
              <a:srgbClr val="DFF9FB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175898" y="1779972"/>
              <a:ext cx="1851000" cy="1358100"/>
            </a:xfrm>
            <a:prstGeom prst="rect">
              <a:avLst/>
            </a:prstGeom>
            <a:solidFill>
              <a:srgbClr val="DFF9FB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094663" y="1735581"/>
              <a:ext cx="1741500" cy="1358100"/>
            </a:xfrm>
            <a:prstGeom prst="rect">
              <a:avLst/>
            </a:prstGeom>
            <a:solidFill>
              <a:srgbClr val="DFF9FB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610" y="326993"/>
              <a:ext cx="294934" cy="325270"/>
            </a:xfrm>
            <a:prstGeom prst="rect">
              <a:avLst/>
            </a:prstGeom>
            <a:solidFill>
              <a:srgbClr val="22A6B3"/>
            </a:solidFill>
            <a:ln>
              <a:noFill/>
            </a:ln>
          </p:spPr>
        </p:pic>
        <p:pic>
          <p:nvPicPr>
            <p:cNvPr id="125" name="Google Shape;125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74539" y="1942916"/>
              <a:ext cx="1069992" cy="1069992"/>
            </a:xfrm>
            <a:prstGeom prst="rect">
              <a:avLst/>
            </a:prstGeom>
            <a:solidFill>
              <a:srgbClr val="DFF9FB"/>
            </a:solidFill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42560" y="1876498"/>
              <a:ext cx="1136410" cy="1136410"/>
            </a:xfrm>
            <a:prstGeom prst="rect">
              <a:avLst/>
            </a:prstGeom>
            <a:solidFill>
              <a:srgbClr val="DFF9FB"/>
            </a:solidFill>
            <a:ln>
              <a:noFill/>
            </a:ln>
          </p:spPr>
        </p:pic>
        <p:pic>
          <p:nvPicPr>
            <p:cNvPr id="127" name="Google Shape;127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90813" y="449404"/>
              <a:ext cx="1069991" cy="1069991"/>
            </a:xfrm>
            <a:prstGeom prst="rect">
              <a:avLst/>
            </a:prstGeom>
            <a:solidFill>
              <a:srgbClr val="DFF9FB"/>
            </a:solidFill>
            <a:ln>
              <a:noFill/>
            </a:ln>
          </p:spPr>
        </p:pic>
        <p:sp>
          <p:nvSpPr>
            <p:cNvPr id="128" name="Google Shape;128;p17"/>
            <p:cNvSpPr/>
            <p:nvPr/>
          </p:nvSpPr>
          <p:spPr>
            <a:xfrm>
              <a:off x="1938293" y="901676"/>
              <a:ext cx="1926600" cy="930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A6B3"/>
                </a:buClr>
                <a:buSzPts val="1400"/>
                <a:buFont typeface="Malgun Gothic"/>
                <a:buNone/>
              </a:pPr>
              <a:r>
                <a:rPr b="1" i="0" lang="ko" sz="1400" u="none" cap="none" strike="noStrike">
                  <a:solidFill>
                    <a:srgbClr val="22A6B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</a:t>
              </a:r>
              <a:endParaRPr sz="11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938293" y="1832358"/>
              <a:ext cx="1926600" cy="930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A6B3"/>
                </a:buClr>
                <a:buSzPts val="1400"/>
                <a:buFont typeface="Malgun Gothic"/>
                <a:buNone/>
              </a:pPr>
              <a:r>
                <a:rPr b="1" i="0" lang="ko" sz="1400" u="none" cap="none" strike="noStrike">
                  <a:solidFill>
                    <a:srgbClr val="22A6B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 PAGE</a:t>
              </a:r>
              <a:endParaRPr b="1" i="0" sz="1400" u="none" cap="none" strike="noStrike">
                <a:solidFill>
                  <a:srgbClr val="22A6B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938293" y="2763036"/>
              <a:ext cx="1926600" cy="974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A6B3"/>
                </a:buClr>
                <a:buSzPts val="1400"/>
                <a:buFont typeface="Malgun Gothic"/>
                <a:buNone/>
              </a:pPr>
              <a:r>
                <a:rPr b="1" i="0" lang="ko" sz="1400" u="none" cap="none" strike="noStrike">
                  <a:solidFill>
                    <a:srgbClr val="22A6B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주문내역</a:t>
              </a:r>
              <a:endParaRPr sz="1100"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938294" y="3737575"/>
              <a:ext cx="1926600" cy="105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A6B3"/>
                </a:buClr>
                <a:buSzPts val="1400"/>
                <a:buFont typeface="Malgun Gothic"/>
                <a:buNone/>
              </a:pPr>
              <a:r>
                <a:rPr b="1" i="0" lang="ko" sz="1400" u="none" cap="none" strike="noStrike">
                  <a:solidFill>
                    <a:srgbClr val="22A6B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</a:t>
              </a:r>
              <a:endParaRPr sz="1100"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938294" y="4788549"/>
              <a:ext cx="1926600" cy="974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A6B3"/>
                </a:buClr>
                <a:buSzPts val="1400"/>
                <a:buFont typeface="Malgun Gothic"/>
                <a:buNone/>
              </a:pPr>
              <a:r>
                <a:rPr b="1" i="0" lang="ko" sz="1400" u="none" cap="none" strike="noStrike">
                  <a:solidFill>
                    <a:srgbClr val="22A6B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이벤트</a:t>
              </a:r>
              <a:endParaRPr sz="1100"/>
            </a:p>
          </p:txBody>
        </p:sp>
        <p:pic>
          <p:nvPicPr>
            <p:cNvPr id="133" name="Google Shape;133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56903" y="566199"/>
              <a:ext cx="1384364" cy="8652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674701" y="116520"/>
            <a:ext cx="8313900" cy="49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74701" y="116518"/>
            <a:ext cx="1445100" cy="4910400"/>
          </a:xfrm>
          <a:prstGeom prst="rect">
            <a:avLst/>
          </a:prstGeom>
          <a:solidFill>
            <a:srgbClr val="54A0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859263" y="199744"/>
            <a:ext cx="2998200" cy="31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250488" y="193090"/>
            <a:ext cx="3528900" cy="2203800"/>
          </a:xfrm>
          <a:prstGeom prst="rect">
            <a:avLst/>
          </a:prstGeom>
          <a:solidFill>
            <a:srgbClr val="70A1FF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250489" y="2523479"/>
            <a:ext cx="6607200" cy="234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859263" y="639190"/>
            <a:ext cx="2998200" cy="1757700"/>
          </a:xfrm>
          <a:prstGeom prst="rect">
            <a:avLst/>
          </a:prstGeom>
          <a:solidFill>
            <a:srgbClr val="54A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8"/>
          <p:cNvSpPr/>
          <p:nvPr/>
        </p:nvSpPr>
        <p:spPr>
          <a:xfrm rot="5400000">
            <a:off x="8542546" y="188672"/>
            <a:ext cx="295200" cy="335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4A0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6498455" y="782343"/>
            <a:ext cx="2170500" cy="372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498455" y="1357171"/>
            <a:ext cx="2170500" cy="372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075656" y="1896485"/>
            <a:ext cx="1235100" cy="303600"/>
          </a:xfrm>
          <a:prstGeom prst="roundRect">
            <a:avLst>
              <a:gd fmla="val 16667" name="adj"/>
            </a:avLst>
          </a:prstGeom>
          <a:solidFill>
            <a:srgbClr val="70A1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100"/>
          </a:p>
        </p:txBody>
      </p:sp>
      <p:sp>
        <p:nvSpPr>
          <p:cNvPr id="148" name="Google Shape;148;p18"/>
          <p:cNvSpPr/>
          <p:nvPr/>
        </p:nvSpPr>
        <p:spPr>
          <a:xfrm>
            <a:off x="7481657" y="1896485"/>
            <a:ext cx="1235100" cy="303600"/>
          </a:xfrm>
          <a:prstGeom prst="roundRect">
            <a:avLst>
              <a:gd fmla="val 16667" name="adj"/>
            </a:avLst>
          </a:prstGeom>
          <a:solidFill>
            <a:srgbClr val="70A1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/>
          </a:p>
        </p:txBody>
      </p:sp>
      <p:sp>
        <p:nvSpPr>
          <p:cNvPr id="149" name="Google Shape;149;p18"/>
          <p:cNvSpPr txBox="1"/>
          <p:nvPr/>
        </p:nvSpPr>
        <p:spPr>
          <a:xfrm>
            <a:off x="6024250" y="830273"/>
            <a:ext cx="309300" cy="276900"/>
          </a:xfrm>
          <a:prstGeom prst="rect">
            <a:avLst/>
          </a:prstGeom>
          <a:solidFill>
            <a:srgbClr val="54A0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b="0" i="0" sz="1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024251" y="1377338"/>
            <a:ext cx="405300" cy="276900"/>
          </a:xfrm>
          <a:prstGeom prst="rect">
            <a:avLst/>
          </a:prstGeom>
          <a:solidFill>
            <a:srgbClr val="54A0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endParaRPr b="0" i="0" sz="1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674701" y="670699"/>
            <a:ext cx="1445100" cy="697800"/>
          </a:xfrm>
          <a:prstGeom prst="rect">
            <a:avLst/>
          </a:prstGeom>
          <a:solidFill>
            <a:srgbClr val="70A1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</a:t>
            </a:r>
            <a:endParaRPr sz="1100"/>
          </a:p>
        </p:txBody>
      </p:sp>
      <p:sp>
        <p:nvSpPr>
          <p:cNvPr id="152" name="Google Shape;152;p18"/>
          <p:cNvSpPr/>
          <p:nvPr/>
        </p:nvSpPr>
        <p:spPr>
          <a:xfrm>
            <a:off x="674701" y="1368710"/>
            <a:ext cx="1445100" cy="697800"/>
          </a:xfrm>
          <a:prstGeom prst="rect">
            <a:avLst/>
          </a:prstGeom>
          <a:solidFill>
            <a:srgbClr val="70A1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674701" y="2066719"/>
            <a:ext cx="1445100" cy="730800"/>
          </a:xfrm>
          <a:prstGeom prst="rect">
            <a:avLst/>
          </a:prstGeom>
          <a:solidFill>
            <a:srgbClr val="70A1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</a:t>
            </a:r>
            <a:endParaRPr sz="1100"/>
          </a:p>
        </p:txBody>
      </p:sp>
      <p:sp>
        <p:nvSpPr>
          <p:cNvPr id="154" name="Google Shape;154;p18"/>
          <p:cNvSpPr/>
          <p:nvPr/>
        </p:nvSpPr>
        <p:spPr>
          <a:xfrm>
            <a:off x="674701" y="2797623"/>
            <a:ext cx="1445100" cy="788100"/>
          </a:xfrm>
          <a:prstGeom prst="rect">
            <a:avLst/>
          </a:prstGeom>
          <a:solidFill>
            <a:srgbClr val="70A1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100"/>
          </a:p>
        </p:txBody>
      </p:sp>
      <p:sp>
        <p:nvSpPr>
          <p:cNvPr id="155" name="Google Shape;155;p18"/>
          <p:cNvSpPr/>
          <p:nvPr/>
        </p:nvSpPr>
        <p:spPr>
          <a:xfrm>
            <a:off x="674701" y="3585853"/>
            <a:ext cx="1445100" cy="730800"/>
          </a:xfrm>
          <a:prstGeom prst="rect">
            <a:avLst/>
          </a:prstGeom>
          <a:solidFill>
            <a:srgbClr val="70A1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1100"/>
          </a:p>
        </p:txBody>
      </p:sp>
      <p:sp>
        <p:nvSpPr>
          <p:cNvPr id="156" name="Google Shape;156;p18"/>
          <p:cNvSpPr/>
          <p:nvPr/>
        </p:nvSpPr>
        <p:spPr>
          <a:xfrm>
            <a:off x="674701" y="4322314"/>
            <a:ext cx="1445100" cy="697800"/>
          </a:xfrm>
          <a:prstGeom prst="rect">
            <a:avLst/>
          </a:prstGeom>
          <a:solidFill>
            <a:srgbClr val="70A1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1100"/>
          </a:p>
        </p:txBody>
      </p:sp>
      <p:sp>
        <p:nvSpPr>
          <p:cNvPr id="157" name="Google Shape;157;p18"/>
          <p:cNvSpPr txBox="1"/>
          <p:nvPr/>
        </p:nvSpPr>
        <p:spPr>
          <a:xfrm>
            <a:off x="968818" y="238905"/>
            <a:ext cx="851400" cy="276900"/>
          </a:xfrm>
          <a:prstGeom prst="rect">
            <a:avLst/>
          </a:prstGeom>
          <a:solidFill>
            <a:srgbClr val="54A0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Category</a:t>
            </a:r>
            <a:endParaRPr b="0" i="0" sz="1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2468035" y="238905"/>
            <a:ext cx="1388100" cy="1018500"/>
          </a:xfrm>
          <a:prstGeom prst="rect">
            <a:avLst/>
          </a:prstGeom>
          <a:solidFill>
            <a:srgbClr val="54A0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4165847" y="239822"/>
            <a:ext cx="1388100" cy="1018500"/>
          </a:xfrm>
          <a:prstGeom prst="rect">
            <a:avLst/>
          </a:prstGeom>
          <a:solidFill>
            <a:srgbClr val="54A0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165847" y="1334979"/>
            <a:ext cx="1388100" cy="1018500"/>
          </a:xfrm>
          <a:prstGeom prst="rect">
            <a:avLst/>
          </a:prstGeom>
          <a:solidFill>
            <a:srgbClr val="54A0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458005" y="1317938"/>
            <a:ext cx="1388100" cy="1018500"/>
          </a:xfrm>
          <a:prstGeom prst="rect">
            <a:avLst/>
          </a:prstGeom>
          <a:solidFill>
            <a:srgbClr val="54A0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8153" y="245245"/>
            <a:ext cx="243952" cy="243952"/>
          </a:xfrm>
          <a:prstGeom prst="rect">
            <a:avLst/>
          </a:prstGeom>
          <a:solidFill>
            <a:srgbClr val="54A0FF"/>
          </a:solidFill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1559" y="1457187"/>
            <a:ext cx="802494" cy="802494"/>
          </a:xfrm>
          <a:prstGeom prst="rect">
            <a:avLst/>
          </a:prstGeom>
          <a:solidFill>
            <a:srgbClr val="54A0FF"/>
          </a:solidFill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0941" y="1407374"/>
            <a:ext cx="852308" cy="852308"/>
          </a:xfrm>
          <a:prstGeom prst="rect">
            <a:avLst/>
          </a:prstGeom>
          <a:solidFill>
            <a:srgbClr val="54A0FF"/>
          </a:solidFill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30424" y="317078"/>
            <a:ext cx="802493" cy="802493"/>
          </a:xfrm>
          <a:prstGeom prst="rect">
            <a:avLst/>
          </a:prstGeom>
          <a:solidFill>
            <a:srgbClr val="54A0FF"/>
          </a:solidFill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80810" y="259852"/>
            <a:ext cx="895353" cy="895353"/>
          </a:xfrm>
          <a:prstGeom prst="rect">
            <a:avLst/>
          </a:prstGeom>
          <a:solidFill>
            <a:srgbClr val="54A0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899050" y="1267875"/>
            <a:ext cx="54912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페이지 1200X800(3:2 비율)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바 180X800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Container 총 2개 사용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>
            <a:off x="3715200" y="207925"/>
            <a:ext cx="1713600" cy="1047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ED6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22A6B3"/>
                </a:solidFill>
              </a:rPr>
              <a:t>Home</a:t>
            </a:r>
            <a:endParaRPr b="1" sz="2000">
              <a:solidFill>
                <a:srgbClr val="22A6B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