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44" r:id="rId4"/>
    <p:sldMasterId id="2147483756" r:id="rId5"/>
    <p:sldMasterId id="2147483768" r:id="rId6"/>
    <p:sldMasterId id="2147483780" r:id="rId7"/>
    <p:sldMasterId id="2147483792" r:id="rId8"/>
    <p:sldMasterId id="2147483804" r:id="rId9"/>
  </p:sldMasterIdLst>
  <p:sldIdLst>
    <p:sldId id="374" r:id="rId10"/>
    <p:sldId id="373" r:id="rId11"/>
    <p:sldId id="424" r:id="rId12"/>
    <p:sldId id="425" r:id="rId13"/>
    <p:sldId id="450" r:id="rId14"/>
    <p:sldId id="257" r:id="rId15"/>
    <p:sldId id="256" r:id="rId16"/>
    <p:sldId id="443" r:id="rId17"/>
    <p:sldId id="448" r:id="rId18"/>
    <p:sldId id="451" r:id="rId19"/>
    <p:sldId id="431" r:id="rId20"/>
    <p:sldId id="259" r:id="rId21"/>
    <p:sldId id="428" r:id="rId22"/>
    <p:sldId id="40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수민" initials="강수" lastIdx="1" clrIdx="0">
    <p:extLst>
      <p:ext uri="{19B8F6BF-5375-455C-9EA6-DF929625EA0E}">
        <p15:presenceInfo xmlns:p15="http://schemas.microsoft.com/office/powerpoint/2012/main" userId="7c9729aba6f47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6B3"/>
    <a:srgbClr val="DFF9FB"/>
    <a:srgbClr val="7ED6DF"/>
    <a:srgbClr val="00CEC9"/>
    <a:srgbClr val="81ECEC"/>
    <a:srgbClr val="70A1FF"/>
    <a:srgbClr val="54A0FF"/>
    <a:srgbClr val="74B9FF"/>
    <a:srgbClr val="FFFFFF"/>
    <a:srgbClr val="7BE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0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1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4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7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9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1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0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98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72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27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45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2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97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46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09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0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6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13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5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64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30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43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10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6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205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39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40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34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553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99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879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D6A0-7A51-4CFD-80CD-2F06108B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E176C-532C-4C95-A6DE-E99FA96B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0191-5028-4B38-8A64-B537764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B573-EDB6-48B1-9F92-75A03B8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D60F7-44C6-4900-B4CA-2F98FFCE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49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4D3F-04F0-42A4-A43A-BDF7D62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2A122-C777-4DA1-A159-74A32DBC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A4D0A-5971-49CC-AB3A-1A61BF4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D882-E4C1-401C-878D-15E2753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492F-E095-4925-BAC9-4010B3E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7DF3-1E66-4849-8CA9-53ED40D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D82C-74D9-4D3C-B4C6-EF2C67E1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79E4-B566-4113-A675-4DC6E1A2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C5DD5-8B1E-48B4-B505-C0E0BBA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F11F-5765-4BE4-848B-F8BE0C4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351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7917-9A13-44B3-B852-41E1150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13245-483A-4411-A773-07CB6915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B87D7-37BC-4348-9B7A-38B569BC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9AAB-2838-4929-B28C-4515BF0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C6DDB-BB6E-4FA2-9876-CBE3BE8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6F184-AC02-4898-BA3A-B422F55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7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B65-B3D5-4605-AC8B-6EB906C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D426-2D12-46D9-AB95-F3D9C1E7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54391-9A84-4B7B-933B-03AD1780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EE0B9-110C-454F-AF16-A7B141C3B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EE6DF-76EA-40D4-99EB-25796D8A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D607E-7E3E-4C37-85CA-E16CA5D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C20AF-5EAE-4917-AE1E-7D1206A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5E4DA-CA2C-42BD-90DD-4EBE6DC7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6A33-4881-488B-BDF4-0BC572EC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9065-CE62-42B3-A26F-CE71C071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89056-4260-45AC-A954-52CD906D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5FEA6-6A3C-4A50-B3F2-DE16D8F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99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64AE5-1E32-4BE4-ACD1-363A031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5FA38D-7B27-475C-9D2A-F1493BA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1B46E-8BB3-4F51-9329-26DF6B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6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D3C9-C74C-4E31-8486-B718E42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E66E9-B746-4553-BDEE-890449C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2CCD-570E-4E4B-BBF6-61F0DA0C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86796-DD26-4578-A7CD-989B231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FCBBE-7E13-4852-BF01-3FFC3660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361BD-C1DB-4B4F-A736-D1B38993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07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9A31-71DF-4E02-B79E-FF34EBB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7E95D-7815-483F-AD4F-1A8A4677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AABB-0B21-48DA-85DC-05CAAA95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B40B0-D44B-4FFB-AE5A-542C7CA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FB6E1-F165-471B-9EE8-9FA464E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9B23-F1DA-40A3-AE56-ED05935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91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7DB2-4CE7-41A2-96A4-96A2A09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A7652-EF97-4994-805D-3CBC9B7A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DF4F-6B1F-4E23-A01E-E4C30DB6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1646-A2F5-468A-9B64-7437024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349C-0C41-48AC-8FD5-46497AB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25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CE6A76-02FB-421F-8A4A-A65139F3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BE101-1269-4FA5-94D8-95E2B597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09757-1634-4A27-ACA4-A531F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8AB2-5361-4D00-9640-2655CFC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0408D-3015-4D4B-982E-9CD15DC9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601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964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494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91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867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774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508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279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608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91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961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196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07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14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607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42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021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709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296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605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871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845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4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96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20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581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489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12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676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414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130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7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552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34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2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040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42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80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885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494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345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6798-3402-4120-A709-F6E262994951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52A0-7B52-4724-8074-E2060E72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4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6972B-693C-4338-AA1C-5860C15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52AEC-69A1-422E-B367-45752723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210D-561E-40B9-88C7-CB4671A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D198-A1B6-46F4-8046-431D7CA57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A172-9F85-4450-9158-23380643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5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2B31-FC94-4DCD-98CB-D3EA8F75F1E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3897086" y="818530"/>
            <a:ext cx="4767943" cy="4413522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7858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61856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9859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2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JAVA TEAM PROJECT </a:t>
              </a:r>
              <a:r>
                <a:rPr lang="ko-KR" altLang="en-US" sz="4800" b="1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선결제</a:t>
              </a:r>
              <a:r>
                <a:rPr lang="ko-KR" altLang="en-US" sz="48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예약 프로그램</a:t>
              </a:r>
              <a:endParaRPr lang="en-US" altLang="ko-KR" sz="4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674923" y="5237252"/>
              <a:ext cx="180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7278730" y="5137239"/>
              <a:ext cx="45719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0413" y="5098751"/>
              <a:ext cx="9512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kern="0" dirty="0">
                  <a:solidFill>
                    <a:schemeClr val="bg1"/>
                  </a:solidFill>
                  <a:latin typeface="+mn-ea"/>
                </a:rPr>
                <a:t>100% </a:t>
              </a:r>
              <a:r>
                <a:rPr lang="en-US" altLang="ko-KR" sz="700" kern="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700" kern="0" dirty="0">
                  <a:solidFill>
                    <a:schemeClr val="bg1"/>
                  </a:solidFill>
                  <a:latin typeface="+mn-ea"/>
                </a:rPr>
                <a:t>참여</a:t>
              </a:r>
              <a:r>
                <a:rPr lang="en-US" altLang="ko-KR" sz="700" kern="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023679" y="1095411"/>
            <a:ext cx="314920" cy="314920"/>
            <a:chOff x="7023679" y="1359181"/>
            <a:chExt cx="314920" cy="3149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7023679" y="1359181"/>
              <a:ext cx="314920" cy="314920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077197" y="1558545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867055" y="1095411"/>
            <a:ext cx="314920" cy="314920"/>
            <a:chOff x="7867055" y="1359181"/>
            <a:chExt cx="314920" cy="3149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867055" y="1359181"/>
              <a:ext cx="314920" cy="314920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2700000">
              <a:off x="7993254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8900000">
              <a:off x="7989599" y="1390151"/>
              <a:ext cx="62521" cy="252978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444368" y="1095411"/>
            <a:ext cx="314920" cy="314920"/>
            <a:chOff x="7444368" y="1359181"/>
            <a:chExt cx="314920" cy="31492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444368" y="1359181"/>
              <a:ext cx="314920" cy="314920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97886" y="1470734"/>
              <a:ext cx="207883" cy="13516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497886" y="1424819"/>
              <a:ext cx="207883" cy="4657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눈물 방울 36"/>
          <p:cNvSpPr/>
          <p:nvPr/>
        </p:nvSpPr>
        <p:spPr>
          <a:xfrm rot="16200000">
            <a:off x="10326061" y="5390316"/>
            <a:ext cx="276225" cy="276225"/>
          </a:xfrm>
          <a:prstGeom prst="teardrop">
            <a:avLst/>
          </a:prstGeom>
          <a:solidFill>
            <a:srgbClr val="FF7C8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352674"/>
            <a:ext cx="12192000" cy="505327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2" y="6424865"/>
            <a:ext cx="336884" cy="336884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98622" y="6424865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/>
              <a:t>20192599</a:t>
            </a:r>
          </a:p>
          <a:p>
            <a:pPr algn="r"/>
            <a:r>
              <a:rPr lang="ko-KR" altLang="en-US" sz="1100" dirty="0"/>
              <a:t>강수민 팀장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04693" y="6424865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/>
              <a:t>20192615</a:t>
            </a:r>
          </a:p>
          <a:p>
            <a:pPr algn="r"/>
            <a:r>
              <a:rPr lang="ko-KR" altLang="en-US" sz="1100" dirty="0"/>
              <a:t>김수연 팀원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24397" y="6424865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/>
              <a:t>20192662</a:t>
            </a:r>
          </a:p>
          <a:p>
            <a:pPr algn="r"/>
            <a:r>
              <a:rPr lang="ko-KR" altLang="en-US" sz="1100" dirty="0" err="1"/>
              <a:t>정호원</a:t>
            </a:r>
            <a:r>
              <a:rPr lang="ko-KR" altLang="en-US" sz="1100" dirty="0"/>
              <a:t> 팀원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94" y="6464014"/>
            <a:ext cx="258583" cy="25858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3" y="6462621"/>
            <a:ext cx="259977" cy="25997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7" y="6413043"/>
            <a:ext cx="204459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2020 -10-06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1E5AC6A-B678-42E7-AEA3-318395228B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1" y="6468076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lick.wav"/>
          </p:stSnd>
        </p:sndAc>
      </p:transition>
    </mc:Choice>
    <mc:Fallback xmlns="">
      <p:transition spd="slow" advTm="5000"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2187 -0.59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-2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7" y="-2096200"/>
            <a:ext cx="6344819" cy="11078391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5" y="270588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36321"/>
              </p:ext>
            </p:extLst>
          </p:nvPr>
        </p:nvGraphicFramePr>
        <p:xfrm>
          <a:off x="327154" y="2438578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8B6648-922F-4525-A4C4-38A291C2C2AB}"/>
              </a:ext>
            </a:extLst>
          </p:cNvPr>
          <p:cNvSpPr/>
          <p:nvPr/>
        </p:nvSpPr>
        <p:spPr>
          <a:xfrm>
            <a:off x="858999" y="115751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Program </a:t>
            </a:r>
            <a:r>
              <a:rPr lang="en-US" altLang="ko-KR" sz="36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Main page </a:t>
            </a:r>
            <a:r>
              <a:rPr lang="ko-KR" altLang="en-US" sz="36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구상도</a:t>
            </a:r>
            <a:endParaRPr lang="en-US" altLang="ko-KR" sz="3200" b="1" kern="0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FF38E-2F97-4FE9-B88A-304BC8E5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1" y="1032472"/>
            <a:ext cx="8378952" cy="54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654611" y="1635338"/>
            <a:ext cx="2346021" cy="4014257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1502"/>
              </p:ext>
            </p:extLst>
          </p:nvPr>
        </p:nvGraphicFramePr>
        <p:xfrm>
          <a:off x="1654610" y="268090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21102"/>
              </p:ext>
            </p:extLst>
          </p:nvPr>
        </p:nvGraphicFramePr>
        <p:xfrm>
          <a:off x="2219179" y="2608455"/>
          <a:ext cx="714651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강수민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김수연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정호원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1790104" y="2815745"/>
            <a:ext cx="260859" cy="260859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1789488" y="3445528"/>
            <a:ext cx="260859" cy="260859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1788872" y="4075311"/>
            <a:ext cx="260859" cy="260859"/>
            <a:chOff x="3910875" y="2373680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 sz="16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모서리가 둥근 직사각형 34"/>
          <p:cNvSpPr/>
          <p:nvPr/>
        </p:nvSpPr>
        <p:spPr>
          <a:xfrm>
            <a:off x="3033108" y="1635338"/>
            <a:ext cx="7074984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337699" y="2013628"/>
            <a:ext cx="2032551" cy="3093646"/>
            <a:chOff x="6772294" y="3179805"/>
            <a:chExt cx="1889002" cy="2766099"/>
          </a:xfrm>
        </p:grpSpPr>
        <p:grpSp>
          <p:nvGrpSpPr>
            <p:cNvPr id="56" name="그룹 55"/>
            <p:cNvGrpSpPr/>
            <p:nvPr/>
          </p:nvGrpSpPr>
          <p:grpSpPr>
            <a:xfrm>
              <a:off x="7340004" y="3179805"/>
              <a:ext cx="753583" cy="753583"/>
              <a:chOff x="8651206" y="1778931"/>
              <a:chExt cx="1083168" cy="1083168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8651206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416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6772294" y="4047093"/>
              <a:ext cx="1889002" cy="1898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컴퓨터 공학부 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20192599 </a:t>
              </a:r>
            </a:p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Category Page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en-US" altLang="ko-KR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Category </a:t>
              </a:r>
              <a:r>
                <a:rPr lang="ko-KR" altLang="en-US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매장 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매장정보 및 예약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 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좌석 배치도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solidFill>
                    <a:srgbClr val="2B80D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리뷰</a:t>
              </a:r>
              <a:endParaRPr lang="en-US" altLang="ko-KR" sz="1200" b="1" dirty="0">
                <a:solidFill>
                  <a:srgbClr val="2B80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986807" y="2013633"/>
            <a:ext cx="1800827" cy="3060263"/>
            <a:chOff x="5478633" y="3185282"/>
            <a:chExt cx="1619390" cy="2684281"/>
          </a:xfrm>
        </p:grpSpPr>
        <p:grpSp>
          <p:nvGrpSpPr>
            <p:cNvPr id="61" name="그룹 60"/>
            <p:cNvGrpSpPr/>
            <p:nvPr/>
          </p:nvGrpSpPr>
          <p:grpSpPr>
            <a:xfrm>
              <a:off x="5911535" y="3185282"/>
              <a:ext cx="753583" cy="753583"/>
              <a:chOff x="9207372" y="4168827"/>
              <a:chExt cx="1083168" cy="1083168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9207372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7391" y="4358843"/>
                <a:ext cx="703135" cy="703135"/>
              </a:xfrm>
              <a:prstGeom prst="rect">
                <a:avLst/>
              </a:prstGeom>
            </p:spPr>
          </p:pic>
        </p:grpSp>
        <p:sp>
          <p:nvSpPr>
            <p:cNvPr id="62" name="직사각형 61"/>
            <p:cNvSpPr/>
            <p:nvPr/>
          </p:nvSpPr>
          <p:spPr>
            <a:xfrm>
              <a:off x="5478633" y="4038143"/>
              <a:ext cx="1619390" cy="1831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컴퓨터 공학부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20192662</a:t>
              </a:r>
            </a:p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Main Page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 창</a:t>
              </a:r>
              <a:endParaRPr lang="en-US" altLang="ko-KR" sz="1200" b="1" dirty="0">
                <a:solidFill>
                  <a:srgbClr val="2B80DD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카드 정보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예약 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page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결제 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page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92721" y="2013631"/>
            <a:ext cx="1800827" cy="3330939"/>
            <a:chOff x="6987592" y="1322920"/>
            <a:chExt cx="1671628" cy="3009964"/>
          </a:xfrm>
        </p:grpSpPr>
        <p:grpSp>
          <p:nvGrpSpPr>
            <p:cNvPr id="71" name="그룹 70"/>
            <p:cNvGrpSpPr/>
            <p:nvPr/>
          </p:nvGrpSpPr>
          <p:grpSpPr>
            <a:xfrm>
              <a:off x="7446617" y="1322920"/>
              <a:ext cx="753577" cy="753577"/>
              <a:chOff x="3089103" y="4303610"/>
              <a:chExt cx="1083168" cy="1083168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089103" y="4303610"/>
                <a:ext cx="1083168" cy="10831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621" y="4479128"/>
                <a:ext cx="732133" cy="732133"/>
              </a:xfrm>
              <a:prstGeom prst="rect">
                <a:avLst/>
              </a:prstGeom>
            </p:spPr>
          </p:pic>
        </p:grpSp>
        <p:sp>
          <p:nvSpPr>
            <p:cNvPr id="72" name="직사각형 71"/>
            <p:cNvSpPr/>
            <p:nvPr/>
          </p:nvSpPr>
          <p:spPr>
            <a:xfrm>
              <a:off x="6987592" y="2195831"/>
              <a:ext cx="1671628" cy="213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컴퓨터 공학부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20192615 </a:t>
              </a:r>
            </a:p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Menu</a:t>
              </a:r>
              <a:r>
                <a:rPr lang="ko-KR" altLang="en-US" sz="1200" b="1" dirty="0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B</a:t>
              </a:r>
              <a:r>
                <a:rPr lang="en-US" altLang="ko-KR" sz="1200" b="1" dirty="0" err="1">
                  <a:solidFill>
                    <a:srgbClr val="2B80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ar</a:t>
              </a:r>
              <a:endParaRPr lang="en-US" altLang="ko-KR" sz="1200" b="1" dirty="0">
                <a:solidFill>
                  <a:srgbClr val="2B80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My</a:t>
              </a: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page</a:t>
              </a: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주문 내역</a:t>
              </a:r>
              <a:endParaRPr lang="en-US" altLang="ko-KR" sz="1200" b="1" dirty="0">
                <a:solidFill>
                  <a:srgbClr val="2B80DD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이벤트</a:t>
              </a:r>
              <a:endParaRPr lang="en-US" altLang="ko-KR" sz="1200" b="1" dirty="0">
                <a:solidFill>
                  <a:srgbClr val="2B80DD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공지사항</a:t>
              </a:r>
              <a:endParaRPr lang="en-US" altLang="ko-KR" sz="1200" b="1" dirty="0">
                <a:solidFill>
                  <a:srgbClr val="2B80DD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171446" indent="-171446" defTabSz="914377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200" b="1" dirty="0">
                  <a:solidFill>
                    <a:srgbClr val="2B80DD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고객 센터</a:t>
              </a:r>
              <a:endParaRPr lang="en-US" altLang="ko-KR" sz="1200" b="1" dirty="0">
                <a:solidFill>
                  <a:srgbClr val="2B80DD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3236217" y="328381"/>
            <a:ext cx="534520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 역할 분담</a:t>
            </a:r>
            <a:endParaRPr lang="en-US" altLang="ko-KR" sz="3600" b="1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0052 0.091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12 L 0.00052 0.1828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모서리가 둥근 직사각형 348"/>
          <p:cNvSpPr/>
          <p:nvPr/>
        </p:nvSpPr>
        <p:spPr>
          <a:xfrm rot="16200000">
            <a:off x="10450935" y="3366341"/>
            <a:ext cx="1223879" cy="192071"/>
          </a:xfrm>
          <a:prstGeom prst="roundRect">
            <a:avLst>
              <a:gd name="adj" fmla="val 50000"/>
            </a:avLst>
          </a:prstGeom>
          <a:solidFill>
            <a:srgbClr val="6844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8" name="모서리가 둥근 직사각형 347"/>
          <p:cNvSpPr/>
          <p:nvPr/>
        </p:nvSpPr>
        <p:spPr>
          <a:xfrm rot="10800000">
            <a:off x="7863578" y="720034"/>
            <a:ext cx="1223879" cy="192071"/>
          </a:xfrm>
          <a:prstGeom prst="roundRect">
            <a:avLst>
              <a:gd name="adj" fmla="val 50000"/>
            </a:avLst>
          </a:prstGeom>
          <a:solidFill>
            <a:srgbClr val="6844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7" name="모서리가 둥근 직사각형 346"/>
          <p:cNvSpPr/>
          <p:nvPr/>
        </p:nvSpPr>
        <p:spPr>
          <a:xfrm rot="5400000">
            <a:off x="5392811" y="3356815"/>
            <a:ext cx="1223879" cy="192071"/>
          </a:xfrm>
          <a:prstGeom prst="roundRect">
            <a:avLst>
              <a:gd name="adj" fmla="val 50000"/>
            </a:avLst>
          </a:prstGeom>
          <a:solidFill>
            <a:srgbClr val="6844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76009" y="5963763"/>
            <a:ext cx="1223879" cy="192071"/>
          </a:xfrm>
          <a:prstGeom prst="roundRect">
            <a:avLst>
              <a:gd name="adj" fmla="val 50000"/>
            </a:avLst>
          </a:prstGeom>
          <a:solidFill>
            <a:srgbClr val="6844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8" name="모서리가 둥근 직사각형 307"/>
          <p:cNvSpPr/>
          <p:nvPr/>
        </p:nvSpPr>
        <p:spPr>
          <a:xfrm rot="5400000">
            <a:off x="5845538" y="3102293"/>
            <a:ext cx="1287780" cy="721929"/>
          </a:xfrm>
          <a:prstGeom prst="roundRect">
            <a:avLst>
              <a:gd name="adj" fmla="val 3680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5" name="모서리가 둥근 직사각형 38"/>
          <p:cNvSpPr/>
          <p:nvPr/>
        </p:nvSpPr>
        <p:spPr>
          <a:xfrm rot="10800000">
            <a:off x="7840638" y="979364"/>
            <a:ext cx="1306903" cy="749579"/>
          </a:xfrm>
          <a:custGeom>
            <a:avLst/>
            <a:gdLst>
              <a:gd name="connsiteX0" fmla="*/ 0 w 1287780"/>
              <a:gd name="connsiteY0" fmla="*/ 265713 h 721929"/>
              <a:gd name="connsiteX1" fmla="*/ 265713 w 1287780"/>
              <a:gd name="connsiteY1" fmla="*/ 0 h 721929"/>
              <a:gd name="connsiteX2" fmla="*/ 1022067 w 1287780"/>
              <a:gd name="connsiteY2" fmla="*/ 0 h 721929"/>
              <a:gd name="connsiteX3" fmla="*/ 1287780 w 1287780"/>
              <a:gd name="connsiteY3" fmla="*/ 265713 h 721929"/>
              <a:gd name="connsiteX4" fmla="*/ 1287780 w 1287780"/>
              <a:gd name="connsiteY4" fmla="*/ 456216 h 721929"/>
              <a:gd name="connsiteX5" fmla="*/ 1022067 w 1287780"/>
              <a:gd name="connsiteY5" fmla="*/ 721929 h 721929"/>
              <a:gd name="connsiteX6" fmla="*/ 265713 w 1287780"/>
              <a:gd name="connsiteY6" fmla="*/ 721929 h 721929"/>
              <a:gd name="connsiteX7" fmla="*/ 0 w 1287780"/>
              <a:gd name="connsiteY7" fmla="*/ 456216 h 721929"/>
              <a:gd name="connsiteX8" fmla="*/ 0 w 1287780"/>
              <a:gd name="connsiteY8" fmla="*/ 265713 h 721929"/>
              <a:gd name="connsiteX0" fmla="*/ 0 w 1294924"/>
              <a:gd name="connsiteY0" fmla="*/ 83813 h 749579"/>
              <a:gd name="connsiteX1" fmla="*/ 272857 w 1294924"/>
              <a:gd name="connsiteY1" fmla="*/ 27650 h 749579"/>
              <a:gd name="connsiteX2" fmla="*/ 1029211 w 1294924"/>
              <a:gd name="connsiteY2" fmla="*/ 27650 h 749579"/>
              <a:gd name="connsiteX3" fmla="*/ 1294924 w 1294924"/>
              <a:gd name="connsiteY3" fmla="*/ 293363 h 749579"/>
              <a:gd name="connsiteX4" fmla="*/ 1294924 w 1294924"/>
              <a:gd name="connsiteY4" fmla="*/ 483866 h 749579"/>
              <a:gd name="connsiteX5" fmla="*/ 1029211 w 1294924"/>
              <a:gd name="connsiteY5" fmla="*/ 749579 h 749579"/>
              <a:gd name="connsiteX6" fmla="*/ 272857 w 1294924"/>
              <a:gd name="connsiteY6" fmla="*/ 749579 h 749579"/>
              <a:gd name="connsiteX7" fmla="*/ 7144 w 1294924"/>
              <a:gd name="connsiteY7" fmla="*/ 483866 h 749579"/>
              <a:gd name="connsiteX8" fmla="*/ 0 w 1294924"/>
              <a:gd name="connsiteY8" fmla="*/ 83813 h 749579"/>
              <a:gd name="connsiteX0" fmla="*/ 9003 w 1303927"/>
              <a:gd name="connsiteY0" fmla="*/ 83813 h 749579"/>
              <a:gd name="connsiteX1" fmla="*/ 281860 w 1303927"/>
              <a:gd name="connsiteY1" fmla="*/ 27650 h 749579"/>
              <a:gd name="connsiteX2" fmla="*/ 1038214 w 1303927"/>
              <a:gd name="connsiteY2" fmla="*/ 27650 h 749579"/>
              <a:gd name="connsiteX3" fmla="*/ 1303927 w 1303927"/>
              <a:gd name="connsiteY3" fmla="*/ 293363 h 749579"/>
              <a:gd name="connsiteX4" fmla="*/ 1303927 w 1303927"/>
              <a:gd name="connsiteY4" fmla="*/ 483866 h 749579"/>
              <a:gd name="connsiteX5" fmla="*/ 1038214 w 1303927"/>
              <a:gd name="connsiteY5" fmla="*/ 749579 h 749579"/>
              <a:gd name="connsiteX6" fmla="*/ 281860 w 1303927"/>
              <a:gd name="connsiteY6" fmla="*/ 749579 h 749579"/>
              <a:gd name="connsiteX7" fmla="*/ 16147 w 1303927"/>
              <a:gd name="connsiteY7" fmla="*/ 483866 h 749579"/>
              <a:gd name="connsiteX8" fmla="*/ 9003 w 1303927"/>
              <a:gd name="connsiteY8" fmla="*/ 83813 h 749579"/>
              <a:gd name="connsiteX0" fmla="*/ 11979 w 1306903"/>
              <a:gd name="connsiteY0" fmla="*/ 83813 h 749579"/>
              <a:gd name="connsiteX1" fmla="*/ 284836 w 1306903"/>
              <a:gd name="connsiteY1" fmla="*/ 27650 h 749579"/>
              <a:gd name="connsiteX2" fmla="*/ 1041190 w 1306903"/>
              <a:gd name="connsiteY2" fmla="*/ 27650 h 749579"/>
              <a:gd name="connsiteX3" fmla="*/ 1306903 w 1306903"/>
              <a:gd name="connsiteY3" fmla="*/ 293363 h 749579"/>
              <a:gd name="connsiteX4" fmla="*/ 1306903 w 1306903"/>
              <a:gd name="connsiteY4" fmla="*/ 483866 h 749579"/>
              <a:gd name="connsiteX5" fmla="*/ 1041190 w 1306903"/>
              <a:gd name="connsiteY5" fmla="*/ 749579 h 749579"/>
              <a:gd name="connsiteX6" fmla="*/ 284836 w 1306903"/>
              <a:gd name="connsiteY6" fmla="*/ 749579 h 749579"/>
              <a:gd name="connsiteX7" fmla="*/ 19123 w 1306903"/>
              <a:gd name="connsiteY7" fmla="*/ 483866 h 749579"/>
              <a:gd name="connsiteX8" fmla="*/ 11979 w 1306903"/>
              <a:gd name="connsiteY8" fmla="*/ 83813 h 749579"/>
              <a:gd name="connsiteX0" fmla="*/ 11979 w 1306903"/>
              <a:gd name="connsiteY0" fmla="*/ 83813 h 749579"/>
              <a:gd name="connsiteX1" fmla="*/ 284836 w 1306903"/>
              <a:gd name="connsiteY1" fmla="*/ 27650 h 749579"/>
              <a:gd name="connsiteX2" fmla="*/ 1041190 w 1306903"/>
              <a:gd name="connsiteY2" fmla="*/ 27650 h 749579"/>
              <a:gd name="connsiteX3" fmla="*/ 1306903 w 1306903"/>
              <a:gd name="connsiteY3" fmla="*/ 293363 h 749579"/>
              <a:gd name="connsiteX4" fmla="*/ 1306903 w 1306903"/>
              <a:gd name="connsiteY4" fmla="*/ 483866 h 749579"/>
              <a:gd name="connsiteX5" fmla="*/ 1041190 w 1306903"/>
              <a:gd name="connsiteY5" fmla="*/ 749579 h 749579"/>
              <a:gd name="connsiteX6" fmla="*/ 284836 w 1306903"/>
              <a:gd name="connsiteY6" fmla="*/ 749579 h 749579"/>
              <a:gd name="connsiteX7" fmla="*/ 19123 w 1306903"/>
              <a:gd name="connsiteY7" fmla="*/ 483866 h 749579"/>
              <a:gd name="connsiteX8" fmla="*/ 11979 w 1306903"/>
              <a:gd name="connsiteY8" fmla="*/ 83813 h 749579"/>
              <a:gd name="connsiteX0" fmla="*/ 11979 w 1306903"/>
              <a:gd name="connsiteY0" fmla="*/ 83813 h 749579"/>
              <a:gd name="connsiteX1" fmla="*/ 284836 w 1306903"/>
              <a:gd name="connsiteY1" fmla="*/ 27650 h 749579"/>
              <a:gd name="connsiteX2" fmla="*/ 1041190 w 1306903"/>
              <a:gd name="connsiteY2" fmla="*/ 27650 h 749579"/>
              <a:gd name="connsiteX3" fmla="*/ 1306903 w 1306903"/>
              <a:gd name="connsiteY3" fmla="*/ 293363 h 749579"/>
              <a:gd name="connsiteX4" fmla="*/ 1306903 w 1306903"/>
              <a:gd name="connsiteY4" fmla="*/ 483866 h 749579"/>
              <a:gd name="connsiteX5" fmla="*/ 1041190 w 1306903"/>
              <a:gd name="connsiteY5" fmla="*/ 749579 h 749579"/>
              <a:gd name="connsiteX6" fmla="*/ 284836 w 1306903"/>
              <a:gd name="connsiteY6" fmla="*/ 749579 h 749579"/>
              <a:gd name="connsiteX7" fmla="*/ 19123 w 1306903"/>
              <a:gd name="connsiteY7" fmla="*/ 502916 h 749579"/>
              <a:gd name="connsiteX8" fmla="*/ 11979 w 1306903"/>
              <a:gd name="connsiteY8" fmla="*/ 83813 h 74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6903" h="749579">
                <a:moveTo>
                  <a:pt x="11979" y="83813"/>
                </a:moveTo>
                <a:cubicBezTo>
                  <a:pt x="11979" y="-62936"/>
                  <a:pt x="138087" y="27650"/>
                  <a:pt x="284836" y="27650"/>
                </a:cubicBezTo>
                <a:lnTo>
                  <a:pt x="1041190" y="27650"/>
                </a:lnTo>
                <a:cubicBezTo>
                  <a:pt x="1187939" y="27650"/>
                  <a:pt x="1306903" y="146614"/>
                  <a:pt x="1306903" y="293363"/>
                </a:cubicBezTo>
                <a:lnTo>
                  <a:pt x="1306903" y="483866"/>
                </a:lnTo>
                <a:cubicBezTo>
                  <a:pt x="1306903" y="630615"/>
                  <a:pt x="1187939" y="749579"/>
                  <a:pt x="1041190" y="749579"/>
                </a:cubicBezTo>
                <a:lnTo>
                  <a:pt x="284836" y="749579"/>
                </a:lnTo>
                <a:cubicBezTo>
                  <a:pt x="138087" y="749579"/>
                  <a:pt x="45317" y="590134"/>
                  <a:pt x="19123" y="502916"/>
                </a:cubicBezTo>
                <a:cubicBezTo>
                  <a:pt x="4836" y="432271"/>
                  <a:pt x="-11834" y="302096"/>
                  <a:pt x="11979" y="83813"/>
                </a:cubicBezTo>
                <a:close/>
              </a:path>
            </a:pathLst>
          </a:custGeom>
          <a:pattFill prst="ltDnDiag">
            <a:fgClr>
              <a:srgbClr val="4B4747"/>
            </a:fgClr>
            <a:bgClr>
              <a:schemeClr val="bg2">
                <a:lumMod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 rot="16200000">
            <a:off x="9958751" y="3102481"/>
            <a:ext cx="1287780" cy="721929"/>
          </a:xfrm>
          <a:prstGeom prst="roundRect">
            <a:avLst>
              <a:gd name="adj" fmla="val 36806"/>
            </a:avLst>
          </a:prstGeom>
          <a:pattFill prst="wdUpDiag">
            <a:fgClr>
              <a:srgbClr val="B2B2B2"/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5" name="달 154"/>
          <p:cNvSpPr/>
          <p:nvPr/>
        </p:nvSpPr>
        <p:spPr>
          <a:xfrm rot="16200000">
            <a:off x="8273733" y="5225233"/>
            <a:ext cx="477468" cy="128778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68577" y="5214313"/>
            <a:ext cx="1287780" cy="721929"/>
          </a:xfrm>
          <a:prstGeom prst="roundRect">
            <a:avLst>
              <a:gd name="adj" fmla="val 3680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 rot="5400000">
            <a:off x="8083898" y="5669141"/>
            <a:ext cx="853511" cy="709463"/>
            <a:chOff x="5192560" y="3301508"/>
            <a:chExt cx="853510" cy="709462"/>
          </a:xfrm>
        </p:grpSpPr>
        <p:sp>
          <p:nvSpPr>
            <p:cNvPr id="158" name="타원 157"/>
            <p:cNvSpPr/>
            <p:nvPr/>
          </p:nvSpPr>
          <p:spPr>
            <a:xfrm>
              <a:off x="5559207" y="3956995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5559207" y="3301508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5192560" y="3600450"/>
              <a:ext cx="101165" cy="107950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 flipH="1">
              <a:off x="5230660" y="3326758"/>
              <a:ext cx="815410" cy="663881"/>
              <a:chOff x="5273805" y="3434708"/>
              <a:chExt cx="815410" cy="663881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5283200" y="3434708"/>
                <a:ext cx="806015" cy="663881"/>
              </a:xfrm>
              <a:prstGeom prst="ellipse">
                <a:avLst/>
              </a:prstGeom>
              <a:solidFill>
                <a:srgbClr val="F5C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0" name="타원 7"/>
              <p:cNvSpPr/>
              <p:nvPr/>
            </p:nvSpPr>
            <p:spPr>
              <a:xfrm>
                <a:off x="5273805" y="3434708"/>
                <a:ext cx="771395" cy="657682"/>
              </a:xfrm>
              <a:custGeom>
                <a:avLst/>
                <a:gdLst>
                  <a:gd name="connsiteX0" fmla="*/ 0 w 726510"/>
                  <a:gd name="connsiteY0" fmla="*/ 297885 h 595770"/>
                  <a:gd name="connsiteX1" fmla="*/ 363255 w 726510"/>
                  <a:gd name="connsiteY1" fmla="*/ 0 h 595770"/>
                  <a:gd name="connsiteX2" fmla="*/ 726510 w 726510"/>
                  <a:gd name="connsiteY2" fmla="*/ 297885 h 595770"/>
                  <a:gd name="connsiteX3" fmla="*/ 363255 w 726510"/>
                  <a:gd name="connsiteY3" fmla="*/ 595770 h 595770"/>
                  <a:gd name="connsiteX4" fmla="*/ 0 w 726510"/>
                  <a:gd name="connsiteY4" fmla="*/ 297885 h 595770"/>
                  <a:gd name="connsiteX0" fmla="*/ 27 w 726537"/>
                  <a:gd name="connsiteY0" fmla="*/ 331222 h 629107"/>
                  <a:gd name="connsiteX1" fmla="*/ 348994 w 726537"/>
                  <a:gd name="connsiteY1" fmla="*/ 0 h 629107"/>
                  <a:gd name="connsiteX2" fmla="*/ 726537 w 726537"/>
                  <a:gd name="connsiteY2" fmla="*/ 331222 h 629107"/>
                  <a:gd name="connsiteX3" fmla="*/ 363282 w 726537"/>
                  <a:gd name="connsiteY3" fmla="*/ 629107 h 629107"/>
                  <a:gd name="connsiteX4" fmla="*/ 27 w 726537"/>
                  <a:gd name="connsiteY4" fmla="*/ 331222 h 629107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  <a:gd name="connsiteX0" fmla="*/ 27 w 726537"/>
                  <a:gd name="connsiteY0" fmla="*/ 331222 h 657682"/>
                  <a:gd name="connsiteX1" fmla="*/ 348994 w 726537"/>
                  <a:gd name="connsiteY1" fmla="*/ 0 h 657682"/>
                  <a:gd name="connsiteX2" fmla="*/ 726537 w 726537"/>
                  <a:gd name="connsiteY2" fmla="*/ 331222 h 657682"/>
                  <a:gd name="connsiteX3" fmla="*/ 348994 w 726537"/>
                  <a:gd name="connsiteY3" fmla="*/ 657682 h 657682"/>
                  <a:gd name="connsiteX4" fmla="*/ 27 w 726537"/>
                  <a:gd name="connsiteY4" fmla="*/ 331222 h 657682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510" h="657682">
                    <a:moveTo>
                      <a:pt x="0" y="331222"/>
                    </a:moveTo>
                    <a:cubicBezTo>
                      <a:pt x="0" y="133502"/>
                      <a:pt x="148347" y="0"/>
                      <a:pt x="348967" y="0"/>
                    </a:cubicBezTo>
                    <a:cubicBezTo>
                      <a:pt x="549587" y="0"/>
                      <a:pt x="726510" y="166705"/>
                      <a:pt x="726510" y="331222"/>
                    </a:cubicBezTo>
                    <a:cubicBezTo>
                      <a:pt x="726510" y="495739"/>
                      <a:pt x="549587" y="657682"/>
                      <a:pt x="348967" y="657682"/>
                    </a:cubicBezTo>
                    <a:cubicBezTo>
                      <a:pt x="148347" y="657682"/>
                      <a:pt x="0" y="528942"/>
                      <a:pt x="0" y="33122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11" name="타원 210"/>
          <p:cNvSpPr/>
          <p:nvPr/>
        </p:nvSpPr>
        <p:spPr>
          <a:xfrm>
            <a:off x="6584143" y="1539301"/>
            <a:ext cx="3848100" cy="38481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13" name="직선 연결선 212"/>
          <p:cNvCxnSpPr/>
          <p:nvPr/>
        </p:nvCxnSpPr>
        <p:spPr>
          <a:xfrm>
            <a:off x="8808824" y="5360104"/>
            <a:ext cx="2584" cy="1711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868576" y="4810701"/>
            <a:ext cx="1287968" cy="838867"/>
            <a:chOff x="5569876" y="4759901"/>
            <a:chExt cx="1287968" cy="838867"/>
          </a:xfrm>
        </p:grpSpPr>
        <p:grpSp>
          <p:nvGrpSpPr>
            <p:cNvPr id="214" name="Group 4"/>
            <p:cNvGrpSpPr>
              <a:grpSpLocks noChangeAspect="1"/>
            </p:cNvGrpSpPr>
            <p:nvPr/>
          </p:nvGrpSpPr>
          <p:grpSpPr bwMode="auto">
            <a:xfrm rot="3600000" flipH="1">
              <a:off x="6131894" y="4706557"/>
              <a:ext cx="314936" cy="421623"/>
              <a:chOff x="3187" y="957"/>
              <a:chExt cx="1165" cy="2355"/>
            </a:xfrm>
            <a:solidFill>
              <a:srgbClr val="F2B98A"/>
            </a:solidFill>
          </p:grpSpPr>
          <p:sp>
            <p:nvSpPr>
              <p:cNvPr id="215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6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9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0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2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5569876" y="4942313"/>
              <a:ext cx="613002" cy="646930"/>
              <a:chOff x="3116844" y="4598285"/>
              <a:chExt cx="613002" cy="646930"/>
            </a:xfrm>
          </p:grpSpPr>
          <p:sp>
            <p:nvSpPr>
              <p:cNvPr id="224" name="모서리가 둥근 직사각형 223"/>
              <p:cNvSpPr/>
              <p:nvPr/>
            </p:nvSpPr>
            <p:spPr>
              <a:xfrm>
                <a:off x="3116844" y="4692535"/>
                <a:ext cx="341320" cy="552680"/>
              </a:xfrm>
              <a:prstGeom prst="roundRect">
                <a:avLst>
                  <a:gd name="adj" fmla="val 4731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 rot="3600000">
                <a:off x="3282846" y="4492605"/>
                <a:ext cx="341320" cy="552680"/>
              </a:xfrm>
              <a:prstGeom prst="roundRect">
                <a:avLst>
                  <a:gd name="adj" fmla="val 15598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6" name="Group 4"/>
            <p:cNvGrpSpPr>
              <a:grpSpLocks noChangeAspect="1"/>
            </p:cNvGrpSpPr>
            <p:nvPr/>
          </p:nvGrpSpPr>
          <p:grpSpPr bwMode="auto">
            <a:xfrm rot="17100000">
              <a:off x="5902135" y="4818368"/>
              <a:ext cx="314936" cy="474929"/>
              <a:chOff x="3187" y="957"/>
              <a:chExt cx="1165" cy="2355"/>
            </a:xfrm>
          </p:grpSpPr>
          <p:sp>
            <p:nvSpPr>
              <p:cNvPr id="227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8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0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2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flipH="1">
              <a:off x="6230712" y="4998141"/>
              <a:ext cx="627132" cy="600627"/>
              <a:chOff x="3269244" y="4796988"/>
              <a:chExt cx="627132" cy="600627"/>
            </a:xfrm>
          </p:grpSpPr>
          <p:sp>
            <p:nvSpPr>
              <p:cNvPr id="236" name="모서리가 둥근 직사각형 235"/>
              <p:cNvSpPr/>
              <p:nvPr/>
            </p:nvSpPr>
            <p:spPr>
              <a:xfrm>
                <a:off x="3269244" y="4844935"/>
                <a:ext cx="341320" cy="552680"/>
              </a:xfrm>
              <a:prstGeom prst="roundRect">
                <a:avLst>
                  <a:gd name="adj" fmla="val 4731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 rot="4500000">
                <a:off x="3477978" y="4662706"/>
                <a:ext cx="284116" cy="552680"/>
              </a:xfrm>
              <a:prstGeom prst="roundRect">
                <a:avLst>
                  <a:gd name="adj" fmla="val 1740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8" name="달 237"/>
          <p:cNvSpPr/>
          <p:nvPr/>
        </p:nvSpPr>
        <p:spPr>
          <a:xfrm rot="10800000">
            <a:off x="10657753" y="2819555"/>
            <a:ext cx="477468" cy="1287780"/>
          </a:xfrm>
          <a:prstGeom prst="moon">
            <a:avLst/>
          </a:prstGeom>
          <a:pattFill prst="wdUpDiag">
            <a:fgClr>
              <a:srgbClr val="B2B2B2"/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10624481" y="3110527"/>
            <a:ext cx="853511" cy="709463"/>
            <a:chOff x="5192560" y="3301508"/>
            <a:chExt cx="853510" cy="709462"/>
          </a:xfrm>
        </p:grpSpPr>
        <p:sp>
          <p:nvSpPr>
            <p:cNvPr id="241" name="타원 240"/>
            <p:cNvSpPr/>
            <p:nvPr/>
          </p:nvSpPr>
          <p:spPr>
            <a:xfrm>
              <a:off x="5559207" y="3956995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559207" y="3301508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5192560" y="3600450"/>
              <a:ext cx="101165" cy="107950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44" name="그룹 243"/>
            <p:cNvGrpSpPr/>
            <p:nvPr/>
          </p:nvGrpSpPr>
          <p:grpSpPr>
            <a:xfrm flipH="1">
              <a:off x="5230660" y="3326758"/>
              <a:ext cx="815410" cy="663881"/>
              <a:chOff x="5273805" y="3434708"/>
              <a:chExt cx="815410" cy="663881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5283200" y="3434708"/>
                <a:ext cx="806015" cy="663881"/>
              </a:xfrm>
              <a:prstGeom prst="ellipse">
                <a:avLst/>
              </a:prstGeom>
              <a:solidFill>
                <a:srgbClr val="F5C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6" name="타원 7"/>
              <p:cNvSpPr/>
              <p:nvPr/>
            </p:nvSpPr>
            <p:spPr>
              <a:xfrm>
                <a:off x="5273805" y="3434708"/>
                <a:ext cx="771395" cy="657682"/>
              </a:xfrm>
              <a:custGeom>
                <a:avLst/>
                <a:gdLst>
                  <a:gd name="connsiteX0" fmla="*/ 0 w 726510"/>
                  <a:gd name="connsiteY0" fmla="*/ 297885 h 595770"/>
                  <a:gd name="connsiteX1" fmla="*/ 363255 w 726510"/>
                  <a:gd name="connsiteY1" fmla="*/ 0 h 595770"/>
                  <a:gd name="connsiteX2" fmla="*/ 726510 w 726510"/>
                  <a:gd name="connsiteY2" fmla="*/ 297885 h 595770"/>
                  <a:gd name="connsiteX3" fmla="*/ 363255 w 726510"/>
                  <a:gd name="connsiteY3" fmla="*/ 595770 h 595770"/>
                  <a:gd name="connsiteX4" fmla="*/ 0 w 726510"/>
                  <a:gd name="connsiteY4" fmla="*/ 297885 h 595770"/>
                  <a:gd name="connsiteX0" fmla="*/ 27 w 726537"/>
                  <a:gd name="connsiteY0" fmla="*/ 331222 h 629107"/>
                  <a:gd name="connsiteX1" fmla="*/ 348994 w 726537"/>
                  <a:gd name="connsiteY1" fmla="*/ 0 h 629107"/>
                  <a:gd name="connsiteX2" fmla="*/ 726537 w 726537"/>
                  <a:gd name="connsiteY2" fmla="*/ 331222 h 629107"/>
                  <a:gd name="connsiteX3" fmla="*/ 363282 w 726537"/>
                  <a:gd name="connsiteY3" fmla="*/ 629107 h 629107"/>
                  <a:gd name="connsiteX4" fmla="*/ 27 w 726537"/>
                  <a:gd name="connsiteY4" fmla="*/ 331222 h 629107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  <a:gd name="connsiteX0" fmla="*/ 27 w 726537"/>
                  <a:gd name="connsiteY0" fmla="*/ 331222 h 657682"/>
                  <a:gd name="connsiteX1" fmla="*/ 348994 w 726537"/>
                  <a:gd name="connsiteY1" fmla="*/ 0 h 657682"/>
                  <a:gd name="connsiteX2" fmla="*/ 726537 w 726537"/>
                  <a:gd name="connsiteY2" fmla="*/ 331222 h 657682"/>
                  <a:gd name="connsiteX3" fmla="*/ 348994 w 726537"/>
                  <a:gd name="connsiteY3" fmla="*/ 657682 h 657682"/>
                  <a:gd name="connsiteX4" fmla="*/ 27 w 726537"/>
                  <a:gd name="connsiteY4" fmla="*/ 331222 h 657682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510" h="657682">
                    <a:moveTo>
                      <a:pt x="0" y="331222"/>
                    </a:moveTo>
                    <a:cubicBezTo>
                      <a:pt x="0" y="133502"/>
                      <a:pt x="148347" y="0"/>
                      <a:pt x="348967" y="0"/>
                    </a:cubicBezTo>
                    <a:cubicBezTo>
                      <a:pt x="549587" y="0"/>
                      <a:pt x="726510" y="166705"/>
                      <a:pt x="726510" y="331222"/>
                    </a:cubicBezTo>
                    <a:cubicBezTo>
                      <a:pt x="726510" y="495739"/>
                      <a:pt x="549587" y="657682"/>
                      <a:pt x="348967" y="657682"/>
                    </a:cubicBezTo>
                    <a:cubicBezTo>
                      <a:pt x="148347" y="657682"/>
                      <a:pt x="0" y="528942"/>
                      <a:pt x="0" y="33122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248" name="직선 연결선 247"/>
          <p:cNvCxnSpPr/>
          <p:nvPr/>
        </p:nvCxnSpPr>
        <p:spPr>
          <a:xfrm rot="16200000">
            <a:off x="10471753" y="3080217"/>
            <a:ext cx="2584" cy="1711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 rot="16200000">
            <a:off x="9387729" y="2818131"/>
            <a:ext cx="1287968" cy="1290439"/>
            <a:chOff x="5591337" y="3824128"/>
            <a:chExt cx="1287968" cy="1290438"/>
          </a:xfrm>
        </p:grpSpPr>
        <p:grpSp>
          <p:nvGrpSpPr>
            <p:cNvPr id="250" name="Group 4"/>
            <p:cNvGrpSpPr>
              <a:grpSpLocks noChangeAspect="1"/>
            </p:cNvGrpSpPr>
            <p:nvPr/>
          </p:nvGrpSpPr>
          <p:grpSpPr bwMode="auto">
            <a:xfrm rot="900000" flipH="1">
              <a:off x="5818026" y="3824128"/>
              <a:ext cx="314936" cy="498036"/>
              <a:chOff x="3187" y="957"/>
              <a:chExt cx="1165" cy="2355"/>
            </a:xfrm>
          </p:grpSpPr>
          <p:sp>
            <p:nvSpPr>
              <p:cNvPr id="266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8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0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2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5591337" y="4238300"/>
              <a:ext cx="389356" cy="866741"/>
              <a:chOff x="3116844" y="4378474"/>
              <a:chExt cx="389356" cy="866741"/>
            </a:xfrm>
          </p:grpSpPr>
          <p:sp>
            <p:nvSpPr>
              <p:cNvPr id="264" name="모서리가 둥근 직사각형 263"/>
              <p:cNvSpPr/>
              <p:nvPr/>
            </p:nvSpPr>
            <p:spPr>
              <a:xfrm>
                <a:off x="3116844" y="4692535"/>
                <a:ext cx="341320" cy="552680"/>
              </a:xfrm>
              <a:prstGeom prst="roundRect">
                <a:avLst>
                  <a:gd name="adj" fmla="val 47319"/>
                </a:avLst>
              </a:prstGeom>
              <a:pattFill prst="wdUpDiag">
                <a:fgClr>
                  <a:srgbClr val="B2B2B2"/>
                </a:fgClr>
                <a:bgClr>
                  <a:schemeClr val="bg1">
                    <a:lumMod val="6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" name="모서리가 둥근 직사각형 264"/>
              <p:cNvSpPr/>
              <p:nvPr/>
            </p:nvSpPr>
            <p:spPr>
              <a:xfrm rot="900000">
                <a:off x="3164880" y="4378474"/>
                <a:ext cx="341320" cy="552680"/>
              </a:xfrm>
              <a:prstGeom prst="roundRect">
                <a:avLst>
                  <a:gd name="adj" fmla="val 15598"/>
                </a:avLst>
              </a:prstGeom>
              <a:pattFill prst="wdUpDiag">
                <a:fgClr>
                  <a:srgbClr val="B2B2B2"/>
                </a:fgClr>
                <a:bgClr>
                  <a:schemeClr val="bg1">
                    <a:lumMod val="6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2" name="Group 4"/>
            <p:cNvGrpSpPr>
              <a:grpSpLocks noChangeAspect="1"/>
            </p:cNvGrpSpPr>
            <p:nvPr/>
          </p:nvGrpSpPr>
          <p:grpSpPr bwMode="auto">
            <a:xfrm rot="18000000">
              <a:off x="5962090" y="4154150"/>
              <a:ext cx="314936" cy="498036"/>
              <a:chOff x="3187" y="957"/>
              <a:chExt cx="1165" cy="2355"/>
            </a:xfrm>
          </p:grpSpPr>
          <p:sp>
            <p:nvSpPr>
              <p:cNvPr id="256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0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2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 flipH="1">
              <a:off x="6265095" y="4460474"/>
              <a:ext cx="614210" cy="654092"/>
              <a:chOff x="3269244" y="4743523"/>
              <a:chExt cx="614210" cy="654092"/>
            </a:xfrm>
          </p:grpSpPr>
          <p:sp>
            <p:nvSpPr>
              <p:cNvPr id="254" name="모서리가 둥근 직사각형 253"/>
              <p:cNvSpPr/>
              <p:nvPr/>
            </p:nvSpPr>
            <p:spPr>
              <a:xfrm>
                <a:off x="3269244" y="4844935"/>
                <a:ext cx="341320" cy="552680"/>
              </a:xfrm>
              <a:prstGeom prst="roundRect">
                <a:avLst>
                  <a:gd name="adj" fmla="val 47319"/>
                </a:avLst>
              </a:prstGeom>
              <a:pattFill prst="wdUpDiag">
                <a:fgClr>
                  <a:srgbClr val="B2B2B2"/>
                </a:fgClr>
                <a:bgClr>
                  <a:schemeClr val="bg1">
                    <a:lumMod val="6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 rot="3600000">
                <a:off x="3465056" y="4609241"/>
                <a:ext cx="284116" cy="552680"/>
              </a:xfrm>
              <a:prstGeom prst="roundRect">
                <a:avLst>
                  <a:gd name="adj" fmla="val 17403"/>
                </a:avLst>
              </a:prstGeom>
              <a:pattFill prst="wdUpDiag">
                <a:fgClr>
                  <a:srgbClr val="B2B2B2"/>
                </a:fgClr>
                <a:bgClr>
                  <a:schemeClr val="bg1">
                    <a:lumMod val="6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247" name="직선 연결선 246"/>
          <p:cNvCxnSpPr>
            <a:stCxn id="264" idx="3"/>
          </p:cNvCxnSpPr>
          <p:nvPr/>
        </p:nvCxnSpPr>
        <p:spPr>
          <a:xfrm rot="16200000" flipH="1">
            <a:off x="10460737" y="3696343"/>
            <a:ext cx="4659" cy="144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달 273"/>
          <p:cNvSpPr/>
          <p:nvPr/>
        </p:nvSpPr>
        <p:spPr>
          <a:xfrm rot="5400000">
            <a:off x="8245791" y="402591"/>
            <a:ext cx="477468" cy="1287780"/>
          </a:xfrm>
          <a:prstGeom prst="moon">
            <a:avLst/>
          </a:prstGeom>
          <a:pattFill prst="ltDnDiag">
            <a:fgClr>
              <a:srgbClr val="4B4747"/>
            </a:fgClr>
            <a:bgClr>
              <a:schemeClr val="bg2">
                <a:lumMod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76" name="그룹 275"/>
          <p:cNvGrpSpPr/>
          <p:nvPr/>
        </p:nvGrpSpPr>
        <p:grpSpPr>
          <a:xfrm rot="16200000">
            <a:off x="8059585" y="460802"/>
            <a:ext cx="853511" cy="709463"/>
            <a:chOff x="5192560" y="3301508"/>
            <a:chExt cx="853510" cy="709462"/>
          </a:xfrm>
        </p:grpSpPr>
        <p:sp>
          <p:nvSpPr>
            <p:cNvPr id="277" name="타원 276"/>
            <p:cNvSpPr/>
            <p:nvPr/>
          </p:nvSpPr>
          <p:spPr>
            <a:xfrm>
              <a:off x="5559207" y="3956995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5559207" y="3301508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5192560" y="3600450"/>
              <a:ext cx="101165" cy="107950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80" name="그룹 279"/>
            <p:cNvGrpSpPr/>
            <p:nvPr/>
          </p:nvGrpSpPr>
          <p:grpSpPr>
            <a:xfrm flipH="1">
              <a:off x="5230660" y="3326758"/>
              <a:ext cx="815410" cy="663881"/>
              <a:chOff x="5273805" y="3434708"/>
              <a:chExt cx="815410" cy="663881"/>
            </a:xfrm>
          </p:grpSpPr>
          <p:sp>
            <p:nvSpPr>
              <p:cNvPr id="281" name="타원 280"/>
              <p:cNvSpPr/>
              <p:nvPr/>
            </p:nvSpPr>
            <p:spPr>
              <a:xfrm>
                <a:off x="5283200" y="3434708"/>
                <a:ext cx="806015" cy="663881"/>
              </a:xfrm>
              <a:prstGeom prst="ellipse">
                <a:avLst/>
              </a:prstGeom>
              <a:solidFill>
                <a:srgbClr val="F5C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" name="타원 7"/>
              <p:cNvSpPr/>
              <p:nvPr/>
            </p:nvSpPr>
            <p:spPr>
              <a:xfrm>
                <a:off x="5273805" y="3434708"/>
                <a:ext cx="771395" cy="657682"/>
              </a:xfrm>
              <a:custGeom>
                <a:avLst/>
                <a:gdLst>
                  <a:gd name="connsiteX0" fmla="*/ 0 w 726510"/>
                  <a:gd name="connsiteY0" fmla="*/ 297885 h 595770"/>
                  <a:gd name="connsiteX1" fmla="*/ 363255 w 726510"/>
                  <a:gd name="connsiteY1" fmla="*/ 0 h 595770"/>
                  <a:gd name="connsiteX2" fmla="*/ 726510 w 726510"/>
                  <a:gd name="connsiteY2" fmla="*/ 297885 h 595770"/>
                  <a:gd name="connsiteX3" fmla="*/ 363255 w 726510"/>
                  <a:gd name="connsiteY3" fmla="*/ 595770 h 595770"/>
                  <a:gd name="connsiteX4" fmla="*/ 0 w 726510"/>
                  <a:gd name="connsiteY4" fmla="*/ 297885 h 595770"/>
                  <a:gd name="connsiteX0" fmla="*/ 27 w 726537"/>
                  <a:gd name="connsiteY0" fmla="*/ 331222 h 629107"/>
                  <a:gd name="connsiteX1" fmla="*/ 348994 w 726537"/>
                  <a:gd name="connsiteY1" fmla="*/ 0 h 629107"/>
                  <a:gd name="connsiteX2" fmla="*/ 726537 w 726537"/>
                  <a:gd name="connsiteY2" fmla="*/ 331222 h 629107"/>
                  <a:gd name="connsiteX3" fmla="*/ 363282 w 726537"/>
                  <a:gd name="connsiteY3" fmla="*/ 629107 h 629107"/>
                  <a:gd name="connsiteX4" fmla="*/ 27 w 726537"/>
                  <a:gd name="connsiteY4" fmla="*/ 331222 h 629107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  <a:gd name="connsiteX0" fmla="*/ 27 w 726537"/>
                  <a:gd name="connsiteY0" fmla="*/ 331222 h 657682"/>
                  <a:gd name="connsiteX1" fmla="*/ 348994 w 726537"/>
                  <a:gd name="connsiteY1" fmla="*/ 0 h 657682"/>
                  <a:gd name="connsiteX2" fmla="*/ 726537 w 726537"/>
                  <a:gd name="connsiteY2" fmla="*/ 331222 h 657682"/>
                  <a:gd name="connsiteX3" fmla="*/ 348994 w 726537"/>
                  <a:gd name="connsiteY3" fmla="*/ 657682 h 657682"/>
                  <a:gd name="connsiteX4" fmla="*/ 27 w 726537"/>
                  <a:gd name="connsiteY4" fmla="*/ 331222 h 657682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510" h="657682">
                    <a:moveTo>
                      <a:pt x="0" y="331222"/>
                    </a:moveTo>
                    <a:cubicBezTo>
                      <a:pt x="0" y="133502"/>
                      <a:pt x="148347" y="0"/>
                      <a:pt x="348967" y="0"/>
                    </a:cubicBezTo>
                    <a:cubicBezTo>
                      <a:pt x="549587" y="0"/>
                      <a:pt x="726510" y="166705"/>
                      <a:pt x="726510" y="331222"/>
                    </a:cubicBezTo>
                    <a:cubicBezTo>
                      <a:pt x="726510" y="495739"/>
                      <a:pt x="549587" y="657682"/>
                      <a:pt x="348967" y="657682"/>
                    </a:cubicBezTo>
                    <a:cubicBezTo>
                      <a:pt x="148347" y="657682"/>
                      <a:pt x="0" y="528942"/>
                      <a:pt x="0" y="33122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93" name="그룹 292"/>
          <p:cNvGrpSpPr/>
          <p:nvPr/>
        </p:nvGrpSpPr>
        <p:grpSpPr>
          <a:xfrm rot="10800000" flipH="1">
            <a:off x="7866471" y="1199380"/>
            <a:ext cx="538244" cy="1320061"/>
            <a:chOff x="9200804" y="3768359"/>
            <a:chExt cx="538244" cy="1320061"/>
          </a:xfrm>
        </p:grpSpPr>
        <p:grpSp>
          <p:nvGrpSpPr>
            <p:cNvPr id="294" name="Group 4"/>
            <p:cNvGrpSpPr>
              <a:grpSpLocks noChangeAspect="1"/>
            </p:cNvGrpSpPr>
            <p:nvPr/>
          </p:nvGrpSpPr>
          <p:grpSpPr bwMode="auto">
            <a:xfrm rot="967485" flipH="1">
              <a:off x="9424112" y="3768359"/>
              <a:ext cx="314936" cy="498036"/>
              <a:chOff x="3187" y="957"/>
              <a:chExt cx="1165" cy="2355"/>
            </a:xfrm>
          </p:grpSpPr>
          <p:sp>
            <p:nvSpPr>
              <p:cNvPr id="296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3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5" name="모서리가 둥근 직사각형 40"/>
            <p:cNvSpPr/>
            <p:nvPr/>
          </p:nvSpPr>
          <p:spPr>
            <a:xfrm rot="900000">
              <a:off x="9200804" y="4175166"/>
              <a:ext cx="366282" cy="913254"/>
            </a:xfrm>
            <a:custGeom>
              <a:avLst/>
              <a:gdLst>
                <a:gd name="connsiteX0" fmla="*/ 0 w 341320"/>
                <a:gd name="connsiteY0" fmla="*/ 53239 h 552680"/>
                <a:gd name="connsiteX1" fmla="*/ 53239 w 341320"/>
                <a:gd name="connsiteY1" fmla="*/ 0 h 552680"/>
                <a:gd name="connsiteX2" fmla="*/ 288081 w 341320"/>
                <a:gd name="connsiteY2" fmla="*/ 0 h 552680"/>
                <a:gd name="connsiteX3" fmla="*/ 341320 w 341320"/>
                <a:gd name="connsiteY3" fmla="*/ 53239 h 552680"/>
                <a:gd name="connsiteX4" fmla="*/ 341320 w 341320"/>
                <a:gd name="connsiteY4" fmla="*/ 499441 h 552680"/>
                <a:gd name="connsiteX5" fmla="*/ 288081 w 341320"/>
                <a:gd name="connsiteY5" fmla="*/ 552680 h 552680"/>
                <a:gd name="connsiteX6" fmla="*/ 53239 w 341320"/>
                <a:gd name="connsiteY6" fmla="*/ 552680 h 552680"/>
                <a:gd name="connsiteX7" fmla="*/ 0 w 341320"/>
                <a:gd name="connsiteY7" fmla="*/ 499441 h 552680"/>
                <a:gd name="connsiteX8" fmla="*/ 0 w 341320"/>
                <a:gd name="connsiteY8" fmla="*/ 53239 h 552680"/>
                <a:gd name="connsiteX0" fmla="*/ 18401 w 341320"/>
                <a:gd name="connsiteY0" fmla="*/ 48309 h 552680"/>
                <a:gd name="connsiteX1" fmla="*/ 53239 w 341320"/>
                <a:gd name="connsiteY1" fmla="*/ 0 h 552680"/>
                <a:gd name="connsiteX2" fmla="*/ 288081 w 341320"/>
                <a:gd name="connsiteY2" fmla="*/ 0 h 552680"/>
                <a:gd name="connsiteX3" fmla="*/ 341320 w 341320"/>
                <a:gd name="connsiteY3" fmla="*/ 53239 h 552680"/>
                <a:gd name="connsiteX4" fmla="*/ 341320 w 341320"/>
                <a:gd name="connsiteY4" fmla="*/ 499441 h 552680"/>
                <a:gd name="connsiteX5" fmla="*/ 288081 w 341320"/>
                <a:gd name="connsiteY5" fmla="*/ 552680 h 552680"/>
                <a:gd name="connsiteX6" fmla="*/ 53239 w 341320"/>
                <a:gd name="connsiteY6" fmla="*/ 552680 h 552680"/>
                <a:gd name="connsiteX7" fmla="*/ 0 w 341320"/>
                <a:gd name="connsiteY7" fmla="*/ 499441 h 552680"/>
                <a:gd name="connsiteX8" fmla="*/ 18401 w 341320"/>
                <a:gd name="connsiteY8" fmla="*/ 48309 h 552680"/>
                <a:gd name="connsiteX0" fmla="*/ 18401 w 341320"/>
                <a:gd name="connsiteY0" fmla="*/ 54883 h 559254"/>
                <a:gd name="connsiteX1" fmla="*/ 77773 w 341320"/>
                <a:gd name="connsiteY1" fmla="*/ 0 h 559254"/>
                <a:gd name="connsiteX2" fmla="*/ 288081 w 341320"/>
                <a:gd name="connsiteY2" fmla="*/ 6574 h 559254"/>
                <a:gd name="connsiteX3" fmla="*/ 341320 w 341320"/>
                <a:gd name="connsiteY3" fmla="*/ 59813 h 559254"/>
                <a:gd name="connsiteX4" fmla="*/ 341320 w 341320"/>
                <a:gd name="connsiteY4" fmla="*/ 506015 h 559254"/>
                <a:gd name="connsiteX5" fmla="*/ 288081 w 341320"/>
                <a:gd name="connsiteY5" fmla="*/ 559254 h 559254"/>
                <a:gd name="connsiteX6" fmla="*/ 53239 w 341320"/>
                <a:gd name="connsiteY6" fmla="*/ 559254 h 559254"/>
                <a:gd name="connsiteX7" fmla="*/ 0 w 341320"/>
                <a:gd name="connsiteY7" fmla="*/ 506015 h 559254"/>
                <a:gd name="connsiteX8" fmla="*/ 18401 w 341320"/>
                <a:gd name="connsiteY8" fmla="*/ 54883 h 559254"/>
                <a:gd name="connsiteX0" fmla="*/ 0 w 322919"/>
                <a:gd name="connsiteY0" fmla="*/ 54883 h 559254"/>
                <a:gd name="connsiteX1" fmla="*/ 59372 w 322919"/>
                <a:gd name="connsiteY1" fmla="*/ 0 h 559254"/>
                <a:gd name="connsiteX2" fmla="*/ 269680 w 322919"/>
                <a:gd name="connsiteY2" fmla="*/ 6574 h 559254"/>
                <a:gd name="connsiteX3" fmla="*/ 322919 w 322919"/>
                <a:gd name="connsiteY3" fmla="*/ 59813 h 559254"/>
                <a:gd name="connsiteX4" fmla="*/ 322919 w 322919"/>
                <a:gd name="connsiteY4" fmla="*/ 506015 h 559254"/>
                <a:gd name="connsiteX5" fmla="*/ 269680 w 322919"/>
                <a:gd name="connsiteY5" fmla="*/ 559254 h 559254"/>
                <a:gd name="connsiteX6" fmla="*/ 34838 w 322919"/>
                <a:gd name="connsiteY6" fmla="*/ 559254 h 559254"/>
                <a:gd name="connsiteX7" fmla="*/ 3286 w 322919"/>
                <a:gd name="connsiteY7" fmla="*/ 513352 h 559254"/>
                <a:gd name="connsiteX8" fmla="*/ 0 w 322919"/>
                <a:gd name="connsiteY8" fmla="*/ 54883 h 559254"/>
                <a:gd name="connsiteX0" fmla="*/ 18842 w 341761"/>
                <a:gd name="connsiteY0" fmla="*/ 54883 h 559254"/>
                <a:gd name="connsiteX1" fmla="*/ 78214 w 341761"/>
                <a:gd name="connsiteY1" fmla="*/ 0 h 559254"/>
                <a:gd name="connsiteX2" fmla="*/ 288522 w 341761"/>
                <a:gd name="connsiteY2" fmla="*/ 6574 h 559254"/>
                <a:gd name="connsiteX3" fmla="*/ 341761 w 341761"/>
                <a:gd name="connsiteY3" fmla="*/ 59813 h 559254"/>
                <a:gd name="connsiteX4" fmla="*/ 341761 w 341761"/>
                <a:gd name="connsiteY4" fmla="*/ 506015 h 559254"/>
                <a:gd name="connsiteX5" fmla="*/ 288522 w 341761"/>
                <a:gd name="connsiteY5" fmla="*/ 559254 h 559254"/>
                <a:gd name="connsiteX6" fmla="*/ 53680 w 341761"/>
                <a:gd name="connsiteY6" fmla="*/ 559254 h 559254"/>
                <a:gd name="connsiteX7" fmla="*/ 0 w 341761"/>
                <a:gd name="connsiteY7" fmla="*/ 479839 h 559254"/>
                <a:gd name="connsiteX8" fmla="*/ 18842 w 341761"/>
                <a:gd name="connsiteY8" fmla="*/ 54883 h 559254"/>
                <a:gd name="connsiteX0" fmla="*/ 18842 w 341761"/>
                <a:gd name="connsiteY0" fmla="*/ 54883 h 942826"/>
                <a:gd name="connsiteX1" fmla="*/ 78214 w 341761"/>
                <a:gd name="connsiteY1" fmla="*/ 0 h 942826"/>
                <a:gd name="connsiteX2" fmla="*/ 288522 w 341761"/>
                <a:gd name="connsiteY2" fmla="*/ 6574 h 942826"/>
                <a:gd name="connsiteX3" fmla="*/ 341761 w 341761"/>
                <a:gd name="connsiteY3" fmla="*/ 59813 h 942826"/>
                <a:gd name="connsiteX4" fmla="*/ 341761 w 341761"/>
                <a:gd name="connsiteY4" fmla="*/ 506015 h 942826"/>
                <a:gd name="connsiteX5" fmla="*/ 288522 w 341761"/>
                <a:gd name="connsiteY5" fmla="*/ 559254 h 942826"/>
                <a:gd name="connsiteX6" fmla="*/ 143309 w 341761"/>
                <a:gd name="connsiteY6" fmla="*/ 942826 h 942826"/>
                <a:gd name="connsiteX7" fmla="*/ 0 w 341761"/>
                <a:gd name="connsiteY7" fmla="*/ 479839 h 942826"/>
                <a:gd name="connsiteX8" fmla="*/ 18842 w 341761"/>
                <a:gd name="connsiteY8" fmla="*/ 54883 h 942826"/>
                <a:gd name="connsiteX0" fmla="*/ 11072 w 333991"/>
                <a:gd name="connsiteY0" fmla="*/ 54883 h 942826"/>
                <a:gd name="connsiteX1" fmla="*/ 70444 w 333991"/>
                <a:gd name="connsiteY1" fmla="*/ 0 h 942826"/>
                <a:gd name="connsiteX2" fmla="*/ 280752 w 333991"/>
                <a:gd name="connsiteY2" fmla="*/ 6574 h 942826"/>
                <a:gd name="connsiteX3" fmla="*/ 333991 w 333991"/>
                <a:gd name="connsiteY3" fmla="*/ 59813 h 942826"/>
                <a:gd name="connsiteX4" fmla="*/ 333991 w 333991"/>
                <a:gd name="connsiteY4" fmla="*/ 506015 h 942826"/>
                <a:gd name="connsiteX5" fmla="*/ 280752 w 333991"/>
                <a:gd name="connsiteY5" fmla="*/ 559254 h 942826"/>
                <a:gd name="connsiteX6" fmla="*/ 135539 w 333991"/>
                <a:gd name="connsiteY6" fmla="*/ 942826 h 942826"/>
                <a:gd name="connsiteX7" fmla="*/ 0 w 333991"/>
                <a:gd name="connsiteY7" fmla="*/ 564041 h 942826"/>
                <a:gd name="connsiteX8" fmla="*/ 11072 w 333991"/>
                <a:gd name="connsiteY8" fmla="*/ 54883 h 942826"/>
                <a:gd name="connsiteX0" fmla="*/ 11072 w 333991"/>
                <a:gd name="connsiteY0" fmla="*/ 54883 h 913254"/>
                <a:gd name="connsiteX1" fmla="*/ 70444 w 333991"/>
                <a:gd name="connsiteY1" fmla="*/ 0 h 913254"/>
                <a:gd name="connsiteX2" fmla="*/ 280752 w 333991"/>
                <a:gd name="connsiteY2" fmla="*/ 6574 h 913254"/>
                <a:gd name="connsiteX3" fmla="*/ 333991 w 333991"/>
                <a:gd name="connsiteY3" fmla="*/ 59813 h 913254"/>
                <a:gd name="connsiteX4" fmla="*/ 333991 w 333991"/>
                <a:gd name="connsiteY4" fmla="*/ 506015 h 913254"/>
                <a:gd name="connsiteX5" fmla="*/ 280752 w 333991"/>
                <a:gd name="connsiteY5" fmla="*/ 559254 h 913254"/>
                <a:gd name="connsiteX6" fmla="*/ 107894 w 333991"/>
                <a:gd name="connsiteY6" fmla="*/ 913254 h 913254"/>
                <a:gd name="connsiteX7" fmla="*/ 0 w 333991"/>
                <a:gd name="connsiteY7" fmla="*/ 564041 h 913254"/>
                <a:gd name="connsiteX8" fmla="*/ 11072 w 333991"/>
                <a:gd name="connsiteY8" fmla="*/ 54883 h 913254"/>
                <a:gd name="connsiteX0" fmla="*/ 11072 w 333991"/>
                <a:gd name="connsiteY0" fmla="*/ 54883 h 913254"/>
                <a:gd name="connsiteX1" fmla="*/ 70444 w 333991"/>
                <a:gd name="connsiteY1" fmla="*/ 0 h 913254"/>
                <a:gd name="connsiteX2" fmla="*/ 280752 w 333991"/>
                <a:gd name="connsiteY2" fmla="*/ 6574 h 913254"/>
                <a:gd name="connsiteX3" fmla="*/ 305157 w 333991"/>
                <a:gd name="connsiteY3" fmla="*/ 62609 h 913254"/>
                <a:gd name="connsiteX4" fmla="*/ 333991 w 333991"/>
                <a:gd name="connsiteY4" fmla="*/ 506015 h 913254"/>
                <a:gd name="connsiteX5" fmla="*/ 280752 w 333991"/>
                <a:gd name="connsiteY5" fmla="*/ 559254 h 913254"/>
                <a:gd name="connsiteX6" fmla="*/ 107894 w 333991"/>
                <a:gd name="connsiteY6" fmla="*/ 913254 h 913254"/>
                <a:gd name="connsiteX7" fmla="*/ 0 w 333991"/>
                <a:gd name="connsiteY7" fmla="*/ 564041 h 913254"/>
                <a:gd name="connsiteX8" fmla="*/ 11072 w 333991"/>
                <a:gd name="connsiteY8" fmla="*/ 54883 h 913254"/>
                <a:gd name="connsiteX0" fmla="*/ 11072 w 357367"/>
                <a:gd name="connsiteY0" fmla="*/ 54883 h 913254"/>
                <a:gd name="connsiteX1" fmla="*/ 70444 w 357367"/>
                <a:gd name="connsiteY1" fmla="*/ 0 h 913254"/>
                <a:gd name="connsiteX2" fmla="*/ 280752 w 357367"/>
                <a:gd name="connsiteY2" fmla="*/ 6574 h 913254"/>
                <a:gd name="connsiteX3" fmla="*/ 305157 w 357367"/>
                <a:gd name="connsiteY3" fmla="*/ 62609 h 913254"/>
                <a:gd name="connsiteX4" fmla="*/ 357367 w 357367"/>
                <a:gd name="connsiteY4" fmla="*/ 556452 h 913254"/>
                <a:gd name="connsiteX5" fmla="*/ 280752 w 357367"/>
                <a:gd name="connsiteY5" fmla="*/ 559254 h 913254"/>
                <a:gd name="connsiteX6" fmla="*/ 107894 w 357367"/>
                <a:gd name="connsiteY6" fmla="*/ 913254 h 913254"/>
                <a:gd name="connsiteX7" fmla="*/ 0 w 357367"/>
                <a:gd name="connsiteY7" fmla="*/ 564041 h 913254"/>
                <a:gd name="connsiteX8" fmla="*/ 11072 w 357367"/>
                <a:gd name="connsiteY8" fmla="*/ 54883 h 913254"/>
                <a:gd name="connsiteX0" fmla="*/ 11072 w 357367"/>
                <a:gd name="connsiteY0" fmla="*/ 54883 h 913254"/>
                <a:gd name="connsiteX1" fmla="*/ 70444 w 357367"/>
                <a:gd name="connsiteY1" fmla="*/ 0 h 913254"/>
                <a:gd name="connsiteX2" fmla="*/ 280752 w 357367"/>
                <a:gd name="connsiteY2" fmla="*/ 6574 h 913254"/>
                <a:gd name="connsiteX3" fmla="*/ 305157 w 357367"/>
                <a:gd name="connsiteY3" fmla="*/ 62609 h 913254"/>
                <a:gd name="connsiteX4" fmla="*/ 357367 w 357367"/>
                <a:gd name="connsiteY4" fmla="*/ 556452 h 913254"/>
                <a:gd name="connsiteX5" fmla="*/ 280752 w 357367"/>
                <a:gd name="connsiteY5" fmla="*/ 559254 h 913254"/>
                <a:gd name="connsiteX6" fmla="*/ 107894 w 357367"/>
                <a:gd name="connsiteY6" fmla="*/ 913254 h 913254"/>
                <a:gd name="connsiteX7" fmla="*/ 0 w 357367"/>
                <a:gd name="connsiteY7" fmla="*/ 564041 h 913254"/>
                <a:gd name="connsiteX8" fmla="*/ 11072 w 357367"/>
                <a:gd name="connsiteY8" fmla="*/ 54883 h 913254"/>
                <a:gd name="connsiteX0" fmla="*/ 11072 w 366282"/>
                <a:gd name="connsiteY0" fmla="*/ 54883 h 913254"/>
                <a:gd name="connsiteX1" fmla="*/ 70444 w 366282"/>
                <a:gd name="connsiteY1" fmla="*/ 0 h 913254"/>
                <a:gd name="connsiteX2" fmla="*/ 280752 w 366282"/>
                <a:gd name="connsiteY2" fmla="*/ 6574 h 913254"/>
                <a:gd name="connsiteX3" fmla="*/ 305157 w 366282"/>
                <a:gd name="connsiteY3" fmla="*/ 62609 h 913254"/>
                <a:gd name="connsiteX4" fmla="*/ 366282 w 366282"/>
                <a:gd name="connsiteY4" fmla="*/ 571320 h 913254"/>
                <a:gd name="connsiteX5" fmla="*/ 280752 w 366282"/>
                <a:gd name="connsiteY5" fmla="*/ 559254 h 913254"/>
                <a:gd name="connsiteX6" fmla="*/ 107894 w 366282"/>
                <a:gd name="connsiteY6" fmla="*/ 913254 h 913254"/>
                <a:gd name="connsiteX7" fmla="*/ 0 w 366282"/>
                <a:gd name="connsiteY7" fmla="*/ 564041 h 913254"/>
                <a:gd name="connsiteX8" fmla="*/ 11072 w 366282"/>
                <a:gd name="connsiteY8" fmla="*/ 54883 h 91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82" h="913254">
                  <a:moveTo>
                    <a:pt x="11072" y="54883"/>
                  </a:moveTo>
                  <a:cubicBezTo>
                    <a:pt x="11072" y="25480"/>
                    <a:pt x="41041" y="0"/>
                    <a:pt x="70444" y="0"/>
                  </a:cubicBezTo>
                  <a:lnTo>
                    <a:pt x="280752" y="6574"/>
                  </a:lnTo>
                  <a:cubicBezTo>
                    <a:pt x="310155" y="6574"/>
                    <a:pt x="305157" y="33206"/>
                    <a:pt x="305157" y="62609"/>
                  </a:cubicBezTo>
                  <a:cubicBezTo>
                    <a:pt x="322560" y="227223"/>
                    <a:pt x="291530" y="293879"/>
                    <a:pt x="366282" y="571320"/>
                  </a:cubicBezTo>
                  <a:cubicBezTo>
                    <a:pt x="366282" y="600723"/>
                    <a:pt x="310155" y="559254"/>
                    <a:pt x="280752" y="559254"/>
                  </a:cubicBezTo>
                  <a:lnTo>
                    <a:pt x="107894" y="913254"/>
                  </a:lnTo>
                  <a:cubicBezTo>
                    <a:pt x="78491" y="913254"/>
                    <a:pt x="0" y="593444"/>
                    <a:pt x="0" y="564041"/>
                  </a:cubicBezTo>
                  <a:cubicBezTo>
                    <a:pt x="0" y="415307"/>
                    <a:pt x="11072" y="203617"/>
                    <a:pt x="11072" y="54883"/>
                  </a:cubicBezTo>
                  <a:close/>
                </a:path>
              </a:pathLst>
            </a:custGeom>
            <a:pattFill prst="ltDnDiag">
              <a:fgClr>
                <a:srgbClr val="4B4747"/>
              </a:fgClr>
              <a:bgClr>
                <a:schemeClr val="bg2">
                  <a:lumMod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04" name="직선 연결선 303"/>
          <p:cNvCxnSpPr/>
          <p:nvPr/>
        </p:nvCxnSpPr>
        <p:spPr>
          <a:xfrm rot="10800000">
            <a:off x="8201372" y="1386871"/>
            <a:ext cx="2584" cy="171155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 rot="10800000">
            <a:off x="8580442" y="1236412"/>
            <a:ext cx="547975" cy="1320061"/>
            <a:chOff x="1286776" y="1730439"/>
            <a:chExt cx="547975" cy="1320061"/>
          </a:xfrm>
        </p:grpSpPr>
        <p:grpSp>
          <p:nvGrpSpPr>
            <p:cNvPr id="283" name="Group 4"/>
            <p:cNvGrpSpPr>
              <a:grpSpLocks noChangeAspect="1"/>
            </p:cNvGrpSpPr>
            <p:nvPr/>
          </p:nvGrpSpPr>
          <p:grpSpPr bwMode="auto">
            <a:xfrm rot="967485" flipH="1">
              <a:off x="1519815" y="1730439"/>
              <a:ext cx="314936" cy="498036"/>
              <a:chOff x="3187" y="957"/>
              <a:chExt cx="1165" cy="2355"/>
            </a:xfrm>
          </p:grpSpPr>
          <p:sp>
            <p:nvSpPr>
              <p:cNvPr id="284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5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6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7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8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2" name="모서리가 둥근 직사각형 40"/>
            <p:cNvSpPr/>
            <p:nvPr/>
          </p:nvSpPr>
          <p:spPr>
            <a:xfrm rot="900000">
              <a:off x="1296507" y="2137246"/>
              <a:ext cx="366282" cy="913254"/>
            </a:xfrm>
            <a:custGeom>
              <a:avLst/>
              <a:gdLst>
                <a:gd name="connsiteX0" fmla="*/ 0 w 341320"/>
                <a:gd name="connsiteY0" fmla="*/ 53239 h 552680"/>
                <a:gd name="connsiteX1" fmla="*/ 53239 w 341320"/>
                <a:gd name="connsiteY1" fmla="*/ 0 h 552680"/>
                <a:gd name="connsiteX2" fmla="*/ 288081 w 341320"/>
                <a:gd name="connsiteY2" fmla="*/ 0 h 552680"/>
                <a:gd name="connsiteX3" fmla="*/ 341320 w 341320"/>
                <a:gd name="connsiteY3" fmla="*/ 53239 h 552680"/>
                <a:gd name="connsiteX4" fmla="*/ 341320 w 341320"/>
                <a:gd name="connsiteY4" fmla="*/ 499441 h 552680"/>
                <a:gd name="connsiteX5" fmla="*/ 288081 w 341320"/>
                <a:gd name="connsiteY5" fmla="*/ 552680 h 552680"/>
                <a:gd name="connsiteX6" fmla="*/ 53239 w 341320"/>
                <a:gd name="connsiteY6" fmla="*/ 552680 h 552680"/>
                <a:gd name="connsiteX7" fmla="*/ 0 w 341320"/>
                <a:gd name="connsiteY7" fmla="*/ 499441 h 552680"/>
                <a:gd name="connsiteX8" fmla="*/ 0 w 341320"/>
                <a:gd name="connsiteY8" fmla="*/ 53239 h 552680"/>
                <a:gd name="connsiteX0" fmla="*/ 18401 w 341320"/>
                <a:gd name="connsiteY0" fmla="*/ 48309 h 552680"/>
                <a:gd name="connsiteX1" fmla="*/ 53239 w 341320"/>
                <a:gd name="connsiteY1" fmla="*/ 0 h 552680"/>
                <a:gd name="connsiteX2" fmla="*/ 288081 w 341320"/>
                <a:gd name="connsiteY2" fmla="*/ 0 h 552680"/>
                <a:gd name="connsiteX3" fmla="*/ 341320 w 341320"/>
                <a:gd name="connsiteY3" fmla="*/ 53239 h 552680"/>
                <a:gd name="connsiteX4" fmla="*/ 341320 w 341320"/>
                <a:gd name="connsiteY4" fmla="*/ 499441 h 552680"/>
                <a:gd name="connsiteX5" fmla="*/ 288081 w 341320"/>
                <a:gd name="connsiteY5" fmla="*/ 552680 h 552680"/>
                <a:gd name="connsiteX6" fmla="*/ 53239 w 341320"/>
                <a:gd name="connsiteY6" fmla="*/ 552680 h 552680"/>
                <a:gd name="connsiteX7" fmla="*/ 0 w 341320"/>
                <a:gd name="connsiteY7" fmla="*/ 499441 h 552680"/>
                <a:gd name="connsiteX8" fmla="*/ 18401 w 341320"/>
                <a:gd name="connsiteY8" fmla="*/ 48309 h 552680"/>
                <a:gd name="connsiteX0" fmla="*/ 18401 w 341320"/>
                <a:gd name="connsiteY0" fmla="*/ 54883 h 559254"/>
                <a:gd name="connsiteX1" fmla="*/ 77773 w 341320"/>
                <a:gd name="connsiteY1" fmla="*/ 0 h 559254"/>
                <a:gd name="connsiteX2" fmla="*/ 288081 w 341320"/>
                <a:gd name="connsiteY2" fmla="*/ 6574 h 559254"/>
                <a:gd name="connsiteX3" fmla="*/ 341320 w 341320"/>
                <a:gd name="connsiteY3" fmla="*/ 59813 h 559254"/>
                <a:gd name="connsiteX4" fmla="*/ 341320 w 341320"/>
                <a:gd name="connsiteY4" fmla="*/ 506015 h 559254"/>
                <a:gd name="connsiteX5" fmla="*/ 288081 w 341320"/>
                <a:gd name="connsiteY5" fmla="*/ 559254 h 559254"/>
                <a:gd name="connsiteX6" fmla="*/ 53239 w 341320"/>
                <a:gd name="connsiteY6" fmla="*/ 559254 h 559254"/>
                <a:gd name="connsiteX7" fmla="*/ 0 w 341320"/>
                <a:gd name="connsiteY7" fmla="*/ 506015 h 559254"/>
                <a:gd name="connsiteX8" fmla="*/ 18401 w 341320"/>
                <a:gd name="connsiteY8" fmla="*/ 54883 h 559254"/>
                <a:gd name="connsiteX0" fmla="*/ 0 w 322919"/>
                <a:gd name="connsiteY0" fmla="*/ 54883 h 559254"/>
                <a:gd name="connsiteX1" fmla="*/ 59372 w 322919"/>
                <a:gd name="connsiteY1" fmla="*/ 0 h 559254"/>
                <a:gd name="connsiteX2" fmla="*/ 269680 w 322919"/>
                <a:gd name="connsiteY2" fmla="*/ 6574 h 559254"/>
                <a:gd name="connsiteX3" fmla="*/ 322919 w 322919"/>
                <a:gd name="connsiteY3" fmla="*/ 59813 h 559254"/>
                <a:gd name="connsiteX4" fmla="*/ 322919 w 322919"/>
                <a:gd name="connsiteY4" fmla="*/ 506015 h 559254"/>
                <a:gd name="connsiteX5" fmla="*/ 269680 w 322919"/>
                <a:gd name="connsiteY5" fmla="*/ 559254 h 559254"/>
                <a:gd name="connsiteX6" fmla="*/ 34838 w 322919"/>
                <a:gd name="connsiteY6" fmla="*/ 559254 h 559254"/>
                <a:gd name="connsiteX7" fmla="*/ 3286 w 322919"/>
                <a:gd name="connsiteY7" fmla="*/ 513352 h 559254"/>
                <a:gd name="connsiteX8" fmla="*/ 0 w 322919"/>
                <a:gd name="connsiteY8" fmla="*/ 54883 h 559254"/>
                <a:gd name="connsiteX0" fmla="*/ 18842 w 341761"/>
                <a:gd name="connsiteY0" fmla="*/ 54883 h 559254"/>
                <a:gd name="connsiteX1" fmla="*/ 78214 w 341761"/>
                <a:gd name="connsiteY1" fmla="*/ 0 h 559254"/>
                <a:gd name="connsiteX2" fmla="*/ 288522 w 341761"/>
                <a:gd name="connsiteY2" fmla="*/ 6574 h 559254"/>
                <a:gd name="connsiteX3" fmla="*/ 341761 w 341761"/>
                <a:gd name="connsiteY3" fmla="*/ 59813 h 559254"/>
                <a:gd name="connsiteX4" fmla="*/ 341761 w 341761"/>
                <a:gd name="connsiteY4" fmla="*/ 506015 h 559254"/>
                <a:gd name="connsiteX5" fmla="*/ 288522 w 341761"/>
                <a:gd name="connsiteY5" fmla="*/ 559254 h 559254"/>
                <a:gd name="connsiteX6" fmla="*/ 53680 w 341761"/>
                <a:gd name="connsiteY6" fmla="*/ 559254 h 559254"/>
                <a:gd name="connsiteX7" fmla="*/ 0 w 341761"/>
                <a:gd name="connsiteY7" fmla="*/ 479839 h 559254"/>
                <a:gd name="connsiteX8" fmla="*/ 18842 w 341761"/>
                <a:gd name="connsiteY8" fmla="*/ 54883 h 559254"/>
                <a:gd name="connsiteX0" fmla="*/ 18842 w 341761"/>
                <a:gd name="connsiteY0" fmla="*/ 54883 h 942826"/>
                <a:gd name="connsiteX1" fmla="*/ 78214 w 341761"/>
                <a:gd name="connsiteY1" fmla="*/ 0 h 942826"/>
                <a:gd name="connsiteX2" fmla="*/ 288522 w 341761"/>
                <a:gd name="connsiteY2" fmla="*/ 6574 h 942826"/>
                <a:gd name="connsiteX3" fmla="*/ 341761 w 341761"/>
                <a:gd name="connsiteY3" fmla="*/ 59813 h 942826"/>
                <a:gd name="connsiteX4" fmla="*/ 341761 w 341761"/>
                <a:gd name="connsiteY4" fmla="*/ 506015 h 942826"/>
                <a:gd name="connsiteX5" fmla="*/ 288522 w 341761"/>
                <a:gd name="connsiteY5" fmla="*/ 559254 h 942826"/>
                <a:gd name="connsiteX6" fmla="*/ 143309 w 341761"/>
                <a:gd name="connsiteY6" fmla="*/ 942826 h 942826"/>
                <a:gd name="connsiteX7" fmla="*/ 0 w 341761"/>
                <a:gd name="connsiteY7" fmla="*/ 479839 h 942826"/>
                <a:gd name="connsiteX8" fmla="*/ 18842 w 341761"/>
                <a:gd name="connsiteY8" fmla="*/ 54883 h 942826"/>
                <a:gd name="connsiteX0" fmla="*/ 11072 w 333991"/>
                <a:gd name="connsiteY0" fmla="*/ 54883 h 942826"/>
                <a:gd name="connsiteX1" fmla="*/ 70444 w 333991"/>
                <a:gd name="connsiteY1" fmla="*/ 0 h 942826"/>
                <a:gd name="connsiteX2" fmla="*/ 280752 w 333991"/>
                <a:gd name="connsiteY2" fmla="*/ 6574 h 942826"/>
                <a:gd name="connsiteX3" fmla="*/ 333991 w 333991"/>
                <a:gd name="connsiteY3" fmla="*/ 59813 h 942826"/>
                <a:gd name="connsiteX4" fmla="*/ 333991 w 333991"/>
                <a:gd name="connsiteY4" fmla="*/ 506015 h 942826"/>
                <a:gd name="connsiteX5" fmla="*/ 280752 w 333991"/>
                <a:gd name="connsiteY5" fmla="*/ 559254 h 942826"/>
                <a:gd name="connsiteX6" fmla="*/ 135539 w 333991"/>
                <a:gd name="connsiteY6" fmla="*/ 942826 h 942826"/>
                <a:gd name="connsiteX7" fmla="*/ 0 w 333991"/>
                <a:gd name="connsiteY7" fmla="*/ 564041 h 942826"/>
                <a:gd name="connsiteX8" fmla="*/ 11072 w 333991"/>
                <a:gd name="connsiteY8" fmla="*/ 54883 h 942826"/>
                <a:gd name="connsiteX0" fmla="*/ 11072 w 333991"/>
                <a:gd name="connsiteY0" fmla="*/ 54883 h 913254"/>
                <a:gd name="connsiteX1" fmla="*/ 70444 w 333991"/>
                <a:gd name="connsiteY1" fmla="*/ 0 h 913254"/>
                <a:gd name="connsiteX2" fmla="*/ 280752 w 333991"/>
                <a:gd name="connsiteY2" fmla="*/ 6574 h 913254"/>
                <a:gd name="connsiteX3" fmla="*/ 333991 w 333991"/>
                <a:gd name="connsiteY3" fmla="*/ 59813 h 913254"/>
                <a:gd name="connsiteX4" fmla="*/ 333991 w 333991"/>
                <a:gd name="connsiteY4" fmla="*/ 506015 h 913254"/>
                <a:gd name="connsiteX5" fmla="*/ 280752 w 333991"/>
                <a:gd name="connsiteY5" fmla="*/ 559254 h 913254"/>
                <a:gd name="connsiteX6" fmla="*/ 107894 w 333991"/>
                <a:gd name="connsiteY6" fmla="*/ 913254 h 913254"/>
                <a:gd name="connsiteX7" fmla="*/ 0 w 333991"/>
                <a:gd name="connsiteY7" fmla="*/ 564041 h 913254"/>
                <a:gd name="connsiteX8" fmla="*/ 11072 w 333991"/>
                <a:gd name="connsiteY8" fmla="*/ 54883 h 913254"/>
                <a:gd name="connsiteX0" fmla="*/ 11072 w 333991"/>
                <a:gd name="connsiteY0" fmla="*/ 54883 h 913254"/>
                <a:gd name="connsiteX1" fmla="*/ 70444 w 333991"/>
                <a:gd name="connsiteY1" fmla="*/ 0 h 913254"/>
                <a:gd name="connsiteX2" fmla="*/ 280752 w 333991"/>
                <a:gd name="connsiteY2" fmla="*/ 6574 h 913254"/>
                <a:gd name="connsiteX3" fmla="*/ 305157 w 333991"/>
                <a:gd name="connsiteY3" fmla="*/ 62609 h 913254"/>
                <a:gd name="connsiteX4" fmla="*/ 333991 w 333991"/>
                <a:gd name="connsiteY4" fmla="*/ 506015 h 913254"/>
                <a:gd name="connsiteX5" fmla="*/ 280752 w 333991"/>
                <a:gd name="connsiteY5" fmla="*/ 559254 h 913254"/>
                <a:gd name="connsiteX6" fmla="*/ 107894 w 333991"/>
                <a:gd name="connsiteY6" fmla="*/ 913254 h 913254"/>
                <a:gd name="connsiteX7" fmla="*/ 0 w 333991"/>
                <a:gd name="connsiteY7" fmla="*/ 564041 h 913254"/>
                <a:gd name="connsiteX8" fmla="*/ 11072 w 333991"/>
                <a:gd name="connsiteY8" fmla="*/ 54883 h 913254"/>
                <a:gd name="connsiteX0" fmla="*/ 11072 w 357367"/>
                <a:gd name="connsiteY0" fmla="*/ 54883 h 913254"/>
                <a:gd name="connsiteX1" fmla="*/ 70444 w 357367"/>
                <a:gd name="connsiteY1" fmla="*/ 0 h 913254"/>
                <a:gd name="connsiteX2" fmla="*/ 280752 w 357367"/>
                <a:gd name="connsiteY2" fmla="*/ 6574 h 913254"/>
                <a:gd name="connsiteX3" fmla="*/ 305157 w 357367"/>
                <a:gd name="connsiteY3" fmla="*/ 62609 h 913254"/>
                <a:gd name="connsiteX4" fmla="*/ 357367 w 357367"/>
                <a:gd name="connsiteY4" fmla="*/ 556452 h 913254"/>
                <a:gd name="connsiteX5" fmla="*/ 280752 w 357367"/>
                <a:gd name="connsiteY5" fmla="*/ 559254 h 913254"/>
                <a:gd name="connsiteX6" fmla="*/ 107894 w 357367"/>
                <a:gd name="connsiteY6" fmla="*/ 913254 h 913254"/>
                <a:gd name="connsiteX7" fmla="*/ 0 w 357367"/>
                <a:gd name="connsiteY7" fmla="*/ 564041 h 913254"/>
                <a:gd name="connsiteX8" fmla="*/ 11072 w 357367"/>
                <a:gd name="connsiteY8" fmla="*/ 54883 h 913254"/>
                <a:gd name="connsiteX0" fmla="*/ 11072 w 357367"/>
                <a:gd name="connsiteY0" fmla="*/ 54883 h 913254"/>
                <a:gd name="connsiteX1" fmla="*/ 70444 w 357367"/>
                <a:gd name="connsiteY1" fmla="*/ 0 h 913254"/>
                <a:gd name="connsiteX2" fmla="*/ 280752 w 357367"/>
                <a:gd name="connsiteY2" fmla="*/ 6574 h 913254"/>
                <a:gd name="connsiteX3" fmla="*/ 305157 w 357367"/>
                <a:gd name="connsiteY3" fmla="*/ 62609 h 913254"/>
                <a:gd name="connsiteX4" fmla="*/ 357367 w 357367"/>
                <a:gd name="connsiteY4" fmla="*/ 556452 h 913254"/>
                <a:gd name="connsiteX5" fmla="*/ 280752 w 357367"/>
                <a:gd name="connsiteY5" fmla="*/ 559254 h 913254"/>
                <a:gd name="connsiteX6" fmla="*/ 107894 w 357367"/>
                <a:gd name="connsiteY6" fmla="*/ 913254 h 913254"/>
                <a:gd name="connsiteX7" fmla="*/ 0 w 357367"/>
                <a:gd name="connsiteY7" fmla="*/ 564041 h 913254"/>
                <a:gd name="connsiteX8" fmla="*/ 11072 w 357367"/>
                <a:gd name="connsiteY8" fmla="*/ 54883 h 913254"/>
                <a:gd name="connsiteX0" fmla="*/ 11072 w 366282"/>
                <a:gd name="connsiteY0" fmla="*/ 54883 h 913254"/>
                <a:gd name="connsiteX1" fmla="*/ 70444 w 366282"/>
                <a:gd name="connsiteY1" fmla="*/ 0 h 913254"/>
                <a:gd name="connsiteX2" fmla="*/ 280752 w 366282"/>
                <a:gd name="connsiteY2" fmla="*/ 6574 h 913254"/>
                <a:gd name="connsiteX3" fmla="*/ 305157 w 366282"/>
                <a:gd name="connsiteY3" fmla="*/ 62609 h 913254"/>
                <a:gd name="connsiteX4" fmla="*/ 366282 w 366282"/>
                <a:gd name="connsiteY4" fmla="*/ 571320 h 913254"/>
                <a:gd name="connsiteX5" fmla="*/ 280752 w 366282"/>
                <a:gd name="connsiteY5" fmla="*/ 559254 h 913254"/>
                <a:gd name="connsiteX6" fmla="*/ 107894 w 366282"/>
                <a:gd name="connsiteY6" fmla="*/ 913254 h 913254"/>
                <a:gd name="connsiteX7" fmla="*/ 0 w 366282"/>
                <a:gd name="connsiteY7" fmla="*/ 564041 h 913254"/>
                <a:gd name="connsiteX8" fmla="*/ 11072 w 366282"/>
                <a:gd name="connsiteY8" fmla="*/ 54883 h 91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282" h="913254">
                  <a:moveTo>
                    <a:pt x="11072" y="54883"/>
                  </a:moveTo>
                  <a:cubicBezTo>
                    <a:pt x="11072" y="25480"/>
                    <a:pt x="41041" y="0"/>
                    <a:pt x="70444" y="0"/>
                  </a:cubicBezTo>
                  <a:lnTo>
                    <a:pt x="280752" y="6574"/>
                  </a:lnTo>
                  <a:cubicBezTo>
                    <a:pt x="310155" y="6574"/>
                    <a:pt x="305157" y="33206"/>
                    <a:pt x="305157" y="62609"/>
                  </a:cubicBezTo>
                  <a:cubicBezTo>
                    <a:pt x="322560" y="227223"/>
                    <a:pt x="291530" y="293879"/>
                    <a:pt x="366282" y="571320"/>
                  </a:cubicBezTo>
                  <a:cubicBezTo>
                    <a:pt x="366282" y="600723"/>
                    <a:pt x="310155" y="559254"/>
                    <a:pt x="280752" y="559254"/>
                  </a:cubicBezTo>
                  <a:lnTo>
                    <a:pt x="107894" y="913254"/>
                  </a:lnTo>
                  <a:cubicBezTo>
                    <a:pt x="78491" y="913254"/>
                    <a:pt x="0" y="593444"/>
                    <a:pt x="0" y="564041"/>
                  </a:cubicBezTo>
                  <a:cubicBezTo>
                    <a:pt x="0" y="415307"/>
                    <a:pt x="11072" y="203617"/>
                    <a:pt x="11072" y="54883"/>
                  </a:cubicBezTo>
                  <a:close/>
                </a:path>
              </a:pathLst>
            </a:custGeom>
            <a:pattFill prst="ltDnDiag">
              <a:fgClr>
                <a:srgbClr val="4B4747"/>
              </a:fgClr>
              <a:bgClr>
                <a:schemeClr val="bg2">
                  <a:lumMod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1286776" y="2458672"/>
              <a:ext cx="341320" cy="552680"/>
            </a:xfrm>
            <a:prstGeom prst="roundRect">
              <a:avLst>
                <a:gd name="adj" fmla="val 47319"/>
              </a:avLst>
            </a:prstGeom>
            <a:pattFill prst="ltDnDiag">
              <a:fgClr>
                <a:srgbClr val="4B4747"/>
              </a:fgClr>
              <a:bgClr>
                <a:schemeClr val="bg2">
                  <a:lumMod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06" name="직선 연결선 305"/>
          <p:cNvCxnSpPr/>
          <p:nvPr/>
        </p:nvCxnSpPr>
        <p:spPr>
          <a:xfrm rot="10800000" flipH="1">
            <a:off x="8776541" y="1419871"/>
            <a:ext cx="4659" cy="144000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24" idx="3"/>
          </p:cNvCxnSpPr>
          <p:nvPr/>
        </p:nvCxnSpPr>
        <p:spPr>
          <a:xfrm flipH="1">
            <a:off x="8205237" y="5363703"/>
            <a:ext cx="4659" cy="144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달 306"/>
          <p:cNvSpPr/>
          <p:nvPr/>
        </p:nvSpPr>
        <p:spPr>
          <a:xfrm>
            <a:off x="5956847" y="2819367"/>
            <a:ext cx="477468" cy="1287780"/>
          </a:xfrm>
          <a:prstGeom prst="mo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 rot="10800000">
            <a:off x="5614078" y="3106711"/>
            <a:ext cx="853511" cy="709463"/>
            <a:chOff x="5192560" y="3301508"/>
            <a:chExt cx="853510" cy="709462"/>
          </a:xfrm>
        </p:grpSpPr>
        <p:sp>
          <p:nvSpPr>
            <p:cNvPr id="310" name="타원 309"/>
            <p:cNvSpPr/>
            <p:nvPr/>
          </p:nvSpPr>
          <p:spPr>
            <a:xfrm>
              <a:off x="5559207" y="3956995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1" name="타원 310"/>
            <p:cNvSpPr/>
            <p:nvPr/>
          </p:nvSpPr>
          <p:spPr>
            <a:xfrm>
              <a:off x="5559207" y="3301508"/>
              <a:ext cx="166753" cy="53975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5192560" y="3600450"/>
              <a:ext cx="101165" cy="107950"/>
            </a:xfrm>
            <a:prstGeom prst="ellipse">
              <a:avLst/>
            </a:prstGeom>
            <a:solidFill>
              <a:srgbClr val="F5C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 flipH="1">
              <a:off x="5230660" y="3326758"/>
              <a:ext cx="815410" cy="663881"/>
              <a:chOff x="5273805" y="3434708"/>
              <a:chExt cx="815410" cy="663881"/>
            </a:xfrm>
          </p:grpSpPr>
          <p:sp>
            <p:nvSpPr>
              <p:cNvPr id="314" name="타원 313"/>
              <p:cNvSpPr/>
              <p:nvPr/>
            </p:nvSpPr>
            <p:spPr>
              <a:xfrm>
                <a:off x="5283200" y="3434708"/>
                <a:ext cx="806015" cy="663881"/>
              </a:xfrm>
              <a:prstGeom prst="ellipse">
                <a:avLst/>
              </a:prstGeom>
              <a:solidFill>
                <a:srgbClr val="F5C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" name="타원 7"/>
              <p:cNvSpPr/>
              <p:nvPr/>
            </p:nvSpPr>
            <p:spPr>
              <a:xfrm>
                <a:off x="5273805" y="3434708"/>
                <a:ext cx="771395" cy="657682"/>
              </a:xfrm>
              <a:custGeom>
                <a:avLst/>
                <a:gdLst>
                  <a:gd name="connsiteX0" fmla="*/ 0 w 726510"/>
                  <a:gd name="connsiteY0" fmla="*/ 297885 h 595770"/>
                  <a:gd name="connsiteX1" fmla="*/ 363255 w 726510"/>
                  <a:gd name="connsiteY1" fmla="*/ 0 h 595770"/>
                  <a:gd name="connsiteX2" fmla="*/ 726510 w 726510"/>
                  <a:gd name="connsiteY2" fmla="*/ 297885 h 595770"/>
                  <a:gd name="connsiteX3" fmla="*/ 363255 w 726510"/>
                  <a:gd name="connsiteY3" fmla="*/ 595770 h 595770"/>
                  <a:gd name="connsiteX4" fmla="*/ 0 w 726510"/>
                  <a:gd name="connsiteY4" fmla="*/ 297885 h 595770"/>
                  <a:gd name="connsiteX0" fmla="*/ 27 w 726537"/>
                  <a:gd name="connsiteY0" fmla="*/ 331222 h 629107"/>
                  <a:gd name="connsiteX1" fmla="*/ 348994 w 726537"/>
                  <a:gd name="connsiteY1" fmla="*/ 0 h 629107"/>
                  <a:gd name="connsiteX2" fmla="*/ 726537 w 726537"/>
                  <a:gd name="connsiteY2" fmla="*/ 331222 h 629107"/>
                  <a:gd name="connsiteX3" fmla="*/ 363282 w 726537"/>
                  <a:gd name="connsiteY3" fmla="*/ 629107 h 629107"/>
                  <a:gd name="connsiteX4" fmla="*/ 27 w 726537"/>
                  <a:gd name="connsiteY4" fmla="*/ 331222 h 629107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  <a:gd name="connsiteX0" fmla="*/ 27 w 726537"/>
                  <a:gd name="connsiteY0" fmla="*/ 331222 h 657682"/>
                  <a:gd name="connsiteX1" fmla="*/ 348994 w 726537"/>
                  <a:gd name="connsiteY1" fmla="*/ 0 h 657682"/>
                  <a:gd name="connsiteX2" fmla="*/ 726537 w 726537"/>
                  <a:gd name="connsiteY2" fmla="*/ 331222 h 657682"/>
                  <a:gd name="connsiteX3" fmla="*/ 348994 w 726537"/>
                  <a:gd name="connsiteY3" fmla="*/ 657682 h 657682"/>
                  <a:gd name="connsiteX4" fmla="*/ 27 w 726537"/>
                  <a:gd name="connsiteY4" fmla="*/ 331222 h 657682"/>
                  <a:gd name="connsiteX0" fmla="*/ 0 w 726510"/>
                  <a:gd name="connsiteY0" fmla="*/ 331222 h 657682"/>
                  <a:gd name="connsiteX1" fmla="*/ 348967 w 726510"/>
                  <a:gd name="connsiteY1" fmla="*/ 0 h 657682"/>
                  <a:gd name="connsiteX2" fmla="*/ 726510 w 726510"/>
                  <a:gd name="connsiteY2" fmla="*/ 331222 h 657682"/>
                  <a:gd name="connsiteX3" fmla="*/ 348967 w 726510"/>
                  <a:gd name="connsiteY3" fmla="*/ 657682 h 657682"/>
                  <a:gd name="connsiteX4" fmla="*/ 0 w 726510"/>
                  <a:gd name="connsiteY4" fmla="*/ 331222 h 65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6510" h="657682">
                    <a:moveTo>
                      <a:pt x="0" y="331222"/>
                    </a:moveTo>
                    <a:cubicBezTo>
                      <a:pt x="0" y="133502"/>
                      <a:pt x="148347" y="0"/>
                      <a:pt x="348967" y="0"/>
                    </a:cubicBezTo>
                    <a:cubicBezTo>
                      <a:pt x="549587" y="0"/>
                      <a:pt x="726510" y="166705"/>
                      <a:pt x="726510" y="331222"/>
                    </a:cubicBezTo>
                    <a:cubicBezTo>
                      <a:pt x="726510" y="495739"/>
                      <a:pt x="549587" y="657682"/>
                      <a:pt x="348967" y="657682"/>
                    </a:cubicBezTo>
                    <a:cubicBezTo>
                      <a:pt x="148347" y="657682"/>
                      <a:pt x="0" y="528942"/>
                      <a:pt x="0" y="33122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17" name="그룹 316"/>
          <p:cNvGrpSpPr/>
          <p:nvPr/>
        </p:nvGrpSpPr>
        <p:grpSpPr>
          <a:xfrm rot="5400000">
            <a:off x="6190584" y="3043917"/>
            <a:ext cx="1287968" cy="838867"/>
            <a:chOff x="5569876" y="4759901"/>
            <a:chExt cx="1287968" cy="838867"/>
          </a:xfrm>
        </p:grpSpPr>
        <p:grpSp>
          <p:nvGrpSpPr>
            <p:cNvPr id="318" name="Group 4"/>
            <p:cNvGrpSpPr>
              <a:grpSpLocks noChangeAspect="1"/>
            </p:cNvGrpSpPr>
            <p:nvPr/>
          </p:nvGrpSpPr>
          <p:grpSpPr bwMode="auto">
            <a:xfrm rot="3600000" flipH="1">
              <a:off x="6131894" y="4706557"/>
              <a:ext cx="314936" cy="421623"/>
              <a:chOff x="3187" y="957"/>
              <a:chExt cx="1165" cy="2355"/>
            </a:xfrm>
            <a:solidFill>
              <a:srgbClr val="F2B98A"/>
            </a:solidFill>
          </p:grpSpPr>
          <p:sp>
            <p:nvSpPr>
              <p:cNvPr id="334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5569876" y="4942313"/>
              <a:ext cx="613002" cy="646930"/>
              <a:chOff x="3116844" y="4598285"/>
              <a:chExt cx="613002" cy="646930"/>
            </a:xfrm>
          </p:grpSpPr>
          <p:sp>
            <p:nvSpPr>
              <p:cNvPr id="332" name="모서리가 둥근 직사각형 331"/>
              <p:cNvSpPr/>
              <p:nvPr/>
            </p:nvSpPr>
            <p:spPr>
              <a:xfrm>
                <a:off x="3116844" y="4692535"/>
                <a:ext cx="341320" cy="552680"/>
              </a:xfrm>
              <a:prstGeom prst="roundRect">
                <a:avLst>
                  <a:gd name="adj" fmla="val 47319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3" name="모서리가 둥근 직사각형 332"/>
              <p:cNvSpPr/>
              <p:nvPr/>
            </p:nvSpPr>
            <p:spPr>
              <a:xfrm rot="3600000">
                <a:off x="3282846" y="4492605"/>
                <a:ext cx="341320" cy="552680"/>
              </a:xfrm>
              <a:prstGeom prst="roundRect">
                <a:avLst>
                  <a:gd name="adj" fmla="val 15598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20" name="Group 4"/>
            <p:cNvGrpSpPr>
              <a:grpSpLocks noChangeAspect="1"/>
            </p:cNvGrpSpPr>
            <p:nvPr/>
          </p:nvGrpSpPr>
          <p:grpSpPr bwMode="auto">
            <a:xfrm rot="17100000">
              <a:off x="5902135" y="4818368"/>
              <a:ext cx="314936" cy="474929"/>
              <a:chOff x="3187" y="957"/>
              <a:chExt cx="1165" cy="2355"/>
            </a:xfrm>
          </p:grpSpPr>
          <p:sp>
            <p:nvSpPr>
              <p:cNvPr id="324" name="Freeform 7"/>
              <p:cNvSpPr>
                <a:spLocks/>
              </p:cNvSpPr>
              <p:nvPr/>
            </p:nvSpPr>
            <p:spPr bwMode="auto">
              <a:xfrm>
                <a:off x="3472" y="2275"/>
                <a:ext cx="880" cy="689"/>
              </a:xfrm>
              <a:custGeom>
                <a:avLst/>
                <a:gdLst>
                  <a:gd name="T0" fmla="*/ 298 w 1760"/>
                  <a:gd name="T1" fmla="*/ 0 h 1378"/>
                  <a:gd name="T2" fmla="*/ 1463 w 1760"/>
                  <a:gd name="T3" fmla="*/ 0 h 1378"/>
                  <a:gd name="T4" fmla="*/ 1524 w 1760"/>
                  <a:gd name="T5" fmla="*/ 2 h 1378"/>
                  <a:gd name="T6" fmla="*/ 1577 w 1760"/>
                  <a:gd name="T7" fmla="*/ 9 h 1378"/>
                  <a:gd name="T8" fmla="*/ 1623 w 1760"/>
                  <a:gd name="T9" fmla="*/ 22 h 1378"/>
                  <a:gd name="T10" fmla="*/ 1662 w 1760"/>
                  <a:gd name="T11" fmla="*/ 41 h 1378"/>
                  <a:gd name="T12" fmla="*/ 1694 w 1760"/>
                  <a:gd name="T13" fmla="*/ 65 h 1378"/>
                  <a:gd name="T14" fmla="*/ 1720 w 1760"/>
                  <a:gd name="T15" fmla="*/ 96 h 1378"/>
                  <a:gd name="T16" fmla="*/ 1738 w 1760"/>
                  <a:gd name="T17" fmla="*/ 135 h 1378"/>
                  <a:gd name="T18" fmla="*/ 1749 w 1760"/>
                  <a:gd name="T19" fmla="*/ 181 h 1378"/>
                  <a:gd name="T20" fmla="*/ 1757 w 1760"/>
                  <a:gd name="T21" fmla="*/ 235 h 1378"/>
                  <a:gd name="T22" fmla="*/ 1760 w 1760"/>
                  <a:gd name="T23" fmla="*/ 296 h 1378"/>
                  <a:gd name="T24" fmla="*/ 1760 w 1760"/>
                  <a:gd name="T25" fmla="*/ 506 h 1378"/>
                  <a:gd name="T26" fmla="*/ 1758 w 1760"/>
                  <a:gd name="T27" fmla="*/ 549 h 1378"/>
                  <a:gd name="T28" fmla="*/ 1757 w 1760"/>
                  <a:gd name="T29" fmla="*/ 600 h 1378"/>
                  <a:gd name="T30" fmla="*/ 1751 w 1760"/>
                  <a:gd name="T31" fmla="*/ 658 h 1378"/>
                  <a:gd name="T32" fmla="*/ 1745 w 1760"/>
                  <a:gd name="T33" fmla="*/ 719 h 1378"/>
                  <a:gd name="T34" fmla="*/ 1740 w 1760"/>
                  <a:gd name="T35" fmla="*/ 785 h 1378"/>
                  <a:gd name="T36" fmla="*/ 1731 w 1760"/>
                  <a:gd name="T37" fmla="*/ 854 h 1378"/>
                  <a:gd name="T38" fmla="*/ 1723 w 1760"/>
                  <a:gd name="T39" fmla="*/ 922 h 1378"/>
                  <a:gd name="T40" fmla="*/ 1712 w 1760"/>
                  <a:gd name="T41" fmla="*/ 992 h 1378"/>
                  <a:gd name="T42" fmla="*/ 1703 w 1760"/>
                  <a:gd name="T43" fmla="*/ 1059 h 1378"/>
                  <a:gd name="T44" fmla="*/ 1694 w 1760"/>
                  <a:gd name="T45" fmla="*/ 1123 h 1378"/>
                  <a:gd name="T46" fmla="*/ 1683 w 1760"/>
                  <a:gd name="T47" fmla="*/ 1182 h 1378"/>
                  <a:gd name="T48" fmla="*/ 1673 w 1760"/>
                  <a:gd name="T49" fmla="*/ 1236 h 1378"/>
                  <a:gd name="T50" fmla="*/ 1662 w 1760"/>
                  <a:gd name="T51" fmla="*/ 1284 h 1378"/>
                  <a:gd name="T52" fmla="*/ 1653 w 1760"/>
                  <a:gd name="T53" fmla="*/ 1323 h 1378"/>
                  <a:gd name="T54" fmla="*/ 1644 w 1760"/>
                  <a:gd name="T55" fmla="*/ 1352 h 1378"/>
                  <a:gd name="T56" fmla="*/ 1636 w 1760"/>
                  <a:gd name="T57" fmla="*/ 1371 h 1378"/>
                  <a:gd name="T58" fmla="*/ 1629 w 1760"/>
                  <a:gd name="T59" fmla="*/ 1378 h 1378"/>
                  <a:gd name="T60" fmla="*/ 180 w 1760"/>
                  <a:gd name="T61" fmla="*/ 1378 h 1378"/>
                  <a:gd name="T62" fmla="*/ 163 w 1760"/>
                  <a:gd name="T63" fmla="*/ 1371 h 1378"/>
                  <a:gd name="T64" fmla="*/ 146 w 1760"/>
                  <a:gd name="T65" fmla="*/ 1352 h 1378"/>
                  <a:gd name="T66" fmla="*/ 130 w 1760"/>
                  <a:gd name="T67" fmla="*/ 1323 h 1378"/>
                  <a:gd name="T68" fmla="*/ 113 w 1760"/>
                  <a:gd name="T69" fmla="*/ 1284 h 1378"/>
                  <a:gd name="T70" fmla="*/ 96 w 1760"/>
                  <a:gd name="T71" fmla="*/ 1240 h 1378"/>
                  <a:gd name="T72" fmla="*/ 80 w 1760"/>
                  <a:gd name="T73" fmla="*/ 1192 h 1378"/>
                  <a:gd name="T74" fmla="*/ 65 w 1760"/>
                  <a:gd name="T75" fmla="*/ 1142 h 1378"/>
                  <a:gd name="T76" fmla="*/ 50 w 1760"/>
                  <a:gd name="T77" fmla="*/ 1090 h 1378"/>
                  <a:gd name="T78" fmla="*/ 35 w 1760"/>
                  <a:gd name="T79" fmla="*/ 1042 h 1378"/>
                  <a:gd name="T80" fmla="*/ 22 w 1760"/>
                  <a:gd name="T81" fmla="*/ 996 h 1378"/>
                  <a:gd name="T82" fmla="*/ 11 w 1760"/>
                  <a:gd name="T83" fmla="*/ 957 h 1378"/>
                  <a:gd name="T84" fmla="*/ 0 w 1760"/>
                  <a:gd name="T85" fmla="*/ 927 h 1378"/>
                  <a:gd name="T86" fmla="*/ 0 w 1760"/>
                  <a:gd name="T87" fmla="*/ 517 h 1378"/>
                  <a:gd name="T88" fmla="*/ 2 w 1760"/>
                  <a:gd name="T89" fmla="*/ 467 h 1378"/>
                  <a:gd name="T90" fmla="*/ 6 w 1760"/>
                  <a:gd name="T91" fmla="*/ 418 h 1378"/>
                  <a:gd name="T92" fmla="*/ 11 w 1760"/>
                  <a:gd name="T93" fmla="*/ 368 h 1378"/>
                  <a:gd name="T94" fmla="*/ 21 w 1760"/>
                  <a:gd name="T95" fmla="*/ 318 h 1378"/>
                  <a:gd name="T96" fmla="*/ 32 w 1760"/>
                  <a:gd name="T97" fmla="*/ 268 h 1378"/>
                  <a:gd name="T98" fmla="*/ 48 w 1760"/>
                  <a:gd name="T99" fmla="*/ 220 h 1378"/>
                  <a:gd name="T100" fmla="*/ 65 w 1760"/>
                  <a:gd name="T101" fmla="*/ 176 h 1378"/>
                  <a:gd name="T102" fmla="*/ 87 w 1760"/>
                  <a:gd name="T103" fmla="*/ 133 h 1378"/>
                  <a:gd name="T104" fmla="*/ 113 w 1760"/>
                  <a:gd name="T105" fmla="*/ 96 h 1378"/>
                  <a:gd name="T106" fmla="*/ 143 w 1760"/>
                  <a:gd name="T107" fmla="*/ 63 h 1378"/>
                  <a:gd name="T108" fmla="*/ 174 w 1760"/>
                  <a:gd name="T109" fmla="*/ 37 h 1378"/>
                  <a:gd name="T110" fmla="*/ 211 w 1760"/>
                  <a:gd name="T111" fmla="*/ 17 h 1378"/>
                  <a:gd name="T112" fmla="*/ 254 w 1760"/>
                  <a:gd name="T113" fmla="*/ 4 h 1378"/>
                  <a:gd name="T114" fmla="*/ 298 w 1760"/>
                  <a:gd name="T115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0" h="1378">
                    <a:moveTo>
                      <a:pt x="298" y="0"/>
                    </a:moveTo>
                    <a:lnTo>
                      <a:pt x="1463" y="0"/>
                    </a:lnTo>
                    <a:lnTo>
                      <a:pt x="1524" y="2"/>
                    </a:lnTo>
                    <a:lnTo>
                      <a:pt x="1577" y="9"/>
                    </a:lnTo>
                    <a:lnTo>
                      <a:pt x="1623" y="22"/>
                    </a:lnTo>
                    <a:lnTo>
                      <a:pt x="1662" y="41"/>
                    </a:lnTo>
                    <a:lnTo>
                      <a:pt x="1694" y="65"/>
                    </a:lnTo>
                    <a:lnTo>
                      <a:pt x="1720" y="96"/>
                    </a:lnTo>
                    <a:lnTo>
                      <a:pt x="1738" y="135"/>
                    </a:lnTo>
                    <a:lnTo>
                      <a:pt x="1749" y="181"/>
                    </a:lnTo>
                    <a:lnTo>
                      <a:pt x="1757" y="235"/>
                    </a:lnTo>
                    <a:lnTo>
                      <a:pt x="1760" y="296"/>
                    </a:lnTo>
                    <a:lnTo>
                      <a:pt x="1760" y="506"/>
                    </a:lnTo>
                    <a:lnTo>
                      <a:pt x="1758" y="549"/>
                    </a:lnTo>
                    <a:lnTo>
                      <a:pt x="1757" y="600"/>
                    </a:lnTo>
                    <a:lnTo>
                      <a:pt x="1751" y="658"/>
                    </a:lnTo>
                    <a:lnTo>
                      <a:pt x="1745" y="719"/>
                    </a:lnTo>
                    <a:lnTo>
                      <a:pt x="1740" y="785"/>
                    </a:lnTo>
                    <a:lnTo>
                      <a:pt x="1731" y="854"/>
                    </a:lnTo>
                    <a:lnTo>
                      <a:pt x="1723" y="922"/>
                    </a:lnTo>
                    <a:lnTo>
                      <a:pt x="1712" y="992"/>
                    </a:lnTo>
                    <a:lnTo>
                      <a:pt x="1703" y="1059"/>
                    </a:lnTo>
                    <a:lnTo>
                      <a:pt x="1694" y="1123"/>
                    </a:lnTo>
                    <a:lnTo>
                      <a:pt x="1683" y="1182"/>
                    </a:lnTo>
                    <a:lnTo>
                      <a:pt x="1673" y="1236"/>
                    </a:lnTo>
                    <a:lnTo>
                      <a:pt x="1662" y="1284"/>
                    </a:lnTo>
                    <a:lnTo>
                      <a:pt x="1653" y="1323"/>
                    </a:lnTo>
                    <a:lnTo>
                      <a:pt x="1644" y="1352"/>
                    </a:lnTo>
                    <a:lnTo>
                      <a:pt x="1636" y="1371"/>
                    </a:lnTo>
                    <a:lnTo>
                      <a:pt x="1629" y="1378"/>
                    </a:lnTo>
                    <a:lnTo>
                      <a:pt x="180" y="1378"/>
                    </a:lnTo>
                    <a:lnTo>
                      <a:pt x="163" y="1371"/>
                    </a:lnTo>
                    <a:lnTo>
                      <a:pt x="146" y="1352"/>
                    </a:lnTo>
                    <a:lnTo>
                      <a:pt x="130" y="1323"/>
                    </a:lnTo>
                    <a:lnTo>
                      <a:pt x="113" y="1284"/>
                    </a:lnTo>
                    <a:lnTo>
                      <a:pt x="96" y="1240"/>
                    </a:lnTo>
                    <a:lnTo>
                      <a:pt x="80" y="1192"/>
                    </a:lnTo>
                    <a:lnTo>
                      <a:pt x="65" y="1142"/>
                    </a:lnTo>
                    <a:lnTo>
                      <a:pt x="50" y="1090"/>
                    </a:lnTo>
                    <a:lnTo>
                      <a:pt x="35" y="1042"/>
                    </a:lnTo>
                    <a:lnTo>
                      <a:pt x="22" y="996"/>
                    </a:lnTo>
                    <a:lnTo>
                      <a:pt x="11" y="957"/>
                    </a:lnTo>
                    <a:lnTo>
                      <a:pt x="0" y="927"/>
                    </a:lnTo>
                    <a:lnTo>
                      <a:pt x="0" y="517"/>
                    </a:lnTo>
                    <a:lnTo>
                      <a:pt x="2" y="467"/>
                    </a:lnTo>
                    <a:lnTo>
                      <a:pt x="6" y="418"/>
                    </a:lnTo>
                    <a:lnTo>
                      <a:pt x="11" y="368"/>
                    </a:lnTo>
                    <a:lnTo>
                      <a:pt x="21" y="318"/>
                    </a:lnTo>
                    <a:lnTo>
                      <a:pt x="32" y="268"/>
                    </a:lnTo>
                    <a:lnTo>
                      <a:pt x="48" y="220"/>
                    </a:lnTo>
                    <a:lnTo>
                      <a:pt x="65" y="176"/>
                    </a:lnTo>
                    <a:lnTo>
                      <a:pt x="87" y="133"/>
                    </a:lnTo>
                    <a:lnTo>
                      <a:pt x="113" y="96"/>
                    </a:lnTo>
                    <a:lnTo>
                      <a:pt x="143" y="63"/>
                    </a:lnTo>
                    <a:lnTo>
                      <a:pt x="174" y="37"/>
                    </a:lnTo>
                    <a:lnTo>
                      <a:pt x="211" y="17"/>
                    </a:lnTo>
                    <a:lnTo>
                      <a:pt x="254" y="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5" name="Freeform 8"/>
              <p:cNvSpPr>
                <a:spLocks/>
              </p:cNvSpPr>
              <p:nvPr/>
            </p:nvSpPr>
            <p:spPr bwMode="auto">
              <a:xfrm>
                <a:off x="3187" y="1802"/>
                <a:ext cx="428" cy="932"/>
              </a:xfrm>
              <a:custGeom>
                <a:avLst/>
                <a:gdLst>
                  <a:gd name="T0" fmla="*/ 161 w 856"/>
                  <a:gd name="T1" fmla="*/ 8 h 1864"/>
                  <a:gd name="T2" fmla="*/ 229 w 856"/>
                  <a:gd name="T3" fmla="*/ 39 h 1864"/>
                  <a:gd name="T4" fmla="*/ 290 w 856"/>
                  <a:gd name="T5" fmla="*/ 87 h 1864"/>
                  <a:gd name="T6" fmla="*/ 340 w 856"/>
                  <a:gd name="T7" fmla="*/ 141 h 1864"/>
                  <a:gd name="T8" fmla="*/ 375 w 856"/>
                  <a:gd name="T9" fmla="*/ 189 h 1864"/>
                  <a:gd name="T10" fmla="*/ 394 w 856"/>
                  <a:gd name="T11" fmla="*/ 216 h 1864"/>
                  <a:gd name="T12" fmla="*/ 451 w 856"/>
                  <a:gd name="T13" fmla="*/ 349 h 1864"/>
                  <a:gd name="T14" fmla="*/ 494 w 856"/>
                  <a:gd name="T15" fmla="*/ 490 h 1864"/>
                  <a:gd name="T16" fmla="*/ 527 w 856"/>
                  <a:gd name="T17" fmla="*/ 626 h 1864"/>
                  <a:gd name="T18" fmla="*/ 549 w 856"/>
                  <a:gd name="T19" fmla="*/ 752 h 1864"/>
                  <a:gd name="T20" fmla="*/ 564 w 856"/>
                  <a:gd name="T21" fmla="*/ 854 h 1864"/>
                  <a:gd name="T22" fmla="*/ 569 w 856"/>
                  <a:gd name="T23" fmla="*/ 922 h 1864"/>
                  <a:gd name="T24" fmla="*/ 573 w 856"/>
                  <a:gd name="T25" fmla="*/ 948 h 1864"/>
                  <a:gd name="T26" fmla="*/ 567 w 856"/>
                  <a:gd name="T27" fmla="*/ 1864 h 1864"/>
                  <a:gd name="T28" fmla="*/ 556 w 856"/>
                  <a:gd name="T29" fmla="*/ 1849 h 1864"/>
                  <a:gd name="T30" fmla="*/ 525 w 856"/>
                  <a:gd name="T31" fmla="*/ 1805 h 1864"/>
                  <a:gd name="T32" fmla="*/ 479 w 856"/>
                  <a:gd name="T33" fmla="*/ 1740 h 1864"/>
                  <a:gd name="T34" fmla="*/ 423 w 856"/>
                  <a:gd name="T35" fmla="*/ 1659 h 1864"/>
                  <a:gd name="T36" fmla="*/ 359 w 856"/>
                  <a:gd name="T37" fmla="*/ 1567 h 1864"/>
                  <a:gd name="T38" fmla="*/ 294 w 856"/>
                  <a:gd name="T39" fmla="*/ 1469 h 1864"/>
                  <a:gd name="T40" fmla="*/ 229 w 856"/>
                  <a:gd name="T41" fmla="*/ 1371 h 1864"/>
                  <a:gd name="T42" fmla="*/ 172 w 856"/>
                  <a:gd name="T43" fmla="*/ 1279 h 1864"/>
                  <a:gd name="T44" fmla="*/ 126 w 856"/>
                  <a:gd name="T45" fmla="*/ 1197 h 1864"/>
                  <a:gd name="T46" fmla="*/ 94 w 856"/>
                  <a:gd name="T47" fmla="*/ 1127 h 1864"/>
                  <a:gd name="T48" fmla="*/ 78 w 856"/>
                  <a:gd name="T49" fmla="*/ 1033 h 1864"/>
                  <a:gd name="T50" fmla="*/ 70 w 856"/>
                  <a:gd name="T51" fmla="*/ 913 h 1864"/>
                  <a:gd name="T52" fmla="*/ 66 w 856"/>
                  <a:gd name="T53" fmla="*/ 774 h 1864"/>
                  <a:gd name="T54" fmla="*/ 63 w 856"/>
                  <a:gd name="T55" fmla="*/ 626 h 1864"/>
                  <a:gd name="T56" fmla="*/ 52 w 856"/>
                  <a:gd name="T57" fmla="*/ 492 h 1864"/>
                  <a:gd name="T58" fmla="*/ 37 w 856"/>
                  <a:gd name="T59" fmla="*/ 377 h 1864"/>
                  <a:gd name="T60" fmla="*/ 18 w 856"/>
                  <a:gd name="T61" fmla="*/ 274 h 1864"/>
                  <a:gd name="T62" fmla="*/ 4 w 856"/>
                  <a:gd name="T63" fmla="*/ 183 h 1864"/>
                  <a:gd name="T64" fmla="*/ 0 w 856"/>
                  <a:gd name="T65" fmla="*/ 109 h 1864"/>
                  <a:gd name="T66" fmla="*/ 9 w 856"/>
                  <a:gd name="T67" fmla="*/ 58 h 1864"/>
                  <a:gd name="T68" fmla="*/ 55 w 856"/>
                  <a:gd name="T69" fmla="*/ 17 h 1864"/>
                  <a:gd name="T70" fmla="*/ 126 w 856"/>
                  <a:gd name="T71" fmla="*/ 0 h 1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6" h="1864">
                    <a:moveTo>
                      <a:pt x="126" y="0"/>
                    </a:moveTo>
                    <a:lnTo>
                      <a:pt x="161" y="8"/>
                    </a:lnTo>
                    <a:lnTo>
                      <a:pt x="196" y="21"/>
                    </a:lnTo>
                    <a:lnTo>
                      <a:pt x="229" y="39"/>
                    </a:lnTo>
                    <a:lnTo>
                      <a:pt x="261" y="61"/>
                    </a:lnTo>
                    <a:lnTo>
                      <a:pt x="290" y="87"/>
                    </a:lnTo>
                    <a:lnTo>
                      <a:pt x="316" y="115"/>
                    </a:lnTo>
                    <a:lnTo>
                      <a:pt x="340" y="141"/>
                    </a:lnTo>
                    <a:lnTo>
                      <a:pt x="359" y="167"/>
                    </a:lnTo>
                    <a:lnTo>
                      <a:pt x="375" y="189"/>
                    </a:lnTo>
                    <a:lnTo>
                      <a:pt x="386" y="205"/>
                    </a:lnTo>
                    <a:lnTo>
                      <a:pt x="394" y="216"/>
                    </a:lnTo>
                    <a:lnTo>
                      <a:pt x="423" y="281"/>
                    </a:lnTo>
                    <a:lnTo>
                      <a:pt x="451" y="349"/>
                    </a:lnTo>
                    <a:lnTo>
                      <a:pt x="473" y="420"/>
                    </a:lnTo>
                    <a:lnTo>
                      <a:pt x="494" y="490"/>
                    </a:lnTo>
                    <a:lnTo>
                      <a:pt x="512" y="560"/>
                    </a:lnTo>
                    <a:lnTo>
                      <a:pt x="527" y="626"/>
                    </a:lnTo>
                    <a:lnTo>
                      <a:pt x="538" y="691"/>
                    </a:lnTo>
                    <a:lnTo>
                      <a:pt x="549" y="752"/>
                    </a:lnTo>
                    <a:lnTo>
                      <a:pt x="556" y="808"/>
                    </a:lnTo>
                    <a:lnTo>
                      <a:pt x="564" y="854"/>
                    </a:lnTo>
                    <a:lnTo>
                      <a:pt x="567" y="894"/>
                    </a:lnTo>
                    <a:lnTo>
                      <a:pt x="569" y="922"/>
                    </a:lnTo>
                    <a:lnTo>
                      <a:pt x="571" y="942"/>
                    </a:lnTo>
                    <a:lnTo>
                      <a:pt x="573" y="948"/>
                    </a:lnTo>
                    <a:lnTo>
                      <a:pt x="856" y="1303"/>
                    </a:lnTo>
                    <a:lnTo>
                      <a:pt x="567" y="1864"/>
                    </a:lnTo>
                    <a:lnTo>
                      <a:pt x="566" y="1860"/>
                    </a:lnTo>
                    <a:lnTo>
                      <a:pt x="556" y="1849"/>
                    </a:lnTo>
                    <a:lnTo>
                      <a:pt x="543" y="1831"/>
                    </a:lnTo>
                    <a:lnTo>
                      <a:pt x="525" y="1805"/>
                    </a:lnTo>
                    <a:lnTo>
                      <a:pt x="505" y="1775"/>
                    </a:lnTo>
                    <a:lnTo>
                      <a:pt x="479" y="1740"/>
                    </a:lnTo>
                    <a:lnTo>
                      <a:pt x="453" y="1702"/>
                    </a:lnTo>
                    <a:lnTo>
                      <a:pt x="423" y="1659"/>
                    </a:lnTo>
                    <a:lnTo>
                      <a:pt x="392" y="1613"/>
                    </a:lnTo>
                    <a:lnTo>
                      <a:pt x="359" y="1567"/>
                    </a:lnTo>
                    <a:lnTo>
                      <a:pt x="325" y="1519"/>
                    </a:lnTo>
                    <a:lnTo>
                      <a:pt x="294" y="1469"/>
                    </a:lnTo>
                    <a:lnTo>
                      <a:pt x="261" y="1419"/>
                    </a:lnTo>
                    <a:lnTo>
                      <a:pt x="229" y="1371"/>
                    </a:lnTo>
                    <a:lnTo>
                      <a:pt x="200" y="1323"/>
                    </a:lnTo>
                    <a:lnTo>
                      <a:pt x="172" y="1279"/>
                    </a:lnTo>
                    <a:lnTo>
                      <a:pt x="146" y="1236"/>
                    </a:lnTo>
                    <a:lnTo>
                      <a:pt x="126" y="1197"/>
                    </a:lnTo>
                    <a:lnTo>
                      <a:pt x="107" y="1164"/>
                    </a:lnTo>
                    <a:lnTo>
                      <a:pt x="94" y="1127"/>
                    </a:lnTo>
                    <a:lnTo>
                      <a:pt x="85" y="1085"/>
                    </a:lnTo>
                    <a:lnTo>
                      <a:pt x="78" y="1033"/>
                    </a:lnTo>
                    <a:lnTo>
                      <a:pt x="72" y="976"/>
                    </a:lnTo>
                    <a:lnTo>
                      <a:pt x="70" y="913"/>
                    </a:lnTo>
                    <a:lnTo>
                      <a:pt x="68" y="846"/>
                    </a:lnTo>
                    <a:lnTo>
                      <a:pt x="66" y="774"/>
                    </a:lnTo>
                    <a:lnTo>
                      <a:pt x="65" y="702"/>
                    </a:lnTo>
                    <a:lnTo>
                      <a:pt x="63" y="626"/>
                    </a:lnTo>
                    <a:lnTo>
                      <a:pt x="57" y="553"/>
                    </a:lnTo>
                    <a:lnTo>
                      <a:pt x="52" y="492"/>
                    </a:lnTo>
                    <a:lnTo>
                      <a:pt x="44" y="434"/>
                    </a:lnTo>
                    <a:lnTo>
                      <a:pt x="37" y="377"/>
                    </a:lnTo>
                    <a:lnTo>
                      <a:pt x="28" y="324"/>
                    </a:lnTo>
                    <a:lnTo>
                      <a:pt x="18" y="274"/>
                    </a:lnTo>
                    <a:lnTo>
                      <a:pt x="11" y="226"/>
                    </a:lnTo>
                    <a:lnTo>
                      <a:pt x="4" y="183"/>
                    </a:lnTo>
                    <a:lnTo>
                      <a:pt x="0" y="144"/>
                    </a:lnTo>
                    <a:lnTo>
                      <a:pt x="0" y="109"/>
                    </a:lnTo>
                    <a:lnTo>
                      <a:pt x="2" y="82"/>
                    </a:lnTo>
                    <a:lnTo>
                      <a:pt x="9" y="58"/>
                    </a:lnTo>
                    <a:lnTo>
                      <a:pt x="20" y="41"/>
                    </a:lnTo>
                    <a:lnTo>
                      <a:pt x="55" y="17"/>
                    </a:lnTo>
                    <a:lnTo>
                      <a:pt x="90" y="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6" name="Freeform 9"/>
              <p:cNvSpPr>
                <a:spLocks/>
              </p:cNvSpPr>
              <p:nvPr/>
            </p:nvSpPr>
            <p:spPr bwMode="auto">
              <a:xfrm>
                <a:off x="3453" y="1887"/>
                <a:ext cx="899" cy="793"/>
              </a:xfrm>
              <a:custGeom>
                <a:avLst/>
                <a:gdLst>
                  <a:gd name="T0" fmla="*/ 0 w 1797"/>
                  <a:gd name="T1" fmla="*/ 0 h 1587"/>
                  <a:gd name="T2" fmla="*/ 1797 w 1797"/>
                  <a:gd name="T3" fmla="*/ 207 h 1587"/>
                  <a:gd name="T4" fmla="*/ 1797 w 1797"/>
                  <a:gd name="T5" fmla="*/ 1273 h 1587"/>
                  <a:gd name="T6" fmla="*/ 0 w 1797"/>
                  <a:gd name="T7" fmla="*/ 1587 h 1587"/>
                  <a:gd name="T8" fmla="*/ 0 w 1797"/>
                  <a:gd name="T9" fmla="*/ 0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7" h="1587">
                    <a:moveTo>
                      <a:pt x="0" y="0"/>
                    </a:moveTo>
                    <a:lnTo>
                      <a:pt x="1797" y="207"/>
                    </a:lnTo>
                    <a:lnTo>
                      <a:pt x="1797" y="1273"/>
                    </a:lnTo>
                    <a:lnTo>
                      <a:pt x="0" y="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" name="Freeform 10"/>
              <p:cNvSpPr>
                <a:spLocks/>
              </p:cNvSpPr>
              <p:nvPr/>
            </p:nvSpPr>
            <p:spPr bwMode="auto">
              <a:xfrm>
                <a:off x="3454" y="1130"/>
                <a:ext cx="222" cy="940"/>
              </a:xfrm>
              <a:custGeom>
                <a:avLst/>
                <a:gdLst>
                  <a:gd name="T0" fmla="*/ 222 w 444"/>
                  <a:gd name="T1" fmla="*/ 0 h 1881"/>
                  <a:gd name="T2" fmla="*/ 266 w 444"/>
                  <a:gd name="T3" fmla="*/ 4 h 1881"/>
                  <a:gd name="T4" fmla="*/ 307 w 444"/>
                  <a:gd name="T5" fmla="*/ 17 h 1881"/>
                  <a:gd name="T6" fmla="*/ 346 w 444"/>
                  <a:gd name="T7" fmla="*/ 37 h 1881"/>
                  <a:gd name="T8" fmla="*/ 379 w 444"/>
                  <a:gd name="T9" fmla="*/ 65 h 1881"/>
                  <a:gd name="T10" fmla="*/ 405 w 444"/>
                  <a:gd name="T11" fmla="*/ 98 h 1881"/>
                  <a:gd name="T12" fmla="*/ 425 w 444"/>
                  <a:gd name="T13" fmla="*/ 135 h 1881"/>
                  <a:gd name="T14" fmla="*/ 438 w 444"/>
                  <a:gd name="T15" fmla="*/ 176 h 1881"/>
                  <a:gd name="T16" fmla="*/ 444 w 444"/>
                  <a:gd name="T17" fmla="*/ 222 h 1881"/>
                  <a:gd name="T18" fmla="*/ 444 w 444"/>
                  <a:gd name="T19" fmla="*/ 1659 h 1881"/>
                  <a:gd name="T20" fmla="*/ 438 w 444"/>
                  <a:gd name="T21" fmla="*/ 1703 h 1881"/>
                  <a:gd name="T22" fmla="*/ 425 w 444"/>
                  <a:gd name="T23" fmla="*/ 1746 h 1881"/>
                  <a:gd name="T24" fmla="*/ 405 w 444"/>
                  <a:gd name="T25" fmla="*/ 1783 h 1881"/>
                  <a:gd name="T26" fmla="*/ 379 w 444"/>
                  <a:gd name="T27" fmla="*/ 1816 h 1881"/>
                  <a:gd name="T28" fmla="*/ 346 w 444"/>
                  <a:gd name="T29" fmla="*/ 1842 h 1881"/>
                  <a:gd name="T30" fmla="*/ 307 w 444"/>
                  <a:gd name="T31" fmla="*/ 1862 h 1881"/>
                  <a:gd name="T32" fmla="*/ 266 w 444"/>
                  <a:gd name="T33" fmla="*/ 1875 h 1881"/>
                  <a:gd name="T34" fmla="*/ 222 w 444"/>
                  <a:gd name="T35" fmla="*/ 1881 h 1881"/>
                  <a:gd name="T36" fmla="*/ 178 w 444"/>
                  <a:gd name="T37" fmla="*/ 1875 h 1881"/>
                  <a:gd name="T38" fmla="*/ 135 w 444"/>
                  <a:gd name="T39" fmla="*/ 1862 h 1881"/>
                  <a:gd name="T40" fmla="*/ 98 w 444"/>
                  <a:gd name="T41" fmla="*/ 1842 h 1881"/>
                  <a:gd name="T42" fmla="*/ 65 w 444"/>
                  <a:gd name="T43" fmla="*/ 1816 h 1881"/>
                  <a:gd name="T44" fmla="*/ 37 w 444"/>
                  <a:gd name="T45" fmla="*/ 1783 h 1881"/>
                  <a:gd name="T46" fmla="*/ 17 w 444"/>
                  <a:gd name="T47" fmla="*/ 1746 h 1881"/>
                  <a:gd name="T48" fmla="*/ 4 w 444"/>
                  <a:gd name="T49" fmla="*/ 1703 h 1881"/>
                  <a:gd name="T50" fmla="*/ 0 w 444"/>
                  <a:gd name="T51" fmla="*/ 1659 h 1881"/>
                  <a:gd name="T52" fmla="*/ 0 w 444"/>
                  <a:gd name="T53" fmla="*/ 222 h 1881"/>
                  <a:gd name="T54" fmla="*/ 4 w 444"/>
                  <a:gd name="T55" fmla="*/ 176 h 1881"/>
                  <a:gd name="T56" fmla="*/ 17 w 444"/>
                  <a:gd name="T57" fmla="*/ 135 h 1881"/>
                  <a:gd name="T58" fmla="*/ 37 w 444"/>
                  <a:gd name="T59" fmla="*/ 98 h 1881"/>
                  <a:gd name="T60" fmla="*/ 65 w 444"/>
                  <a:gd name="T61" fmla="*/ 65 h 1881"/>
                  <a:gd name="T62" fmla="*/ 98 w 444"/>
                  <a:gd name="T63" fmla="*/ 37 h 1881"/>
                  <a:gd name="T64" fmla="*/ 135 w 444"/>
                  <a:gd name="T65" fmla="*/ 17 h 1881"/>
                  <a:gd name="T66" fmla="*/ 178 w 444"/>
                  <a:gd name="T67" fmla="*/ 4 h 1881"/>
                  <a:gd name="T68" fmla="*/ 222 w 444"/>
                  <a:gd name="T69" fmla="*/ 0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881">
                    <a:moveTo>
                      <a:pt x="222" y="0"/>
                    </a:moveTo>
                    <a:lnTo>
                      <a:pt x="266" y="4"/>
                    </a:lnTo>
                    <a:lnTo>
                      <a:pt x="307" y="17"/>
                    </a:lnTo>
                    <a:lnTo>
                      <a:pt x="346" y="37"/>
                    </a:lnTo>
                    <a:lnTo>
                      <a:pt x="379" y="65"/>
                    </a:lnTo>
                    <a:lnTo>
                      <a:pt x="405" y="98"/>
                    </a:lnTo>
                    <a:lnTo>
                      <a:pt x="425" y="135"/>
                    </a:lnTo>
                    <a:lnTo>
                      <a:pt x="438" y="176"/>
                    </a:lnTo>
                    <a:lnTo>
                      <a:pt x="444" y="222"/>
                    </a:lnTo>
                    <a:lnTo>
                      <a:pt x="444" y="1659"/>
                    </a:lnTo>
                    <a:lnTo>
                      <a:pt x="438" y="1703"/>
                    </a:lnTo>
                    <a:lnTo>
                      <a:pt x="425" y="1746"/>
                    </a:lnTo>
                    <a:lnTo>
                      <a:pt x="405" y="1783"/>
                    </a:lnTo>
                    <a:lnTo>
                      <a:pt x="379" y="1816"/>
                    </a:lnTo>
                    <a:lnTo>
                      <a:pt x="346" y="1842"/>
                    </a:lnTo>
                    <a:lnTo>
                      <a:pt x="307" y="1862"/>
                    </a:lnTo>
                    <a:lnTo>
                      <a:pt x="266" y="1875"/>
                    </a:lnTo>
                    <a:lnTo>
                      <a:pt x="222" y="1881"/>
                    </a:lnTo>
                    <a:lnTo>
                      <a:pt x="178" y="1875"/>
                    </a:lnTo>
                    <a:lnTo>
                      <a:pt x="135" y="1862"/>
                    </a:lnTo>
                    <a:lnTo>
                      <a:pt x="98" y="1842"/>
                    </a:lnTo>
                    <a:lnTo>
                      <a:pt x="65" y="1816"/>
                    </a:lnTo>
                    <a:lnTo>
                      <a:pt x="37" y="1783"/>
                    </a:lnTo>
                    <a:lnTo>
                      <a:pt x="17" y="1746"/>
                    </a:lnTo>
                    <a:lnTo>
                      <a:pt x="4" y="1703"/>
                    </a:lnTo>
                    <a:lnTo>
                      <a:pt x="0" y="1659"/>
                    </a:lnTo>
                    <a:lnTo>
                      <a:pt x="0" y="222"/>
                    </a:lnTo>
                    <a:lnTo>
                      <a:pt x="4" y="176"/>
                    </a:lnTo>
                    <a:lnTo>
                      <a:pt x="17" y="135"/>
                    </a:lnTo>
                    <a:lnTo>
                      <a:pt x="37" y="98"/>
                    </a:lnTo>
                    <a:lnTo>
                      <a:pt x="65" y="65"/>
                    </a:lnTo>
                    <a:lnTo>
                      <a:pt x="98" y="37"/>
                    </a:lnTo>
                    <a:lnTo>
                      <a:pt x="135" y="17"/>
                    </a:lnTo>
                    <a:lnTo>
                      <a:pt x="178" y="4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" name="Freeform 11"/>
              <p:cNvSpPr>
                <a:spLocks/>
              </p:cNvSpPr>
              <p:nvPr/>
            </p:nvSpPr>
            <p:spPr bwMode="auto">
              <a:xfrm>
                <a:off x="3679" y="957"/>
                <a:ext cx="222" cy="1113"/>
              </a:xfrm>
              <a:custGeom>
                <a:avLst/>
                <a:gdLst>
                  <a:gd name="T0" fmla="*/ 222 w 444"/>
                  <a:gd name="T1" fmla="*/ 0 h 2228"/>
                  <a:gd name="T2" fmla="*/ 268 w 444"/>
                  <a:gd name="T3" fmla="*/ 6 h 2228"/>
                  <a:gd name="T4" fmla="*/ 309 w 444"/>
                  <a:gd name="T5" fmla="*/ 18 h 2228"/>
                  <a:gd name="T6" fmla="*/ 348 w 444"/>
                  <a:gd name="T7" fmla="*/ 39 h 2228"/>
                  <a:gd name="T8" fmla="*/ 379 w 444"/>
                  <a:gd name="T9" fmla="*/ 65 h 2228"/>
                  <a:gd name="T10" fmla="*/ 407 w 444"/>
                  <a:gd name="T11" fmla="*/ 98 h 2228"/>
                  <a:gd name="T12" fmla="*/ 427 w 444"/>
                  <a:gd name="T13" fmla="*/ 137 h 2228"/>
                  <a:gd name="T14" fmla="*/ 440 w 444"/>
                  <a:gd name="T15" fmla="*/ 177 h 2228"/>
                  <a:gd name="T16" fmla="*/ 444 w 444"/>
                  <a:gd name="T17" fmla="*/ 222 h 2228"/>
                  <a:gd name="T18" fmla="*/ 444 w 444"/>
                  <a:gd name="T19" fmla="*/ 2006 h 2228"/>
                  <a:gd name="T20" fmla="*/ 440 w 444"/>
                  <a:gd name="T21" fmla="*/ 2050 h 2228"/>
                  <a:gd name="T22" fmla="*/ 427 w 444"/>
                  <a:gd name="T23" fmla="*/ 2093 h 2228"/>
                  <a:gd name="T24" fmla="*/ 407 w 444"/>
                  <a:gd name="T25" fmla="*/ 2130 h 2228"/>
                  <a:gd name="T26" fmla="*/ 379 w 444"/>
                  <a:gd name="T27" fmla="*/ 2163 h 2228"/>
                  <a:gd name="T28" fmla="*/ 348 w 444"/>
                  <a:gd name="T29" fmla="*/ 2189 h 2228"/>
                  <a:gd name="T30" fmla="*/ 309 w 444"/>
                  <a:gd name="T31" fmla="*/ 2209 h 2228"/>
                  <a:gd name="T32" fmla="*/ 268 w 444"/>
                  <a:gd name="T33" fmla="*/ 2222 h 2228"/>
                  <a:gd name="T34" fmla="*/ 222 w 444"/>
                  <a:gd name="T35" fmla="*/ 2228 h 2228"/>
                  <a:gd name="T36" fmla="*/ 178 w 444"/>
                  <a:gd name="T37" fmla="*/ 2222 h 2228"/>
                  <a:gd name="T38" fmla="*/ 137 w 444"/>
                  <a:gd name="T39" fmla="*/ 2209 h 2228"/>
                  <a:gd name="T40" fmla="*/ 98 w 444"/>
                  <a:gd name="T41" fmla="*/ 2189 h 2228"/>
                  <a:gd name="T42" fmla="*/ 67 w 444"/>
                  <a:gd name="T43" fmla="*/ 2163 h 2228"/>
                  <a:gd name="T44" fmla="*/ 39 w 444"/>
                  <a:gd name="T45" fmla="*/ 2130 h 2228"/>
                  <a:gd name="T46" fmla="*/ 19 w 444"/>
                  <a:gd name="T47" fmla="*/ 2093 h 2228"/>
                  <a:gd name="T48" fmla="*/ 6 w 444"/>
                  <a:gd name="T49" fmla="*/ 2050 h 2228"/>
                  <a:gd name="T50" fmla="*/ 0 w 444"/>
                  <a:gd name="T51" fmla="*/ 2006 h 2228"/>
                  <a:gd name="T52" fmla="*/ 0 w 444"/>
                  <a:gd name="T53" fmla="*/ 222 h 2228"/>
                  <a:gd name="T54" fmla="*/ 6 w 444"/>
                  <a:gd name="T55" fmla="*/ 177 h 2228"/>
                  <a:gd name="T56" fmla="*/ 19 w 444"/>
                  <a:gd name="T57" fmla="*/ 137 h 2228"/>
                  <a:gd name="T58" fmla="*/ 39 w 444"/>
                  <a:gd name="T59" fmla="*/ 98 h 2228"/>
                  <a:gd name="T60" fmla="*/ 67 w 444"/>
                  <a:gd name="T61" fmla="*/ 65 h 2228"/>
                  <a:gd name="T62" fmla="*/ 98 w 444"/>
                  <a:gd name="T63" fmla="*/ 39 h 2228"/>
                  <a:gd name="T64" fmla="*/ 137 w 444"/>
                  <a:gd name="T65" fmla="*/ 18 h 2228"/>
                  <a:gd name="T66" fmla="*/ 178 w 444"/>
                  <a:gd name="T67" fmla="*/ 6 h 2228"/>
                  <a:gd name="T68" fmla="*/ 222 w 444"/>
                  <a:gd name="T69" fmla="*/ 0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2228">
                    <a:moveTo>
                      <a:pt x="222" y="0"/>
                    </a:moveTo>
                    <a:lnTo>
                      <a:pt x="268" y="6"/>
                    </a:lnTo>
                    <a:lnTo>
                      <a:pt x="309" y="18"/>
                    </a:lnTo>
                    <a:lnTo>
                      <a:pt x="348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7" y="137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2006"/>
                    </a:lnTo>
                    <a:lnTo>
                      <a:pt x="440" y="2050"/>
                    </a:lnTo>
                    <a:lnTo>
                      <a:pt x="427" y="2093"/>
                    </a:lnTo>
                    <a:lnTo>
                      <a:pt x="407" y="2130"/>
                    </a:lnTo>
                    <a:lnTo>
                      <a:pt x="379" y="2163"/>
                    </a:lnTo>
                    <a:lnTo>
                      <a:pt x="348" y="2189"/>
                    </a:lnTo>
                    <a:lnTo>
                      <a:pt x="309" y="2209"/>
                    </a:lnTo>
                    <a:lnTo>
                      <a:pt x="268" y="2222"/>
                    </a:lnTo>
                    <a:lnTo>
                      <a:pt x="222" y="2228"/>
                    </a:lnTo>
                    <a:lnTo>
                      <a:pt x="178" y="2222"/>
                    </a:lnTo>
                    <a:lnTo>
                      <a:pt x="137" y="2209"/>
                    </a:lnTo>
                    <a:lnTo>
                      <a:pt x="98" y="2189"/>
                    </a:lnTo>
                    <a:lnTo>
                      <a:pt x="67" y="2163"/>
                    </a:lnTo>
                    <a:lnTo>
                      <a:pt x="39" y="2130"/>
                    </a:lnTo>
                    <a:lnTo>
                      <a:pt x="19" y="2093"/>
                    </a:lnTo>
                    <a:lnTo>
                      <a:pt x="6" y="2050"/>
                    </a:lnTo>
                    <a:lnTo>
                      <a:pt x="0" y="2006"/>
                    </a:lnTo>
                    <a:lnTo>
                      <a:pt x="0" y="222"/>
                    </a:lnTo>
                    <a:lnTo>
                      <a:pt x="6" y="177"/>
                    </a:lnTo>
                    <a:lnTo>
                      <a:pt x="19" y="137"/>
                    </a:lnTo>
                    <a:lnTo>
                      <a:pt x="39" y="98"/>
                    </a:lnTo>
                    <a:lnTo>
                      <a:pt x="67" y="65"/>
                    </a:lnTo>
                    <a:lnTo>
                      <a:pt x="98" y="39"/>
                    </a:lnTo>
                    <a:lnTo>
                      <a:pt x="137" y="18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9" name="Freeform 12"/>
              <p:cNvSpPr>
                <a:spLocks/>
              </p:cNvSpPr>
              <p:nvPr/>
            </p:nvSpPr>
            <p:spPr bwMode="auto">
              <a:xfrm>
                <a:off x="3904" y="1095"/>
                <a:ext cx="222" cy="975"/>
              </a:xfrm>
              <a:custGeom>
                <a:avLst/>
                <a:gdLst>
                  <a:gd name="T0" fmla="*/ 222 w 444"/>
                  <a:gd name="T1" fmla="*/ 0 h 1951"/>
                  <a:gd name="T2" fmla="*/ 267 w 444"/>
                  <a:gd name="T3" fmla="*/ 6 h 1951"/>
                  <a:gd name="T4" fmla="*/ 309 w 444"/>
                  <a:gd name="T5" fmla="*/ 19 h 1951"/>
                  <a:gd name="T6" fmla="*/ 346 w 444"/>
                  <a:gd name="T7" fmla="*/ 39 h 1951"/>
                  <a:gd name="T8" fmla="*/ 379 w 444"/>
                  <a:gd name="T9" fmla="*/ 65 h 1951"/>
                  <a:gd name="T10" fmla="*/ 407 w 444"/>
                  <a:gd name="T11" fmla="*/ 98 h 1951"/>
                  <a:gd name="T12" fmla="*/ 428 w 444"/>
                  <a:gd name="T13" fmla="*/ 135 h 1951"/>
                  <a:gd name="T14" fmla="*/ 440 w 444"/>
                  <a:gd name="T15" fmla="*/ 177 h 1951"/>
                  <a:gd name="T16" fmla="*/ 444 w 444"/>
                  <a:gd name="T17" fmla="*/ 222 h 1951"/>
                  <a:gd name="T18" fmla="*/ 444 w 444"/>
                  <a:gd name="T19" fmla="*/ 1729 h 1951"/>
                  <a:gd name="T20" fmla="*/ 440 w 444"/>
                  <a:gd name="T21" fmla="*/ 1773 h 1951"/>
                  <a:gd name="T22" fmla="*/ 428 w 444"/>
                  <a:gd name="T23" fmla="*/ 1816 h 1951"/>
                  <a:gd name="T24" fmla="*/ 407 w 444"/>
                  <a:gd name="T25" fmla="*/ 1853 h 1951"/>
                  <a:gd name="T26" fmla="*/ 379 w 444"/>
                  <a:gd name="T27" fmla="*/ 1886 h 1951"/>
                  <a:gd name="T28" fmla="*/ 346 w 444"/>
                  <a:gd name="T29" fmla="*/ 1912 h 1951"/>
                  <a:gd name="T30" fmla="*/ 309 w 444"/>
                  <a:gd name="T31" fmla="*/ 1932 h 1951"/>
                  <a:gd name="T32" fmla="*/ 267 w 444"/>
                  <a:gd name="T33" fmla="*/ 1945 h 1951"/>
                  <a:gd name="T34" fmla="*/ 222 w 444"/>
                  <a:gd name="T35" fmla="*/ 1951 h 1951"/>
                  <a:gd name="T36" fmla="*/ 178 w 444"/>
                  <a:gd name="T37" fmla="*/ 1945 h 1951"/>
                  <a:gd name="T38" fmla="*/ 135 w 444"/>
                  <a:gd name="T39" fmla="*/ 1932 h 1951"/>
                  <a:gd name="T40" fmla="*/ 98 w 444"/>
                  <a:gd name="T41" fmla="*/ 1912 h 1951"/>
                  <a:gd name="T42" fmla="*/ 65 w 444"/>
                  <a:gd name="T43" fmla="*/ 1886 h 1951"/>
                  <a:gd name="T44" fmla="*/ 39 w 444"/>
                  <a:gd name="T45" fmla="*/ 1853 h 1951"/>
                  <a:gd name="T46" fmla="*/ 17 w 444"/>
                  <a:gd name="T47" fmla="*/ 1816 h 1951"/>
                  <a:gd name="T48" fmla="*/ 4 w 444"/>
                  <a:gd name="T49" fmla="*/ 1773 h 1951"/>
                  <a:gd name="T50" fmla="*/ 0 w 444"/>
                  <a:gd name="T51" fmla="*/ 1729 h 1951"/>
                  <a:gd name="T52" fmla="*/ 0 w 444"/>
                  <a:gd name="T53" fmla="*/ 222 h 1951"/>
                  <a:gd name="T54" fmla="*/ 4 w 444"/>
                  <a:gd name="T55" fmla="*/ 177 h 1951"/>
                  <a:gd name="T56" fmla="*/ 17 w 444"/>
                  <a:gd name="T57" fmla="*/ 135 h 1951"/>
                  <a:gd name="T58" fmla="*/ 39 w 444"/>
                  <a:gd name="T59" fmla="*/ 98 h 1951"/>
                  <a:gd name="T60" fmla="*/ 65 w 444"/>
                  <a:gd name="T61" fmla="*/ 65 h 1951"/>
                  <a:gd name="T62" fmla="*/ 98 w 444"/>
                  <a:gd name="T63" fmla="*/ 39 h 1951"/>
                  <a:gd name="T64" fmla="*/ 135 w 444"/>
                  <a:gd name="T65" fmla="*/ 19 h 1951"/>
                  <a:gd name="T66" fmla="*/ 178 w 444"/>
                  <a:gd name="T67" fmla="*/ 6 h 1951"/>
                  <a:gd name="T68" fmla="*/ 222 w 444"/>
                  <a:gd name="T69" fmla="*/ 0 h 1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4" h="1951">
                    <a:moveTo>
                      <a:pt x="222" y="0"/>
                    </a:moveTo>
                    <a:lnTo>
                      <a:pt x="267" y="6"/>
                    </a:lnTo>
                    <a:lnTo>
                      <a:pt x="309" y="19"/>
                    </a:lnTo>
                    <a:lnTo>
                      <a:pt x="346" y="39"/>
                    </a:lnTo>
                    <a:lnTo>
                      <a:pt x="379" y="65"/>
                    </a:lnTo>
                    <a:lnTo>
                      <a:pt x="407" y="98"/>
                    </a:lnTo>
                    <a:lnTo>
                      <a:pt x="428" y="135"/>
                    </a:lnTo>
                    <a:lnTo>
                      <a:pt x="440" y="177"/>
                    </a:lnTo>
                    <a:lnTo>
                      <a:pt x="444" y="222"/>
                    </a:lnTo>
                    <a:lnTo>
                      <a:pt x="444" y="1729"/>
                    </a:lnTo>
                    <a:lnTo>
                      <a:pt x="440" y="1773"/>
                    </a:lnTo>
                    <a:lnTo>
                      <a:pt x="428" y="1816"/>
                    </a:lnTo>
                    <a:lnTo>
                      <a:pt x="407" y="1853"/>
                    </a:lnTo>
                    <a:lnTo>
                      <a:pt x="379" y="1886"/>
                    </a:lnTo>
                    <a:lnTo>
                      <a:pt x="346" y="1912"/>
                    </a:lnTo>
                    <a:lnTo>
                      <a:pt x="309" y="1932"/>
                    </a:lnTo>
                    <a:lnTo>
                      <a:pt x="267" y="1945"/>
                    </a:lnTo>
                    <a:lnTo>
                      <a:pt x="222" y="1951"/>
                    </a:lnTo>
                    <a:lnTo>
                      <a:pt x="178" y="1945"/>
                    </a:lnTo>
                    <a:lnTo>
                      <a:pt x="135" y="1932"/>
                    </a:lnTo>
                    <a:lnTo>
                      <a:pt x="98" y="1912"/>
                    </a:lnTo>
                    <a:lnTo>
                      <a:pt x="65" y="1886"/>
                    </a:lnTo>
                    <a:lnTo>
                      <a:pt x="39" y="1853"/>
                    </a:lnTo>
                    <a:lnTo>
                      <a:pt x="17" y="1816"/>
                    </a:lnTo>
                    <a:lnTo>
                      <a:pt x="4" y="1773"/>
                    </a:lnTo>
                    <a:lnTo>
                      <a:pt x="0" y="1729"/>
                    </a:lnTo>
                    <a:lnTo>
                      <a:pt x="0" y="222"/>
                    </a:lnTo>
                    <a:lnTo>
                      <a:pt x="4" y="177"/>
                    </a:lnTo>
                    <a:lnTo>
                      <a:pt x="17" y="135"/>
                    </a:lnTo>
                    <a:lnTo>
                      <a:pt x="39" y="98"/>
                    </a:lnTo>
                    <a:lnTo>
                      <a:pt x="65" y="65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8" y="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0" name="Freeform 13"/>
              <p:cNvSpPr>
                <a:spLocks/>
              </p:cNvSpPr>
              <p:nvPr/>
            </p:nvSpPr>
            <p:spPr bwMode="auto">
              <a:xfrm>
                <a:off x="4130" y="1476"/>
                <a:ext cx="222" cy="612"/>
              </a:xfrm>
              <a:custGeom>
                <a:avLst/>
                <a:gdLst>
                  <a:gd name="T0" fmla="*/ 221 w 443"/>
                  <a:gd name="T1" fmla="*/ 0 h 1225"/>
                  <a:gd name="T2" fmla="*/ 266 w 443"/>
                  <a:gd name="T3" fmla="*/ 6 h 1225"/>
                  <a:gd name="T4" fmla="*/ 306 w 443"/>
                  <a:gd name="T5" fmla="*/ 19 h 1225"/>
                  <a:gd name="T6" fmla="*/ 345 w 443"/>
                  <a:gd name="T7" fmla="*/ 39 h 1225"/>
                  <a:gd name="T8" fmla="*/ 377 w 443"/>
                  <a:gd name="T9" fmla="*/ 67 h 1225"/>
                  <a:gd name="T10" fmla="*/ 404 w 443"/>
                  <a:gd name="T11" fmla="*/ 98 h 1225"/>
                  <a:gd name="T12" fmla="*/ 425 w 443"/>
                  <a:gd name="T13" fmla="*/ 137 h 1225"/>
                  <a:gd name="T14" fmla="*/ 438 w 443"/>
                  <a:gd name="T15" fmla="*/ 178 h 1225"/>
                  <a:gd name="T16" fmla="*/ 443 w 443"/>
                  <a:gd name="T17" fmla="*/ 222 h 1225"/>
                  <a:gd name="T18" fmla="*/ 443 w 443"/>
                  <a:gd name="T19" fmla="*/ 1003 h 1225"/>
                  <a:gd name="T20" fmla="*/ 438 w 443"/>
                  <a:gd name="T21" fmla="*/ 1048 h 1225"/>
                  <a:gd name="T22" fmla="*/ 425 w 443"/>
                  <a:gd name="T23" fmla="*/ 1088 h 1225"/>
                  <a:gd name="T24" fmla="*/ 404 w 443"/>
                  <a:gd name="T25" fmla="*/ 1127 h 1225"/>
                  <a:gd name="T26" fmla="*/ 377 w 443"/>
                  <a:gd name="T27" fmla="*/ 1158 h 1225"/>
                  <a:gd name="T28" fmla="*/ 345 w 443"/>
                  <a:gd name="T29" fmla="*/ 1186 h 1225"/>
                  <a:gd name="T30" fmla="*/ 306 w 443"/>
                  <a:gd name="T31" fmla="*/ 1206 h 1225"/>
                  <a:gd name="T32" fmla="*/ 266 w 443"/>
                  <a:gd name="T33" fmla="*/ 1219 h 1225"/>
                  <a:gd name="T34" fmla="*/ 221 w 443"/>
                  <a:gd name="T35" fmla="*/ 1225 h 1225"/>
                  <a:gd name="T36" fmla="*/ 175 w 443"/>
                  <a:gd name="T37" fmla="*/ 1219 h 1225"/>
                  <a:gd name="T38" fmla="*/ 135 w 443"/>
                  <a:gd name="T39" fmla="*/ 1206 h 1225"/>
                  <a:gd name="T40" fmla="*/ 98 w 443"/>
                  <a:gd name="T41" fmla="*/ 1186 h 1225"/>
                  <a:gd name="T42" fmla="*/ 64 w 443"/>
                  <a:gd name="T43" fmla="*/ 1158 h 1225"/>
                  <a:gd name="T44" fmla="*/ 37 w 443"/>
                  <a:gd name="T45" fmla="*/ 1127 h 1225"/>
                  <a:gd name="T46" fmla="*/ 16 w 443"/>
                  <a:gd name="T47" fmla="*/ 1088 h 1225"/>
                  <a:gd name="T48" fmla="*/ 3 w 443"/>
                  <a:gd name="T49" fmla="*/ 1048 h 1225"/>
                  <a:gd name="T50" fmla="*/ 0 w 443"/>
                  <a:gd name="T51" fmla="*/ 1003 h 1225"/>
                  <a:gd name="T52" fmla="*/ 0 w 443"/>
                  <a:gd name="T53" fmla="*/ 222 h 1225"/>
                  <a:gd name="T54" fmla="*/ 3 w 443"/>
                  <a:gd name="T55" fmla="*/ 178 h 1225"/>
                  <a:gd name="T56" fmla="*/ 16 w 443"/>
                  <a:gd name="T57" fmla="*/ 137 h 1225"/>
                  <a:gd name="T58" fmla="*/ 37 w 443"/>
                  <a:gd name="T59" fmla="*/ 98 h 1225"/>
                  <a:gd name="T60" fmla="*/ 64 w 443"/>
                  <a:gd name="T61" fmla="*/ 67 h 1225"/>
                  <a:gd name="T62" fmla="*/ 98 w 443"/>
                  <a:gd name="T63" fmla="*/ 39 h 1225"/>
                  <a:gd name="T64" fmla="*/ 135 w 443"/>
                  <a:gd name="T65" fmla="*/ 19 h 1225"/>
                  <a:gd name="T66" fmla="*/ 175 w 443"/>
                  <a:gd name="T67" fmla="*/ 6 h 1225"/>
                  <a:gd name="T68" fmla="*/ 221 w 443"/>
                  <a:gd name="T69" fmla="*/ 0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1225">
                    <a:moveTo>
                      <a:pt x="221" y="0"/>
                    </a:moveTo>
                    <a:lnTo>
                      <a:pt x="266" y="6"/>
                    </a:lnTo>
                    <a:lnTo>
                      <a:pt x="306" y="19"/>
                    </a:lnTo>
                    <a:lnTo>
                      <a:pt x="345" y="39"/>
                    </a:lnTo>
                    <a:lnTo>
                      <a:pt x="377" y="67"/>
                    </a:lnTo>
                    <a:lnTo>
                      <a:pt x="404" y="98"/>
                    </a:lnTo>
                    <a:lnTo>
                      <a:pt x="425" y="137"/>
                    </a:lnTo>
                    <a:lnTo>
                      <a:pt x="438" y="178"/>
                    </a:lnTo>
                    <a:lnTo>
                      <a:pt x="443" y="222"/>
                    </a:lnTo>
                    <a:lnTo>
                      <a:pt x="443" y="1003"/>
                    </a:lnTo>
                    <a:lnTo>
                      <a:pt x="438" y="1048"/>
                    </a:lnTo>
                    <a:lnTo>
                      <a:pt x="425" y="1088"/>
                    </a:lnTo>
                    <a:lnTo>
                      <a:pt x="404" y="1127"/>
                    </a:lnTo>
                    <a:lnTo>
                      <a:pt x="377" y="1158"/>
                    </a:lnTo>
                    <a:lnTo>
                      <a:pt x="345" y="1186"/>
                    </a:lnTo>
                    <a:lnTo>
                      <a:pt x="306" y="1206"/>
                    </a:lnTo>
                    <a:lnTo>
                      <a:pt x="266" y="1219"/>
                    </a:lnTo>
                    <a:lnTo>
                      <a:pt x="221" y="1225"/>
                    </a:lnTo>
                    <a:lnTo>
                      <a:pt x="175" y="1219"/>
                    </a:lnTo>
                    <a:lnTo>
                      <a:pt x="135" y="1206"/>
                    </a:lnTo>
                    <a:lnTo>
                      <a:pt x="98" y="1186"/>
                    </a:lnTo>
                    <a:lnTo>
                      <a:pt x="64" y="1158"/>
                    </a:lnTo>
                    <a:lnTo>
                      <a:pt x="37" y="1127"/>
                    </a:lnTo>
                    <a:lnTo>
                      <a:pt x="16" y="1088"/>
                    </a:lnTo>
                    <a:lnTo>
                      <a:pt x="3" y="1048"/>
                    </a:lnTo>
                    <a:lnTo>
                      <a:pt x="0" y="1003"/>
                    </a:lnTo>
                    <a:lnTo>
                      <a:pt x="0" y="222"/>
                    </a:lnTo>
                    <a:lnTo>
                      <a:pt x="3" y="178"/>
                    </a:lnTo>
                    <a:lnTo>
                      <a:pt x="16" y="137"/>
                    </a:lnTo>
                    <a:lnTo>
                      <a:pt x="37" y="98"/>
                    </a:lnTo>
                    <a:lnTo>
                      <a:pt x="64" y="67"/>
                    </a:lnTo>
                    <a:lnTo>
                      <a:pt x="98" y="39"/>
                    </a:lnTo>
                    <a:lnTo>
                      <a:pt x="135" y="19"/>
                    </a:lnTo>
                    <a:lnTo>
                      <a:pt x="175" y="6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3C9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1" name="Rectangle 14"/>
              <p:cNvSpPr>
                <a:spLocks noChangeArrowheads="1"/>
              </p:cNvSpPr>
              <p:nvPr/>
            </p:nvSpPr>
            <p:spPr bwMode="auto">
              <a:xfrm>
                <a:off x="3495" y="2911"/>
                <a:ext cx="815" cy="401"/>
              </a:xfrm>
              <a:prstGeom prst="rect">
                <a:avLst/>
              </a:prstGeom>
              <a:solidFill>
                <a:srgbClr val="EADED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 flipH="1">
              <a:off x="6230712" y="4998141"/>
              <a:ext cx="627132" cy="600627"/>
              <a:chOff x="3269244" y="4796988"/>
              <a:chExt cx="627132" cy="600627"/>
            </a:xfrm>
          </p:grpSpPr>
          <p:sp>
            <p:nvSpPr>
              <p:cNvPr id="322" name="모서리가 둥근 직사각형 321"/>
              <p:cNvSpPr/>
              <p:nvPr/>
            </p:nvSpPr>
            <p:spPr>
              <a:xfrm>
                <a:off x="3269244" y="4844935"/>
                <a:ext cx="341320" cy="552680"/>
              </a:xfrm>
              <a:prstGeom prst="roundRect">
                <a:avLst>
                  <a:gd name="adj" fmla="val 47319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 rot="4500000">
                <a:off x="3477978" y="4662706"/>
                <a:ext cx="284116" cy="552680"/>
              </a:xfrm>
              <a:prstGeom prst="roundRect">
                <a:avLst>
                  <a:gd name="adj" fmla="val 17403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cxnSp>
        <p:nvCxnSpPr>
          <p:cNvPr id="342" name="직선 연결선 341"/>
          <p:cNvCxnSpPr/>
          <p:nvPr/>
        </p:nvCxnSpPr>
        <p:spPr>
          <a:xfrm flipH="1" flipV="1">
            <a:off x="6550178" y="3160792"/>
            <a:ext cx="62669" cy="847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/>
          <p:cNvCxnSpPr/>
          <p:nvPr/>
        </p:nvCxnSpPr>
        <p:spPr>
          <a:xfrm flipH="1">
            <a:off x="6533446" y="3758871"/>
            <a:ext cx="74833" cy="332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9030">
            <a:off x="7615493" y="2974832"/>
            <a:ext cx="1014217" cy="10142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0137">
            <a:off x="8215952" y="3148773"/>
            <a:ext cx="1020779" cy="1020779"/>
          </a:xfrm>
          <a:prstGeom prst="rect">
            <a:avLst/>
          </a:prstGeom>
        </p:spPr>
      </p:pic>
      <p:sp>
        <p:nvSpPr>
          <p:cNvPr id="352" name="TextBox 351"/>
          <p:cNvSpPr txBox="1"/>
          <p:nvPr/>
        </p:nvSpPr>
        <p:spPr>
          <a:xfrm>
            <a:off x="548337" y="260246"/>
            <a:ext cx="5202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ko-KR" altLang="en-US" sz="4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프로젝트 진행 방법</a:t>
            </a:r>
            <a:endParaRPr lang="en-US" altLang="ko-KR" sz="4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410" name="그룹 409"/>
          <p:cNvGrpSpPr/>
          <p:nvPr/>
        </p:nvGrpSpPr>
        <p:grpSpPr>
          <a:xfrm>
            <a:off x="653848" y="3336141"/>
            <a:ext cx="769171" cy="769171"/>
            <a:chOff x="9412448" y="596855"/>
            <a:chExt cx="865635" cy="865635"/>
          </a:xfrm>
        </p:grpSpPr>
        <p:sp>
          <p:nvSpPr>
            <p:cNvPr id="411" name="타원 410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412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1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5757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21" name="직사각형 420"/>
          <p:cNvSpPr/>
          <p:nvPr/>
        </p:nvSpPr>
        <p:spPr>
          <a:xfrm>
            <a:off x="1624727" y="3372203"/>
            <a:ext cx="303698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매주 화요일 정기 회의를 통한 진행 상황 체크</a:t>
            </a:r>
            <a:endParaRPr lang="ko-KR" altLang="en-US" sz="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22" name="그룹 421"/>
          <p:cNvGrpSpPr/>
          <p:nvPr/>
        </p:nvGrpSpPr>
        <p:grpSpPr>
          <a:xfrm>
            <a:off x="685184" y="4374071"/>
            <a:ext cx="756000" cy="756000"/>
            <a:chOff x="5856342" y="1901084"/>
            <a:chExt cx="756000" cy="756000"/>
          </a:xfrm>
        </p:grpSpPr>
        <p:sp>
          <p:nvSpPr>
            <p:cNvPr id="423" name="타원 422"/>
            <p:cNvSpPr/>
            <p:nvPr/>
          </p:nvSpPr>
          <p:spPr>
            <a:xfrm>
              <a:off x="5856342" y="1901084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424" name="그룹 423"/>
            <p:cNvGrpSpPr/>
            <p:nvPr/>
          </p:nvGrpSpPr>
          <p:grpSpPr>
            <a:xfrm>
              <a:off x="6042258" y="2066183"/>
              <a:ext cx="384165" cy="425800"/>
              <a:chOff x="4006850" y="1601788"/>
              <a:chExt cx="322263" cy="357188"/>
            </a:xfrm>
            <a:solidFill>
              <a:srgbClr val="575757"/>
            </a:solidFill>
          </p:grpSpPr>
          <p:sp>
            <p:nvSpPr>
              <p:cNvPr id="425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6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7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8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9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30" name="직사각형 429"/>
          <p:cNvSpPr/>
          <p:nvPr/>
        </p:nvSpPr>
        <p:spPr>
          <a:xfrm>
            <a:off x="1624727" y="4565128"/>
            <a:ext cx="303698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GitHub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통해 프로젝트 진행</a:t>
            </a:r>
            <a:endParaRPr lang="ko-KR" altLang="en-US" sz="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31" name="그룹 430"/>
          <p:cNvGrpSpPr/>
          <p:nvPr/>
        </p:nvGrpSpPr>
        <p:grpSpPr>
          <a:xfrm>
            <a:off x="723928" y="5427209"/>
            <a:ext cx="756000" cy="756000"/>
            <a:chOff x="5895086" y="3185871"/>
            <a:chExt cx="756000" cy="756000"/>
          </a:xfrm>
        </p:grpSpPr>
        <p:sp>
          <p:nvSpPr>
            <p:cNvPr id="432" name="타원 431"/>
            <p:cNvSpPr/>
            <p:nvPr/>
          </p:nvSpPr>
          <p:spPr>
            <a:xfrm>
              <a:off x="5895086" y="318587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3" name="Freeform 11"/>
            <p:cNvSpPr>
              <a:spLocks noEditPoints="1"/>
            </p:cNvSpPr>
            <p:nvPr/>
          </p:nvSpPr>
          <p:spPr bwMode="auto">
            <a:xfrm>
              <a:off x="6143738" y="3405064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5757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434" name="직사각형 433"/>
          <p:cNvSpPr/>
          <p:nvPr/>
        </p:nvSpPr>
        <p:spPr>
          <a:xfrm>
            <a:off x="1624726" y="5618268"/>
            <a:ext cx="332198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각자의 소스를 결합 후 테스트 및 검토</a:t>
            </a:r>
            <a:endParaRPr lang="ko-KR" altLang="en-US" sz="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6543CFE1-990E-45DB-A754-A231CAD078C6}"/>
              </a:ext>
            </a:extLst>
          </p:cNvPr>
          <p:cNvSpPr/>
          <p:nvPr/>
        </p:nvSpPr>
        <p:spPr>
          <a:xfrm>
            <a:off x="846717" y="1249280"/>
            <a:ext cx="4552800" cy="1789723"/>
          </a:xfrm>
          <a:prstGeom prst="wedgeRoundRectCallout">
            <a:avLst>
              <a:gd name="adj1" fmla="val 58164"/>
              <a:gd name="adj2" fmla="val 45150"/>
              <a:gd name="adj3" fmla="val 16667"/>
            </a:avLst>
          </a:prstGeom>
          <a:solidFill>
            <a:schemeClr val="bg1"/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7A9261-0301-40AD-8E24-827DA09E47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1" y="1317103"/>
            <a:ext cx="1750537" cy="1580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27024F-C68A-4FDB-86EB-C6FDF75B0A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24" y="1385953"/>
            <a:ext cx="2491393" cy="14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7" y="-2096200"/>
            <a:ext cx="6344819" cy="11078391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5" y="270588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7154" y="177330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53573B2-FD52-4EC7-AC1C-BF454E4FDDE3}"/>
              </a:ext>
            </a:extLst>
          </p:cNvPr>
          <p:cNvSpPr/>
          <p:nvPr/>
        </p:nvSpPr>
        <p:spPr>
          <a:xfrm>
            <a:off x="858999" y="47655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Project </a:t>
            </a:r>
            <a:r>
              <a:rPr lang="ko-KR" altLang="en-US" sz="32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일정 </a:t>
            </a:r>
            <a:r>
              <a:rPr lang="en-US" altLang="ko-KR" sz="32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GANTT</a:t>
            </a:r>
            <a:r>
              <a:rPr lang="en-US" altLang="ko-KR" sz="36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 CHART</a:t>
            </a:r>
            <a:endParaRPr lang="en-US" altLang="ko-KR" sz="3200" b="1" kern="0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FAD6FE-EF4F-4F2A-9578-B90A84D1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14311"/>
              </p:ext>
            </p:extLst>
          </p:nvPr>
        </p:nvGraphicFramePr>
        <p:xfrm>
          <a:off x="916970" y="850085"/>
          <a:ext cx="10947878" cy="5685281"/>
        </p:xfrm>
        <a:graphic>
          <a:graphicData uri="http://schemas.openxmlformats.org/drawingml/2006/table">
            <a:tbl>
              <a:tblPr/>
              <a:tblGrid>
                <a:gridCol w="928455">
                  <a:extLst>
                    <a:ext uri="{9D8B030D-6E8A-4147-A177-3AD203B41FA5}">
                      <a16:colId xmlns:a16="http://schemas.microsoft.com/office/drawing/2014/main" val="1773450764"/>
                    </a:ext>
                  </a:extLst>
                </a:gridCol>
                <a:gridCol w="1587951">
                  <a:extLst>
                    <a:ext uri="{9D8B030D-6E8A-4147-A177-3AD203B41FA5}">
                      <a16:colId xmlns:a16="http://schemas.microsoft.com/office/drawing/2014/main" val="2073642329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3981009491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2053933962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470323603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4113762206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1071758189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3267455906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2755877053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2121354961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116998252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1248387670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342715675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1778647711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1017495971"/>
                    </a:ext>
                  </a:extLst>
                </a:gridCol>
                <a:gridCol w="602248">
                  <a:extLst>
                    <a:ext uri="{9D8B030D-6E8A-4147-A177-3AD203B41FA5}">
                      <a16:colId xmlns:a16="http://schemas.microsoft.com/office/drawing/2014/main" val="2882319412"/>
                    </a:ext>
                  </a:extLst>
                </a:gridCol>
              </a:tblGrid>
              <a:tr h="40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차례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세부내용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 </a:t>
                      </a:r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</a:t>
                      </a:r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14</a:t>
                      </a:r>
                      <a:r>
                        <a:rPr lang="ko-KR" alt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주차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25272"/>
                  </a:ext>
                </a:extLst>
              </a:tr>
              <a:tr h="408175"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계획 수립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주제회의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26904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프로젝트 구성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75264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200" b="1" i="0" u="none" strike="noStrike" spc="-150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Gantt chart, Flow chart</a:t>
                      </a:r>
                      <a:endParaRPr lang="ko-KR" altLang="en-US" sz="1200" b="1" spc="-150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05665"/>
                  </a:ext>
                </a:extLst>
              </a:tr>
              <a:tr h="400693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제안서 </a:t>
                      </a:r>
                      <a:r>
                        <a:rPr lang="en-US" altLang="ko-KR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ppt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 준비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67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83935"/>
                  </a:ext>
                </a:extLst>
              </a:tr>
              <a:tr h="371520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effectLst/>
                          <a:latin typeface="+mn-lt"/>
                        </a:rPr>
                        <a:t> 제안서 발표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83952"/>
                  </a:ext>
                </a:extLst>
              </a:tr>
              <a:tr h="408175">
                <a:tc row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자료 수집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35076"/>
                  </a:ext>
                </a:extLst>
              </a:tr>
              <a:tr h="401549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50" charset="-127"/>
                        </a:rPr>
                        <a:t> 코딩 및 디자인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18444"/>
                  </a:ext>
                </a:extLst>
              </a:tr>
              <a:tr h="429769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프로그램 검증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47548"/>
                  </a:ext>
                </a:extLst>
              </a:tr>
              <a:tr h="4081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운영 평가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테스트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FC4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6568"/>
                  </a:ext>
                </a:extLst>
              </a:tr>
              <a:tr h="40817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최종 정리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최종 프로젝트 보완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36377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PPT </a:t>
                      </a: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만들기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C0E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39125"/>
                  </a:ext>
                </a:extLst>
              </a:tr>
              <a:tr h="40817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발표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발표 준비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76041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n-lt"/>
                        </a:rPr>
                        <a:t> 발표</a:t>
                      </a:r>
                      <a:endParaRPr lang="ko-KR" altLang="en-US" sz="1200" b="1" dirty="0">
                        <a:effectLst/>
                        <a:latin typeface="+mn-lt"/>
                      </a:endParaRP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b="1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973" marR="6973" marT="41840" marB="418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4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15686" y="1898373"/>
            <a:ext cx="11646239" cy="4352100"/>
            <a:chOff x="315686" y="1930432"/>
            <a:chExt cx="11646238" cy="4548645"/>
          </a:xfrm>
        </p:grpSpPr>
        <p:sp>
          <p:nvSpPr>
            <p:cNvPr id="33" name="정육면체 32"/>
            <p:cNvSpPr/>
            <p:nvPr/>
          </p:nvSpPr>
          <p:spPr>
            <a:xfrm flipH="1">
              <a:off x="1851217" y="5179942"/>
              <a:ext cx="285485" cy="767370"/>
            </a:xfrm>
            <a:prstGeom prst="cube">
              <a:avLst/>
            </a:prstGeom>
            <a:solidFill>
              <a:srgbClr val="7427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 flipH="1">
              <a:off x="1192032" y="5648250"/>
              <a:ext cx="285485" cy="767370"/>
            </a:xfrm>
            <a:prstGeom prst="cube">
              <a:avLst/>
            </a:prstGeom>
            <a:solidFill>
              <a:srgbClr val="7427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10151170" y="5243399"/>
              <a:ext cx="285485" cy="767370"/>
            </a:xfrm>
            <a:prstGeom prst="cube">
              <a:avLst/>
            </a:prstGeom>
            <a:solidFill>
              <a:srgbClr val="7427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10810355" y="5711707"/>
              <a:ext cx="285485" cy="767370"/>
            </a:xfrm>
            <a:prstGeom prst="cube">
              <a:avLst/>
            </a:prstGeom>
            <a:solidFill>
              <a:srgbClr val="7427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507861" y="2702823"/>
              <a:ext cx="11229156" cy="3224410"/>
            </a:xfrm>
            <a:custGeom>
              <a:avLst/>
              <a:gdLst>
                <a:gd name="connsiteX0" fmla="*/ 467975 w 10299945"/>
                <a:gd name="connsiteY0" fmla="*/ 0 h 2957591"/>
                <a:gd name="connsiteX1" fmla="*/ 9807894 w 10299945"/>
                <a:gd name="connsiteY1" fmla="*/ 0 h 2957591"/>
                <a:gd name="connsiteX2" fmla="*/ 10219950 w 10299945"/>
                <a:gd name="connsiteY2" fmla="*/ 2488860 h 2957591"/>
                <a:gd name="connsiteX3" fmla="*/ 10234861 w 10299945"/>
                <a:gd name="connsiteY3" fmla="*/ 2515436 h 2957591"/>
                <a:gd name="connsiteX4" fmla="*/ 10297763 w 10299945"/>
                <a:gd name="connsiteY4" fmla="*/ 2861953 h 2957591"/>
                <a:gd name="connsiteX5" fmla="*/ 10095883 w 10299945"/>
                <a:gd name="connsiteY5" fmla="*/ 2861953 h 2957591"/>
                <a:gd name="connsiteX6" fmla="*/ 9763373 w 10299945"/>
                <a:gd name="connsiteY6" fmla="*/ 2802577 h 2957591"/>
                <a:gd name="connsiteX7" fmla="*/ 9561493 w 10299945"/>
                <a:gd name="connsiteY7" fmla="*/ 2933205 h 2957591"/>
                <a:gd name="connsiteX8" fmla="*/ 9383363 w 10299945"/>
                <a:gd name="connsiteY8" fmla="*/ 2861953 h 2957591"/>
                <a:gd name="connsiteX9" fmla="*/ 9205233 w 10299945"/>
                <a:gd name="connsiteY9" fmla="*/ 2921330 h 2957591"/>
                <a:gd name="connsiteX10" fmla="*/ 8623342 w 10299945"/>
                <a:gd name="connsiteY10" fmla="*/ 2826327 h 2957591"/>
                <a:gd name="connsiteX11" fmla="*/ 7875197 w 10299945"/>
                <a:gd name="connsiteY11" fmla="*/ 2921330 h 2957591"/>
                <a:gd name="connsiteX12" fmla="*/ 7518937 w 10299945"/>
                <a:gd name="connsiteY12" fmla="*/ 2814452 h 2957591"/>
                <a:gd name="connsiteX13" fmla="*/ 7115176 w 10299945"/>
                <a:gd name="connsiteY13" fmla="*/ 2921330 h 2957591"/>
                <a:gd name="connsiteX14" fmla="*/ 6675789 w 10299945"/>
                <a:gd name="connsiteY14" fmla="*/ 2766951 h 2957591"/>
                <a:gd name="connsiteX15" fmla="*/ 6224527 w 10299945"/>
                <a:gd name="connsiteY15" fmla="*/ 2945081 h 2957591"/>
                <a:gd name="connsiteX16" fmla="*/ 5595135 w 10299945"/>
                <a:gd name="connsiteY16" fmla="*/ 2790701 h 2957591"/>
                <a:gd name="connsiteX17" fmla="*/ 5203249 w 10299945"/>
                <a:gd name="connsiteY17" fmla="*/ 2945081 h 2957591"/>
                <a:gd name="connsiteX18" fmla="*/ 4858864 w 10299945"/>
                <a:gd name="connsiteY18" fmla="*/ 2814452 h 2957591"/>
                <a:gd name="connsiteX19" fmla="*/ 4312599 w 10299945"/>
                <a:gd name="connsiteY19" fmla="*/ 2933205 h 2957591"/>
                <a:gd name="connsiteX20" fmla="*/ 3837586 w 10299945"/>
                <a:gd name="connsiteY20" fmla="*/ 2778826 h 2957591"/>
                <a:gd name="connsiteX21" fmla="*/ 3481327 w 10299945"/>
                <a:gd name="connsiteY21" fmla="*/ 2945081 h 2957591"/>
                <a:gd name="connsiteX22" fmla="*/ 2923186 w 10299945"/>
                <a:gd name="connsiteY22" fmla="*/ 2731325 h 2957591"/>
                <a:gd name="connsiteX23" fmla="*/ 2673805 w 10299945"/>
                <a:gd name="connsiteY23" fmla="*/ 2956956 h 2957591"/>
                <a:gd name="connsiteX24" fmla="*/ 2329420 w 10299945"/>
                <a:gd name="connsiteY24" fmla="*/ 2802577 h 2957591"/>
                <a:gd name="connsiteX25" fmla="*/ 1688153 w 10299945"/>
                <a:gd name="connsiteY25" fmla="*/ 2909455 h 2957591"/>
                <a:gd name="connsiteX26" fmla="*/ 1403145 w 10299945"/>
                <a:gd name="connsiteY26" fmla="*/ 2731325 h 2957591"/>
                <a:gd name="connsiteX27" fmla="*/ 773753 w 10299945"/>
                <a:gd name="connsiteY27" fmla="*/ 2933205 h 2957591"/>
                <a:gd name="connsiteX28" fmla="*/ 583747 w 10299945"/>
                <a:gd name="connsiteY28" fmla="*/ 2766951 h 2957591"/>
                <a:gd name="connsiteX29" fmla="*/ 441244 w 10299945"/>
                <a:gd name="connsiteY29" fmla="*/ 2707574 h 2957591"/>
                <a:gd name="connsiteX30" fmla="*/ 25607 w 10299945"/>
                <a:gd name="connsiteY30" fmla="*/ 2743200 h 2957591"/>
                <a:gd name="connsiteX31" fmla="*/ 73910 w 10299945"/>
                <a:gd name="connsiteY31" fmla="*/ 2276827 h 2957591"/>
                <a:gd name="connsiteX32" fmla="*/ 95585 w 10299945"/>
                <a:gd name="connsiteY32" fmla="*/ 2249276 h 29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299945" h="2957591">
                  <a:moveTo>
                    <a:pt x="467975" y="0"/>
                  </a:moveTo>
                  <a:lnTo>
                    <a:pt x="9807894" y="0"/>
                  </a:lnTo>
                  <a:lnTo>
                    <a:pt x="10219950" y="2488860"/>
                  </a:lnTo>
                  <a:lnTo>
                    <a:pt x="10234861" y="2515436"/>
                  </a:lnTo>
                  <a:cubicBezTo>
                    <a:pt x="10295907" y="2645972"/>
                    <a:pt x="10305185" y="2804061"/>
                    <a:pt x="10297763" y="2861953"/>
                  </a:cubicBezTo>
                  <a:cubicBezTo>
                    <a:pt x="10287867" y="2939142"/>
                    <a:pt x="10184948" y="2871849"/>
                    <a:pt x="10095883" y="2861953"/>
                  </a:cubicBezTo>
                  <a:cubicBezTo>
                    <a:pt x="10006818" y="2852057"/>
                    <a:pt x="9852438" y="2790702"/>
                    <a:pt x="9763373" y="2802577"/>
                  </a:cubicBezTo>
                  <a:cubicBezTo>
                    <a:pt x="9674308" y="2814452"/>
                    <a:pt x="9624828" y="2923309"/>
                    <a:pt x="9561493" y="2933205"/>
                  </a:cubicBezTo>
                  <a:cubicBezTo>
                    <a:pt x="9498158" y="2943101"/>
                    <a:pt x="9442740" y="2863932"/>
                    <a:pt x="9383363" y="2861953"/>
                  </a:cubicBezTo>
                  <a:cubicBezTo>
                    <a:pt x="9323986" y="2859974"/>
                    <a:pt x="9331903" y="2927268"/>
                    <a:pt x="9205233" y="2921330"/>
                  </a:cubicBezTo>
                  <a:cubicBezTo>
                    <a:pt x="9078563" y="2915392"/>
                    <a:pt x="8845015" y="2826327"/>
                    <a:pt x="8623342" y="2826327"/>
                  </a:cubicBezTo>
                  <a:cubicBezTo>
                    <a:pt x="8401669" y="2826327"/>
                    <a:pt x="8059265" y="2923309"/>
                    <a:pt x="7875197" y="2921330"/>
                  </a:cubicBezTo>
                  <a:cubicBezTo>
                    <a:pt x="7691130" y="2919351"/>
                    <a:pt x="7645607" y="2814452"/>
                    <a:pt x="7518937" y="2814452"/>
                  </a:cubicBezTo>
                  <a:cubicBezTo>
                    <a:pt x="7392267" y="2814452"/>
                    <a:pt x="7255701" y="2929247"/>
                    <a:pt x="7115176" y="2921330"/>
                  </a:cubicBezTo>
                  <a:cubicBezTo>
                    <a:pt x="6974651" y="2913413"/>
                    <a:pt x="6824230" y="2762993"/>
                    <a:pt x="6675789" y="2766951"/>
                  </a:cubicBezTo>
                  <a:cubicBezTo>
                    <a:pt x="6527348" y="2770909"/>
                    <a:pt x="6404636" y="2941123"/>
                    <a:pt x="6224527" y="2945081"/>
                  </a:cubicBezTo>
                  <a:cubicBezTo>
                    <a:pt x="6044418" y="2949039"/>
                    <a:pt x="5765348" y="2790701"/>
                    <a:pt x="5595135" y="2790701"/>
                  </a:cubicBezTo>
                  <a:cubicBezTo>
                    <a:pt x="5424922" y="2790701"/>
                    <a:pt x="5325961" y="2941123"/>
                    <a:pt x="5203249" y="2945081"/>
                  </a:cubicBezTo>
                  <a:cubicBezTo>
                    <a:pt x="5080537" y="2949039"/>
                    <a:pt x="5007306" y="2816431"/>
                    <a:pt x="4858864" y="2814452"/>
                  </a:cubicBezTo>
                  <a:cubicBezTo>
                    <a:pt x="4710422" y="2812473"/>
                    <a:pt x="4482812" y="2939143"/>
                    <a:pt x="4312599" y="2933205"/>
                  </a:cubicBezTo>
                  <a:cubicBezTo>
                    <a:pt x="4142386" y="2927267"/>
                    <a:pt x="3976131" y="2776847"/>
                    <a:pt x="3837586" y="2778826"/>
                  </a:cubicBezTo>
                  <a:cubicBezTo>
                    <a:pt x="3699041" y="2780805"/>
                    <a:pt x="3633727" y="2952998"/>
                    <a:pt x="3481327" y="2945081"/>
                  </a:cubicBezTo>
                  <a:cubicBezTo>
                    <a:pt x="3328927" y="2937164"/>
                    <a:pt x="3057773" y="2729346"/>
                    <a:pt x="2923186" y="2731325"/>
                  </a:cubicBezTo>
                  <a:cubicBezTo>
                    <a:pt x="2788599" y="2733304"/>
                    <a:pt x="2772766" y="2945081"/>
                    <a:pt x="2673805" y="2956956"/>
                  </a:cubicBezTo>
                  <a:cubicBezTo>
                    <a:pt x="2574844" y="2968831"/>
                    <a:pt x="2493695" y="2810494"/>
                    <a:pt x="2329420" y="2802577"/>
                  </a:cubicBezTo>
                  <a:cubicBezTo>
                    <a:pt x="2165145" y="2794660"/>
                    <a:pt x="1842532" y="2921330"/>
                    <a:pt x="1688153" y="2909455"/>
                  </a:cubicBezTo>
                  <a:cubicBezTo>
                    <a:pt x="1533774" y="2897580"/>
                    <a:pt x="1555545" y="2727367"/>
                    <a:pt x="1403145" y="2731325"/>
                  </a:cubicBezTo>
                  <a:cubicBezTo>
                    <a:pt x="1250745" y="2735283"/>
                    <a:pt x="910319" y="2927267"/>
                    <a:pt x="773753" y="2933205"/>
                  </a:cubicBezTo>
                  <a:cubicBezTo>
                    <a:pt x="637187" y="2939143"/>
                    <a:pt x="639165" y="2804556"/>
                    <a:pt x="583747" y="2766951"/>
                  </a:cubicBezTo>
                  <a:cubicBezTo>
                    <a:pt x="528329" y="2729346"/>
                    <a:pt x="534267" y="2711532"/>
                    <a:pt x="441244" y="2707574"/>
                  </a:cubicBezTo>
                  <a:cubicBezTo>
                    <a:pt x="348221" y="2703616"/>
                    <a:pt x="81025" y="2822369"/>
                    <a:pt x="25607" y="2743200"/>
                  </a:cubicBezTo>
                  <a:cubicBezTo>
                    <a:pt x="-22884" y="2673927"/>
                    <a:pt x="-153" y="2403114"/>
                    <a:pt x="73910" y="2276827"/>
                  </a:cubicBezTo>
                  <a:lnTo>
                    <a:pt x="95585" y="2249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28600" dist="1143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15686" y="2702823"/>
              <a:ext cx="11646238" cy="3461765"/>
              <a:chOff x="827315" y="2343379"/>
              <a:chExt cx="9823074" cy="2957609"/>
            </a:xfrm>
          </p:grpSpPr>
          <p:sp>
            <p:nvSpPr>
              <p:cNvPr id="2" name="양쪽 모서리가 둥근 사각형 1"/>
              <p:cNvSpPr/>
              <p:nvPr/>
            </p:nvSpPr>
            <p:spPr>
              <a:xfrm rot="900000">
                <a:off x="827315" y="2343396"/>
                <a:ext cx="1129026" cy="295759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양쪽 모서리가 둥근 사각형 7"/>
              <p:cNvSpPr/>
              <p:nvPr/>
            </p:nvSpPr>
            <p:spPr>
              <a:xfrm>
                <a:off x="1306286" y="2343396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1785257" y="2343395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양쪽 모서리가 둥근 사각형 9"/>
              <p:cNvSpPr/>
              <p:nvPr/>
            </p:nvSpPr>
            <p:spPr>
              <a:xfrm>
                <a:off x="2264228" y="2343394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양쪽 모서리가 둥근 사각형 10"/>
              <p:cNvSpPr/>
              <p:nvPr/>
            </p:nvSpPr>
            <p:spPr>
              <a:xfrm>
                <a:off x="2743199" y="2343393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양쪽 모서리가 둥근 사각형 11"/>
              <p:cNvSpPr/>
              <p:nvPr/>
            </p:nvSpPr>
            <p:spPr>
              <a:xfrm>
                <a:off x="3222170" y="2343392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>
                <a:off x="3701141" y="2343391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>
                <a:off x="4180112" y="2343390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>
                <a:off x="4659083" y="2343389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양쪽 모서리가 둥근 사각형 15"/>
              <p:cNvSpPr/>
              <p:nvPr/>
            </p:nvSpPr>
            <p:spPr>
              <a:xfrm>
                <a:off x="5138054" y="2343388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양쪽 모서리가 둥근 사각형 16"/>
              <p:cNvSpPr/>
              <p:nvPr/>
            </p:nvSpPr>
            <p:spPr>
              <a:xfrm>
                <a:off x="5617025" y="2343387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양쪽 모서리가 둥근 사각형 17"/>
              <p:cNvSpPr/>
              <p:nvPr/>
            </p:nvSpPr>
            <p:spPr>
              <a:xfrm>
                <a:off x="6095996" y="2343386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양쪽 모서리가 둥근 사각형 18"/>
              <p:cNvSpPr/>
              <p:nvPr/>
            </p:nvSpPr>
            <p:spPr>
              <a:xfrm>
                <a:off x="6574967" y="2343385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양쪽 모서리가 둥근 사각형 19"/>
              <p:cNvSpPr/>
              <p:nvPr/>
            </p:nvSpPr>
            <p:spPr>
              <a:xfrm>
                <a:off x="7053938" y="2343384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>
                <a:off x="7532909" y="2343383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>
                <a:off x="8011880" y="2343382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>
                <a:off x="8490851" y="2343381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양쪽 모서리가 둥근 사각형 23"/>
              <p:cNvSpPr/>
              <p:nvPr/>
            </p:nvSpPr>
            <p:spPr>
              <a:xfrm>
                <a:off x="8969822" y="2343380"/>
                <a:ext cx="1129026" cy="2957591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양쪽 모서리가 둥근 사각형 24"/>
              <p:cNvSpPr/>
              <p:nvPr/>
            </p:nvSpPr>
            <p:spPr>
              <a:xfrm rot="20700000">
                <a:off x="9521363" y="2343379"/>
                <a:ext cx="1129026" cy="2957592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사다리꼴 25"/>
            <p:cNvSpPr/>
            <p:nvPr/>
          </p:nvSpPr>
          <p:spPr>
            <a:xfrm>
              <a:off x="1011928" y="1930432"/>
              <a:ext cx="10174635" cy="767370"/>
            </a:xfrm>
            <a:prstGeom prst="trapezoid">
              <a:avLst>
                <a:gd name="adj" fmla="val 1380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142868" y="1156701"/>
            <a:ext cx="8007565" cy="2800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508000">
              <a:extrusionClr>
                <a:schemeClr val="tx1"/>
              </a:extrusionClr>
            </a:sp3d>
          </a:bodyPr>
          <a:lstStyle/>
          <a:p>
            <a:pPr algn="ctr" defTabSz="914377">
              <a:defRPr/>
            </a:pPr>
            <a:r>
              <a:rPr lang="en-US" altLang="ko-KR" sz="8800" b="1" dirty="0">
                <a:solidFill>
                  <a:srgbClr val="393C4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</a:t>
            </a:r>
            <a:r>
              <a:rPr lang="en-US" altLang="ko-KR" sz="8800" b="1" dirty="0" err="1">
                <a:solidFill>
                  <a:srgbClr val="393C4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ou</a:t>
            </a:r>
            <a:r>
              <a:rPr lang="en-US" altLang="ko-KR" sz="8800" b="1" dirty="0">
                <a:solidFill>
                  <a:srgbClr val="393C4E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6427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400" y="1082300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8" y="335081"/>
            <a:ext cx="11161487" cy="6538687"/>
          </a:xfrm>
          <a:prstGeom prst="round2SameRect">
            <a:avLst>
              <a:gd name="adj1" fmla="val 6774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ko-KR" altLang="en-US" sz="900" b="1" kern="0" dirty="0">
                <a:solidFill>
                  <a:prstClr val="white"/>
                </a:solidFill>
              </a:rPr>
              <a:t>  </a:t>
            </a:r>
            <a:endParaRPr lang="en-US" altLang="ko-KR" sz="900" b="1" kern="0" dirty="0">
              <a:solidFill>
                <a:prstClr val="white"/>
              </a:solidFill>
            </a:endParaRPr>
          </a:p>
          <a:p>
            <a:pPr lvl="0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발표 순서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6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43004" y="677848"/>
            <a:ext cx="1503555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60405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2" y="1403483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 TITLE ://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E03806-5DE8-41E9-8651-3E8D1743C42F}"/>
              </a:ext>
            </a:extLst>
          </p:cNvPr>
          <p:cNvGrpSpPr/>
          <p:nvPr/>
        </p:nvGrpSpPr>
        <p:grpSpPr>
          <a:xfrm>
            <a:off x="1309765" y="2290513"/>
            <a:ext cx="1206897" cy="905382"/>
            <a:chOff x="1694736" y="1172047"/>
            <a:chExt cx="1206897" cy="905381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1DE7082-5DE7-48FF-924E-736D7FEDD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972" y="1172047"/>
              <a:ext cx="606425" cy="555890"/>
            </a:xfrm>
            <a:custGeom>
              <a:avLst/>
              <a:gdLst>
                <a:gd name="T0" fmla="*/ 848 w 865"/>
                <a:gd name="T1" fmla="*/ 274 h 793"/>
                <a:gd name="T2" fmla="*/ 818 w 865"/>
                <a:gd name="T3" fmla="*/ 264 h 793"/>
                <a:gd name="T4" fmla="*/ 769 w 865"/>
                <a:gd name="T5" fmla="*/ 255 h 793"/>
                <a:gd name="T6" fmla="*/ 749 w 865"/>
                <a:gd name="T7" fmla="*/ 225 h 793"/>
                <a:gd name="T8" fmla="*/ 721 w 865"/>
                <a:gd name="T9" fmla="*/ 216 h 793"/>
                <a:gd name="T10" fmla="*/ 674 w 865"/>
                <a:gd name="T11" fmla="*/ 169 h 793"/>
                <a:gd name="T12" fmla="*/ 665 w 865"/>
                <a:gd name="T13" fmla="*/ 141 h 793"/>
                <a:gd name="T14" fmla="*/ 635 w 865"/>
                <a:gd name="T15" fmla="*/ 121 h 793"/>
                <a:gd name="T16" fmla="*/ 601 w 865"/>
                <a:gd name="T17" fmla="*/ 120 h 793"/>
                <a:gd name="T18" fmla="*/ 600 w 865"/>
                <a:gd name="T19" fmla="*/ 14 h 793"/>
                <a:gd name="T20" fmla="*/ 577 w 865"/>
                <a:gd name="T21" fmla="*/ 0 h 793"/>
                <a:gd name="T22" fmla="*/ 87 w 865"/>
                <a:gd name="T23" fmla="*/ 1 h 793"/>
                <a:gd name="T24" fmla="*/ 72 w 865"/>
                <a:gd name="T25" fmla="*/ 25 h 793"/>
                <a:gd name="T26" fmla="*/ 48 w 865"/>
                <a:gd name="T27" fmla="*/ 120 h 793"/>
                <a:gd name="T28" fmla="*/ 22 w 865"/>
                <a:gd name="T29" fmla="*/ 128 h 793"/>
                <a:gd name="T30" fmla="*/ 0 w 865"/>
                <a:gd name="T31" fmla="*/ 159 h 793"/>
                <a:gd name="T32" fmla="*/ 0 w 865"/>
                <a:gd name="T33" fmla="*/ 746 h 793"/>
                <a:gd name="T34" fmla="*/ 9 w 865"/>
                <a:gd name="T35" fmla="*/ 772 h 793"/>
                <a:gd name="T36" fmla="*/ 39 w 865"/>
                <a:gd name="T37" fmla="*/ 793 h 793"/>
                <a:gd name="T38" fmla="*/ 721 w 865"/>
                <a:gd name="T39" fmla="*/ 793 h 793"/>
                <a:gd name="T40" fmla="*/ 763 w 865"/>
                <a:gd name="T41" fmla="*/ 772 h 793"/>
                <a:gd name="T42" fmla="*/ 864 w 865"/>
                <a:gd name="T43" fmla="*/ 323 h 793"/>
                <a:gd name="T44" fmla="*/ 861 w 865"/>
                <a:gd name="T45" fmla="*/ 291 h 793"/>
                <a:gd name="T46" fmla="*/ 72 w 865"/>
                <a:gd name="T47" fmla="*/ 746 h 793"/>
                <a:gd name="T48" fmla="*/ 48 w 865"/>
                <a:gd name="T49" fmla="*/ 169 h 793"/>
                <a:gd name="T50" fmla="*/ 72 w 865"/>
                <a:gd name="T51" fmla="*/ 746 h 793"/>
                <a:gd name="T52" fmla="*/ 567 w 865"/>
                <a:gd name="T53" fmla="*/ 216 h 793"/>
                <a:gd name="T54" fmla="*/ 537 w 865"/>
                <a:gd name="T55" fmla="*/ 238 h 793"/>
                <a:gd name="T56" fmla="*/ 529 w 865"/>
                <a:gd name="T57" fmla="*/ 264 h 793"/>
                <a:gd name="T58" fmla="*/ 224 w 865"/>
                <a:gd name="T59" fmla="*/ 267 h 793"/>
                <a:gd name="T60" fmla="*/ 193 w 865"/>
                <a:gd name="T61" fmla="*/ 302 h 793"/>
                <a:gd name="T62" fmla="*/ 97 w 865"/>
                <a:gd name="T63" fmla="*/ 746 h 793"/>
                <a:gd name="T64" fmla="*/ 577 w 865"/>
                <a:gd name="T65" fmla="*/ 25 h 793"/>
                <a:gd name="T66" fmla="*/ 625 w 865"/>
                <a:gd name="T67" fmla="*/ 216 h 793"/>
                <a:gd name="T68" fmla="*/ 601 w 865"/>
                <a:gd name="T69" fmla="*/ 169 h 793"/>
                <a:gd name="T70" fmla="*/ 625 w 865"/>
                <a:gd name="T71" fmla="*/ 216 h 793"/>
                <a:gd name="T72" fmla="*/ 190 w 865"/>
                <a:gd name="T73" fmla="*/ 131 h 793"/>
                <a:gd name="T74" fmla="*/ 169 w 865"/>
                <a:gd name="T75" fmla="*/ 117 h 793"/>
                <a:gd name="T76" fmla="*/ 169 w 865"/>
                <a:gd name="T77" fmla="*/ 97 h 793"/>
                <a:gd name="T78" fmla="*/ 190 w 865"/>
                <a:gd name="T79" fmla="*/ 82 h 793"/>
                <a:gd name="T80" fmla="*/ 488 w 865"/>
                <a:gd name="T81" fmla="*/ 84 h 793"/>
                <a:gd name="T82" fmla="*/ 502 w 865"/>
                <a:gd name="T83" fmla="*/ 107 h 793"/>
                <a:gd name="T84" fmla="*/ 488 w 865"/>
                <a:gd name="T85" fmla="*/ 130 h 793"/>
                <a:gd name="T86" fmla="*/ 477 w 865"/>
                <a:gd name="T87" fmla="*/ 228 h 793"/>
                <a:gd name="T88" fmla="*/ 182 w 865"/>
                <a:gd name="T89" fmla="*/ 226 h 793"/>
                <a:gd name="T90" fmla="*/ 167 w 865"/>
                <a:gd name="T91" fmla="*/ 205 h 793"/>
                <a:gd name="T92" fmla="*/ 182 w 865"/>
                <a:gd name="T93" fmla="*/ 182 h 793"/>
                <a:gd name="T94" fmla="*/ 477 w 865"/>
                <a:gd name="T95" fmla="*/ 180 h 793"/>
                <a:gd name="T96" fmla="*/ 501 w 865"/>
                <a:gd name="T97" fmla="*/ 195 h 793"/>
                <a:gd name="T98" fmla="*/ 501 w 865"/>
                <a:gd name="T99" fmla="*/ 214 h 793"/>
                <a:gd name="T100" fmla="*/ 477 w 865"/>
                <a:gd name="T101" fmla="*/ 22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5" h="793">
                  <a:moveTo>
                    <a:pt x="855" y="283"/>
                  </a:moveTo>
                  <a:lnTo>
                    <a:pt x="848" y="274"/>
                  </a:lnTo>
                  <a:lnTo>
                    <a:pt x="828" y="265"/>
                  </a:lnTo>
                  <a:lnTo>
                    <a:pt x="818" y="264"/>
                  </a:lnTo>
                  <a:lnTo>
                    <a:pt x="769" y="264"/>
                  </a:lnTo>
                  <a:lnTo>
                    <a:pt x="769" y="255"/>
                  </a:lnTo>
                  <a:lnTo>
                    <a:pt x="762" y="238"/>
                  </a:lnTo>
                  <a:lnTo>
                    <a:pt x="749" y="225"/>
                  </a:lnTo>
                  <a:lnTo>
                    <a:pt x="731" y="216"/>
                  </a:lnTo>
                  <a:lnTo>
                    <a:pt x="721" y="216"/>
                  </a:lnTo>
                  <a:lnTo>
                    <a:pt x="674" y="216"/>
                  </a:lnTo>
                  <a:lnTo>
                    <a:pt x="674" y="169"/>
                  </a:lnTo>
                  <a:lnTo>
                    <a:pt x="672" y="159"/>
                  </a:lnTo>
                  <a:lnTo>
                    <a:pt x="665" y="141"/>
                  </a:lnTo>
                  <a:lnTo>
                    <a:pt x="652" y="128"/>
                  </a:lnTo>
                  <a:lnTo>
                    <a:pt x="635" y="121"/>
                  </a:lnTo>
                  <a:lnTo>
                    <a:pt x="625" y="120"/>
                  </a:lnTo>
                  <a:lnTo>
                    <a:pt x="601" y="120"/>
                  </a:lnTo>
                  <a:lnTo>
                    <a:pt x="601" y="25"/>
                  </a:lnTo>
                  <a:lnTo>
                    <a:pt x="600" y="14"/>
                  </a:lnTo>
                  <a:lnTo>
                    <a:pt x="587" y="1"/>
                  </a:lnTo>
                  <a:lnTo>
                    <a:pt x="577" y="0"/>
                  </a:lnTo>
                  <a:lnTo>
                    <a:pt x="97" y="0"/>
                  </a:lnTo>
                  <a:lnTo>
                    <a:pt x="87" y="1"/>
                  </a:lnTo>
                  <a:lnTo>
                    <a:pt x="74" y="14"/>
                  </a:lnTo>
                  <a:lnTo>
                    <a:pt x="72" y="25"/>
                  </a:lnTo>
                  <a:lnTo>
                    <a:pt x="72" y="120"/>
                  </a:lnTo>
                  <a:lnTo>
                    <a:pt x="48" y="120"/>
                  </a:lnTo>
                  <a:lnTo>
                    <a:pt x="39" y="121"/>
                  </a:lnTo>
                  <a:lnTo>
                    <a:pt x="22" y="128"/>
                  </a:lnTo>
                  <a:lnTo>
                    <a:pt x="9" y="141"/>
                  </a:lnTo>
                  <a:lnTo>
                    <a:pt x="0" y="159"/>
                  </a:lnTo>
                  <a:lnTo>
                    <a:pt x="0" y="169"/>
                  </a:lnTo>
                  <a:lnTo>
                    <a:pt x="0" y="746"/>
                  </a:lnTo>
                  <a:lnTo>
                    <a:pt x="0" y="754"/>
                  </a:lnTo>
                  <a:lnTo>
                    <a:pt x="9" y="772"/>
                  </a:lnTo>
                  <a:lnTo>
                    <a:pt x="22" y="785"/>
                  </a:lnTo>
                  <a:lnTo>
                    <a:pt x="39" y="793"/>
                  </a:lnTo>
                  <a:lnTo>
                    <a:pt x="48" y="793"/>
                  </a:lnTo>
                  <a:lnTo>
                    <a:pt x="721" y="793"/>
                  </a:lnTo>
                  <a:lnTo>
                    <a:pt x="737" y="792"/>
                  </a:lnTo>
                  <a:lnTo>
                    <a:pt x="763" y="772"/>
                  </a:lnTo>
                  <a:lnTo>
                    <a:pt x="769" y="756"/>
                  </a:lnTo>
                  <a:lnTo>
                    <a:pt x="864" y="323"/>
                  </a:lnTo>
                  <a:lnTo>
                    <a:pt x="865" y="312"/>
                  </a:lnTo>
                  <a:lnTo>
                    <a:pt x="861" y="291"/>
                  </a:lnTo>
                  <a:lnTo>
                    <a:pt x="855" y="283"/>
                  </a:lnTo>
                  <a:close/>
                  <a:moveTo>
                    <a:pt x="72" y="746"/>
                  </a:moveTo>
                  <a:lnTo>
                    <a:pt x="48" y="746"/>
                  </a:lnTo>
                  <a:lnTo>
                    <a:pt x="48" y="169"/>
                  </a:lnTo>
                  <a:lnTo>
                    <a:pt x="72" y="169"/>
                  </a:lnTo>
                  <a:lnTo>
                    <a:pt x="72" y="746"/>
                  </a:lnTo>
                  <a:close/>
                  <a:moveTo>
                    <a:pt x="577" y="216"/>
                  </a:moveTo>
                  <a:lnTo>
                    <a:pt x="567" y="216"/>
                  </a:lnTo>
                  <a:lnTo>
                    <a:pt x="550" y="225"/>
                  </a:lnTo>
                  <a:lnTo>
                    <a:pt x="537" y="238"/>
                  </a:lnTo>
                  <a:lnTo>
                    <a:pt x="529" y="255"/>
                  </a:lnTo>
                  <a:lnTo>
                    <a:pt x="529" y="264"/>
                  </a:lnTo>
                  <a:lnTo>
                    <a:pt x="241" y="264"/>
                  </a:lnTo>
                  <a:lnTo>
                    <a:pt x="224" y="267"/>
                  </a:lnTo>
                  <a:lnTo>
                    <a:pt x="199" y="287"/>
                  </a:lnTo>
                  <a:lnTo>
                    <a:pt x="193" y="302"/>
                  </a:lnTo>
                  <a:lnTo>
                    <a:pt x="144" y="522"/>
                  </a:lnTo>
                  <a:lnTo>
                    <a:pt x="97" y="746"/>
                  </a:lnTo>
                  <a:lnTo>
                    <a:pt x="97" y="25"/>
                  </a:lnTo>
                  <a:lnTo>
                    <a:pt x="577" y="25"/>
                  </a:lnTo>
                  <a:lnTo>
                    <a:pt x="577" y="216"/>
                  </a:lnTo>
                  <a:close/>
                  <a:moveTo>
                    <a:pt x="625" y="216"/>
                  </a:moveTo>
                  <a:lnTo>
                    <a:pt x="601" y="216"/>
                  </a:lnTo>
                  <a:lnTo>
                    <a:pt x="601" y="169"/>
                  </a:lnTo>
                  <a:lnTo>
                    <a:pt x="625" y="169"/>
                  </a:lnTo>
                  <a:lnTo>
                    <a:pt x="625" y="216"/>
                  </a:lnTo>
                  <a:close/>
                  <a:moveTo>
                    <a:pt x="477" y="131"/>
                  </a:moveTo>
                  <a:lnTo>
                    <a:pt x="190" y="131"/>
                  </a:lnTo>
                  <a:lnTo>
                    <a:pt x="182" y="130"/>
                  </a:lnTo>
                  <a:lnTo>
                    <a:pt x="169" y="117"/>
                  </a:lnTo>
                  <a:lnTo>
                    <a:pt x="167" y="107"/>
                  </a:lnTo>
                  <a:lnTo>
                    <a:pt x="169" y="97"/>
                  </a:lnTo>
                  <a:lnTo>
                    <a:pt x="182" y="84"/>
                  </a:lnTo>
                  <a:lnTo>
                    <a:pt x="190" y="82"/>
                  </a:lnTo>
                  <a:lnTo>
                    <a:pt x="477" y="82"/>
                  </a:lnTo>
                  <a:lnTo>
                    <a:pt x="488" y="84"/>
                  </a:lnTo>
                  <a:lnTo>
                    <a:pt x="501" y="97"/>
                  </a:lnTo>
                  <a:lnTo>
                    <a:pt x="502" y="107"/>
                  </a:lnTo>
                  <a:lnTo>
                    <a:pt x="501" y="117"/>
                  </a:lnTo>
                  <a:lnTo>
                    <a:pt x="488" y="130"/>
                  </a:lnTo>
                  <a:lnTo>
                    <a:pt x="477" y="131"/>
                  </a:lnTo>
                  <a:close/>
                  <a:moveTo>
                    <a:pt x="477" y="228"/>
                  </a:moveTo>
                  <a:lnTo>
                    <a:pt x="190" y="228"/>
                  </a:lnTo>
                  <a:lnTo>
                    <a:pt x="182" y="226"/>
                  </a:lnTo>
                  <a:lnTo>
                    <a:pt x="169" y="214"/>
                  </a:lnTo>
                  <a:lnTo>
                    <a:pt x="167" y="205"/>
                  </a:lnTo>
                  <a:lnTo>
                    <a:pt x="169" y="195"/>
                  </a:lnTo>
                  <a:lnTo>
                    <a:pt x="182" y="182"/>
                  </a:lnTo>
                  <a:lnTo>
                    <a:pt x="190" y="180"/>
                  </a:lnTo>
                  <a:lnTo>
                    <a:pt x="477" y="180"/>
                  </a:lnTo>
                  <a:lnTo>
                    <a:pt x="488" y="182"/>
                  </a:lnTo>
                  <a:lnTo>
                    <a:pt x="501" y="195"/>
                  </a:lnTo>
                  <a:lnTo>
                    <a:pt x="502" y="205"/>
                  </a:lnTo>
                  <a:lnTo>
                    <a:pt x="501" y="214"/>
                  </a:lnTo>
                  <a:lnTo>
                    <a:pt x="488" y="226"/>
                  </a:lnTo>
                  <a:lnTo>
                    <a:pt x="477" y="2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08051F6-FAC3-459F-ACC3-746B17856A37}"/>
                </a:ext>
              </a:extLst>
            </p:cNvPr>
            <p:cNvSpPr/>
            <p:nvPr/>
          </p:nvSpPr>
          <p:spPr>
            <a:xfrm>
              <a:off x="1694736" y="1743811"/>
              <a:ext cx="1206897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발표 순서</a:t>
              </a: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91CCF1-7601-423C-9A21-D92E3D5E3485}"/>
              </a:ext>
            </a:extLst>
          </p:cNvPr>
          <p:cNvGrpSpPr/>
          <p:nvPr/>
        </p:nvGrpSpPr>
        <p:grpSpPr>
          <a:xfrm>
            <a:off x="1309765" y="3391945"/>
            <a:ext cx="1206897" cy="948677"/>
            <a:chOff x="1687431" y="2641879"/>
            <a:chExt cx="1206897" cy="948676"/>
          </a:xfrm>
        </p:grpSpPr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90BBA534-7630-41F0-9857-AC4E128E9C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6079" y="2641879"/>
              <a:ext cx="609600" cy="608013"/>
              <a:chOff x="328" y="1074"/>
              <a:chExt cx="384" cy="3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FD8EFAF-A6A4-4885-A5BD-6F4F43486D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" y="1074"/>
                <a:ext cx="384" cy="383"/>
              </a:xfrm>
              <a:custGeom>
                <a:avLst/>
                <a:gdLst>
                  <a:gd name="T0" fmla="*/ 1038 w 1153"/>
                  <a:gd name="T1" fmla="*/ 518 h 1150"/>
                  <a:gd name="T2" fmla="*/ 1037 w 1153"/>
                  <a:gd name="T3" fmla="*/ 387 h 1150"/>
                  <a:gd name="T4" fmla="*/ 1015 w 1153"/>
                  <a:gd name="T5" fmla="*/ 354 h 1150"/>
                  <a:gd name="T6" fmla="*/ 986 w 1153"/>
                  <a:gd name="T7" fmla="*/ 345 h 1150"/>
                  <a:gd name="T8" fmla="*/ 962 w 1153"/>
                  <a:gd name="T9" fmla="*/ 0 h 1150"/>
                  <a:gd name="T10" fmla="*/ 192 w 1153"/>
                  <a:gd name="T11" fmla="*/ 39 h 1150"/>
                  <a:gd name="T12" fmla="*/ 134 w 1153"/>
                  <a:gd name="T13" fmla="*/ 76 h 1150"/>
                  <a:gd name="T14" fmla="*/ 76 w 1153"/>
                  <a:gd name="T15" fmla="*/ 211 h 1150"/>
                  <a:gd name="T16" fmla="*/ 42 w 1153"/>
                  <a:gd name="T17" fmla="*/ 211 h 1150"/>
                  <a:gd name="T18" fmla="*/ 9 w 1153"/>
                  <a:gd name="T19" fmla="*/ 234 h 1150"/>
                  <a:gd name="T20" fmla="*/ 0 w 1153"/>
                  <a:gd name="T21" fmla="*/ 263 h 1150"/>
                  <a:gd name="T22" fmla="*/ 0 w 1153"/>
                  <a:gd name="T23" fmla="*/ 1102 h 1150"/>
                  <a:gd name="T24" fmla="*/ 10 w 1153"/>
                  <a:gd name="T25" fmla="*/ 1132 h 1150"/>
                  <a:gd name="T26" fmla="*/ 37 w 1153"/>
                  <a:gd name="T27" fmla="*/ 1149 h 1150"/>
                  <a:gd name="T28" fmla="*/ 910 w 1153"/>
                  <a:gd name="T29" fmla="*/ 1150 h 1150"/>
                  <a:gd name="T30" fmla="*/ 952 w 1153"/>
                  <a:gd name="T31" fmla="*/ 1130 h 1150"/>
                  <a:gd name="T32" fmla="*/ 1153 w 1153"/>
                  <a:gd name="T33" fmla="*/ 578 h 1150"/>
                  <a:gd name="T34" fmla="*/ 1153 w 1153"/>
                  <a:gd name="T35" fmla="*/ 562 h 1150"/>
                  <a:gd name="T36" fmla="*/ 1133 w 1153"/>
                  <a:gd name="T37" fmla="*/ 526 h 1150"/>
                  <a:gd name="T38" fmla="*/ 1106 w 1153"/>
                  <a:gd name="T39" fmla="*/ 518 h 1150"/>
                  <a:gd name="T40" fmla="*/ 991 w 1153"/>
                  <a:gd name="T41" fmla="*/ 384 h 1150"/>
                  <a:gd name="T42" fmla="*/ 999 w 1153"/>
                  <a:gd name="T43" fmla="*/ 397 h 1150"/>
                  <a:gd name="T44" fmla="*/ 962 w 1153"/>
                  <a:gd name="T45" fmla="*/ 518 h 1150"/>
                  <a:gd name="T46" fmla="*/ 986 w 1153"/>
                  <a:gd name="T47" fmla="*/ 384 h 1150"/>
                  <a:gd name="T48" fmla="*/ 923 w 1153"/>
                  <a:gd name="T49" fmla="*/ 518 h 1150"/>
                  <a:gd name="T50" fmla="*/ 238 w 1153"/>
                  <a:gd name="T51" fmla="*/ 518 h 1150"/>
                  <a:gd name="T52" fmla="*/ 231 w 1153"/>
                  <a:gd name="T53" fmla="*/ 519 h 1150"/>
                  <a:gd name="T54" fmla="*/ 231 w 1153"/>
                  <a:gd name="T55" fmla="*/ 39 h 1150"/>
                  <a:gd name="T56" fmla="*/ 192 w 1153"/>
                  <a:gd name="T57" fmla="*/ 76 h 1150"/>
                  <a:gd name="T58" fmla="*/ 190 w 1153"/>
                  <a:gd name="T59" fmla="*/ 571 h 1150"/>
                  <a:gd name="T60" fmla="*/ 173 w 1153"/>
                  <a:gd name="T61" fmla="*/ 76 h 1150"/>
                  <a:gd name="T62" fmla="*/ 115 w 1153"/>
                  <a:gd name="T63" fmla="*/ 115 h 1150"/>
                  <a:gd name="T64" fmla="*/ 134 w 1153"/>
                  <a:gd name="T65" fmla="*/ 725 h 1150"/>
                  <a:gd name="T66" fmla="*/ 115 w 1153"/>
                  <a:gd name="T67" fmla="*/ 115 h 1150"/>
                  <a:gd name="T68" fmla="*/ 39 w 1153"/>
                  <a:gd name="T69" fmla="*/ 257 h 1150"/>
                  <a:gd name="T70" fmla="*/ 52 w 1153"/>
                  <a:gd name="T71" fmla="*/ 249 h 1150"/>
                  <a:gd name="T72" fmla="*/ 76 w 1153"/>
                  <a:gd name="T73" fmla="*/ 882 h 1150"/>
                  <a:gd name="T74" fmla="*/ 39 w 1153"/>
                  <a:gd name="T75" fmla="*/ 263 h 1150"/>
                  <a:gd name="T76" fmla="*/ 917 w 1153"/>
                  <a:gd name="T77" fmla="*/ 1110 h 1150"/>
                  <a:gd name="T78" fmla="*/ 49 w 1153"/>
                  <a:gd name="T79" fmla="*/ 1112 h 1150"/>
                  <a:gd name="T80" fmla="*/ 40 w 1153"/>
                  <a:gd name="T81" fmla="*/ 1107 h 1150"/>
                  <a:gd name="T82" fmla="*/ 39 w 1153"/>
                  <a:gd name="T83" fmla="*/ 1100 h 1150"/>
                  <a:gd name="T84" fmla="*/ 134 w 1153"/>
                  <a:gd name="T85" fmla="*/ 837 h 1150"/>
                  <a:gd name="T86" fmla="*/ 192 w 1153"/>
                  <a:gd name="T87" fmla="*/ 679 h 1150"/>
                  <a:gd name="T88" fmla="*/ 231 w 1153"/>
                  <a:gd name="T89" fmla="*/ 574 h 1150"/>
                  <a:gd name="T90" fmla="*/ 234 w 1153"/>
                  <a:gd name="T91" fmla="*/ 564 h 1150"/>
                  <a:gd name="T92" fmla="*/ 245 w 1153"/>
                  <a:gd name="T93" fmla="*/ 557 h 1150"/>
                  <a:gd name="T94" fmla="*/ 1113 w 1153"/>
                  <a:gd name="T95" fmla="*/ 561 h 1150"/>
                  <a:gd name="T96" fmla="*/ 920 w 1153"/>
                  <a:gd name="T97" fmla="*/ 1104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3" h="1150">
                    <a:moveTo>
                      <a:pt x="1106" y="518"/>
                    </a:moveTo>
                    <a:lnTo>
                      <a:pt x="1038" y="518"/>
                    </a:lnTo>
                    <a:lnTo>
                      <a:pt x="1038" y="397"/>
                    </a:lnTo>
                    <a:lnTo>
                      <a:pt x="1037" y="387"/>
                    </a:lnTo>
                    <a:lnTo>
                      <a:pt x="1029" y="368"/>
                    </a:lnTo>
                    <a:lnTo>
                      <a:pt x="1015" y="354"/>
                    </a:lnTo>
                    <a:lnTo>
                      <a:pt x="996" y="345"/>
                    </a:lnTo>
                    <a:lnTo>
                      <a:pt x="986" y="345"/>
                    </a:lnTo>
                    <a:lnTo>
                      <a:pt x="962" y="345"/>
                    </a:lnTo>
                    <a:lnTo>
                      <a:pt x="962" y="0"/>
                    </a:lnTo>
                    <a:lnTo>
                      <a:pt x="192" y="0"/>
                    </a:lnTo>
                    <a:lnTo>
                      <a:pt x="192" y="39"/>
                    </a:lnTo>
                    <a:lnTo>
                      <a:pt x="134" y="39"/>
                    </a:lnTo>
                    <a:lnTo>
                      <a:pt x="134" y="76"/>
                    </a:lnTo>
                    <a:lnTo>
                      <a:pt x="76" y="76"/>
                    </a:lnTo>
                    <a:lnTo>
                      <a:pt x="76" y="211"/>
                    </a:lnTo>
                    <a:lnTo>
                      <a:pt x="52" y="211"/>
                    </a:lnTo>
                    <a:lnTo>
                      <a:pt x="42" y="211"/>
                    </a:lnTo>
                    <a:lnTo>
                      <a:pt x="23" y="220"/>
                    </a:lnTo>
                    <a:lnTo>
                      <a:pt x="9" y="234"/>
                    </a:lnTo>
                    <a:lnTo>
                      <a:pt x="1" y="253"/>
                    </a:lnTo>
                    <a:lnTo>
                      <a:pt x="0" y="263"/>
                    </a:lnTo>
                    <a:lnTo>
                      <a:pt x="0" y="1102"/>
                    </a:lnTo>
                    <a:lnTo>
                      <a:pt x="0" y="1102"/>
                    </a:lnTo>
                    <a:lnTo>
                      <a:pt x="1" y="1117"/>
                    </a:lnTo>
                    <a:lnTo>
                      <a:pt x="10" y="1132"/>
                    </a:lnTo>
                    <a:lnTo>
                      <a:pt x="17" y="1140"/>
                    </a:lnTo>
                    <a:lnTo>
                      <a:pt x="37" y="1149"/>
                    </a:lnTo>
                    <a:lnTo>
                      <a:pt x="49" y="1150"/>
                    </a:lnTo>
                    <a:lnTo>
                      <a:pt x="910" y="1150"/>
                    </a:lnTo>
                    <a:lnTo>
                      <a:pt x="926" y="1149"/>
                    </a:lnTo>
                    <a:lnTo>
                      <a:pt x="952" y="1130"/>
                    </a:lnTo>
                    <a:lnTo>
                      <a:pt x="957" y="1116"/>
                    </a:lnTo>
                    <a:lnTo>
                      <a:pt x="1153" y="578"/>
                    </a:lnTo>
                    <a:lnTo>
                      <a:pt x="1153" y="575"/>
                    </a:lnTo>
                    <a:lnTo>
                      <a:pt x="1153" y="562"/>
                    </a:lnTo>
                    <a:lnTo>
                      <a:pt x="1146" y="542"/>
                    </a:lnTo>
                    <a:lnTo>
                      <a:pt x="1133" y="526"/>
                    </a:lnTo>
                    <a:lnTo>
                      <a:pt x="1116" y="519"/>
                    </a:lnTo>
                    <a:lnTo>
                      <a:pt x="1106" y="518"/>
                    </a:lnTo>
                    <a:close/>
                    <a:moveTo>
                      <a:pt x="986" y="384"/>
                    </a:moveTo>
                    <a:lnTo>
                      <a:pt x="991" y="384"/>
                    </a:lnTo>
                    <a:lnTo>
                      <a:pt x="999" y="393"/>
                    </a:lnTo>
                    <a:lnTo>
                      <a:pt x="999" y="397"/>
                    </a:lnTo>
                    <a:lnTo>
                      <a:pt x="999" y="518"/>
                    </a:lnTo>
                    <a:lnTo>
                      <a:pt x="962" y="518"/>
                    </a:lnTo>
                    <a:lnTo>
                      <a:pt x="962" y="384"/>
                    </a:lnTo>
                    <a:lnTo>
                      <a:pt x="986" y="384"/>
                    </a:lnTo>
                    <a:close/>
                    <a:moveTo>
                      <a:pt x="923" y="39"/>
                    </a:moveTo>
                    <a:lnTo>
                      <a:pt x="923" y="518"/>
                    </a:lnTo>
                    <a:lnTo>
                      <a:pt x="245" y="518"/>
                    </a:lnTo>
                    <a:lnTo>
                      <a:pt x="238" y="518"/>
                    </a:lnTo>
                    <a:lnTo>
                      <a:pt x="232" y="519"/>
                    </a:lnTo>
                    <a:lnTo>
                      <a:pt x="231" y="519"/>
                    </a:lnTo>
                    <a:lnTo>
                      <a:pt x="231" y="519"/>
                    </a:lnTo>
                    <a:lnTo>
                      <a:pt x="231" y="39"/>
                    </a:lnTo>
                    <a:lnTo>
                      <a:pt x="923" y="39"/>
                    </a:lnTo>
                    <a:close/>
                    <a:moveTo>
                      <a:pt x="192" y="76"/>
                    </a:moveTo>
                    <a:lnTo>
                      <a:pt x="192" y="567"/>
                    </a:lnTo>
                    <a:lnTo>
                      <a:pt x="190" y="571"/>
                    </a:lnTo>
                    <a:lnTo>
                      <a:pt x="173" y="620"/>
                    </a:lnTo>
                    <a:lnTo>
                      <a:pt x="173" y="76"/>
                    </a:lnTo>
                    <a:lnTo>
                      <a:pt x="192" y="76"/>
                    </a:lnTo>
                    <a:close/>
                    <a:moveTo>
                      <a:pt x="115" y="115"/>
                    </a:moveTo>
                    <a:lnTo>
                      <a:pt x="134" y="115"/>
                    </a:lnTo>
                    <a:lnTo>
                      <a:pt x="134" y="725"/>
                    </a:lnTo>
                    <a:lnTo>
                      <a:pt x="115" y="778"/>
                    </a:lnTo>
                    <a:lnTo>
                      <a:pt x="115" y="115"/>
                    </a:lnTo>
                    <a:close/>
                    <a:moveTo>
                      <a:pt x="39" y="263"/>
                    </a:moveTo>
                    <a:lnTo>
                      <a:pt x="39" y="257"/>
                    </a:lnTo>
                    <a:lnTo>
                      <a:pt x="48" y="250"/>
                    </a:lnTo>
                    <a:lnTo>
                      <a:pt x="52" y="249"/>
                    </a:lnTo>
                    <a:lnTo>
                      <a:pt x="76" y="249"/>
                    </a:lnTo>
                    <a:lnTo>
                      <a:pt x="76" y="882"/>
                    </a:lnTo>
                    <a:lnTo>
                      <a:pt x="39" y="985"/>
                    </a:lnTo>
                    <a:lnTo>
                      <a:pt x="39" y="263"/>
                    </a:lnTo>
                    <a:close/>
                    <a:moveTo>
                      <a:pt x="920" y="1104"/>
                    </a:moveTo>
                    <a:lnTo>
                      <a:pt x="917" y="1110"/>
                    </a:lnTo>
                    <a:lnTo>
                      <a:pt x="910" y="1112"/>
                    </a:lnTo>
                    <a:lnTo>
                      <a:pt x="49" y="1112"/>
                    </a:lnTo>
                    <a:lnTo>
                      <a:pt x="43" y="1110"/>
                    </a:lnTo>
                    <a:lnTo>
                      <a:pt x="40" y="1107"/>
                    </a:lnTo>
                    <a:lnTo>
                      <a:pt x="39" y="1104"/>
                    </a:lnTo>
                    <a:lnTo>
                      <a:pt x="39" y="1100"/>
                    </a:lnTo>
                    <a:lnTo>
                      <a:pt x="76" y="995"/>
                    </a:lnTo>
                    <a:lnTo>
                      <a:pt x="134" y="837"/>
                    </a:lnTo>
                    <a:lnTo>
                      <a:pt x="192" y="679"/>
                    </a:lnTo>
                    <a:lnTo>
                      <a:pt x="192" y="679"/>
                    </a:lnTo>
                    <a:lnTo>
                      <a:pt x="229" y="578"/>
                    </a:lnTo>
                    <a:lnTo>
                      <a:pt x="231" y="574"/>
                    </a:lnTo>
                    <a:lnTo>
                      <a:pt x="234" y="565"/>
                    </a:lnTo>
                    <a:lnTo>
                      <a:pt x="234" y="564"/>
                    </a:lnTo>
                    <a:lnTo>
                      <a:pt x="238" y="558"/>
                    </a:lnTo>
                    <a:lnTo>
                      <a:pt x="245" y="557"/>
                    </a:lnTo>
                    <a:lnTo>
                      <a:pt x="1106" y="557"/>
                    </a:lnTo>
                    <a:lnTo>
                      <a:pt x="1113" y="561"/>
                    </a:lnTo>
                    <a:lnTo>
                      <a:pt x="1115" y="572"/>
                    </a:lnTo>
                    <a:lnTo>
                      <a:pt x="920" y="1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93945C45-68E4-4911-9D9E-7FEF01590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70"/>
                <a:ext cx="166" cy="13"/>
              </a:xfrm>
              <a:custGeom>
                <a:avLst/>
                <a:gdLst>
                  <a:gd name="T0" fmla="*/ 19 w 499"/>
                  <a:gd name="T1" fmla="*/ 38 h 38"/>
                  <a:gd name="T2" fmla="*/ 480 w 499"/>
                  <a:gd name="T3" fmla="*/ 38 h 38"/>
                  <a:gd name="T4" fmla="*/ 488 w 499"/>
                  <a:gd name="T5" fmla="*/ 37 h 38"/>
                  <a:gd name="T6" fmla="*/ 499 w 499"/>
                  <a:gd name="T7" fmla="*/ 27 h 38"/>
                  <a:gd name="T8" fmla="*/ 499 w 499"/>
                  <a:gd name="T9" fmla="*/ 18 h 38"/>
                  <a:gd name="T10" fmla="*/ 499 w 499"/>
                  <a:gd name="T11" fmla="*/ 11 h 38"/>
                  <a:gd name="T12" fmla="*/ 488 w 499"/>
                  <a:gd name="T13" fmla="*/ 1 h 38"/>
                  <a:gd name="T14" fmla="*/ 480 w 499"/>
                  <a:gd name="T15" fmla="*/ 0 h 38"/>
                  <a:gd name="T16" fmla="*/ 19 w 499"/>
                  <a:gd name="T17" fmla="*/ 0 h 38"/>
                  <a:gd name="T18" fmla="*/ 12 w 499"/>
                  <a:gd name="T19" fmla="*/ 1 h 38"/>
                  <a:gd name="T20" fmla="*/ 0 w 499"/>
                  <a:gd name="T21" fmla="*/ 11 h 38"/>
                  <a:gd name="T22" fmla="*/ 0 w 499"/>
                  <a:gd name="T23" fmla="*/ 18 h 38"/>
                  <a:gd name="T24" fmla="*/ 0 w 499"/>
                  <a:gd name="T25" fmla="*/ 27 h 38"/>
                  <a:gd name="T26" fmla="*/ 12 w 499"/>
                  <a:gd name="T27" fmla="*/ 37 h 38"/>
                  <a:gd name="T28" fmla="*/ 19 w 499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8">
                    <a:moveTo>
                      <a:pt x="19" y="38"/>
                    </a:moveTo>
                    <a:lnTo>
                      <a:pt x="480" y="38"/>
                    </a:lnTo>
                    <a:lnTo>
                      <a:pt x="488" y="37"/>
                    </a:lnTo>
                    <a:lnTo>
                      <a:pt x="499" y="27"/>
                    </a:lnTo>
                    <a:lnTo>
                      <a:pt x="499" y="18"/>
                    </a:lnTo>
                    <a:lnTo>
                      <a:pt x="499" y="11"/>
                    </a:lnTo>
                    <a:lnTo>
                      <a:pt x="488" y="1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12" y="37"/>
                    </a:ln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7F82D31A-CB8E-4141-A8BE-95623EF47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25"/>
                <a:ext cx="77" cy="13"/>
              </a:xfrm>
              <a:custGeom>
                <a:avLst/>
                <a:gdLst>
                  <a:gd name="T0" fmla="*/ 19 w 231"/>
                  <a:gd name="T1" fmla="*/ 37 h 37"/>
                  <a:gd name="T2" fmla="*/ 211 w 231"/>
                  <a:gd name="T3" fmla="*/ 37 h 37"/>
                  <a:gd name="T4" fmla="*/ 219 w 231"/>
                  <a:gd name="T5" fmla="*/ 37 h 37"/>
                  <a:gd name="T6" fmla="*/ 230 w 231"/>
                  <a:gd name="T7" fmla="*/ 26 h 37"/>
                  <a:gd name="T8" fmla="*/ 231 w 231"/>
                  <a:gd name="T9" fmla="*/ 19 h 37"/>
                  <a:gd name="T10" fmla="*/ 230 w 231"/>
                  <a:gd name="T11" fmla="*/ 11 h 37"/>
                  <a:gd name="T12" fmla="*/ 219 w 231"/>
                  <a:gd name="T13" fmla="*/ 0 h 37"/>
                  <a:gd name="T14" fmla="*/ 211 w 231"/>
                  <a:gd name="T15" fmla="*/ 0 h 37"/>
                  <a:gd name="T16" fmla="*/ 19 w 231"/>
                  <a:gd name="T17" fmla="*/ 0 h 37"/>
                  <a:gd name="T18" fmla="*/ 12 w 231"/>
                  <a:gd name="T19" fmla="*/ 0 h 37"/>
                  <a:gd name="T20" fmla="*/ 0 w 231"/>
                  <a:gd name="T21" fmla="*/ 11 h 37"/>
                  <a:gd name="T22" fmla="*/ 0 w 231"/>
                  <a:gd name="T23" fmla="*/ 19 h 37"/>
                  <a:gd name="T24" fmla="*/ 0 w 231"/>
                  <a:gd name="T25" fmla="*/ 26 h 37"/>
                  <a:gd name="T26" fmla="*/ 12 w 231"/>
                  <a:gd name="T27" fmla="*/ 37 h 37"/>
                  <a:gd name="T28" fmla="*/ 19 w 231"/>
                  <a:gd name="T2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1" h="37">
                    <a:moveTo>
                      <a:pt x="19" y="37"/>
                    </a:moveTo>
                    <a:lnTo>
                      <a:pt x="211" y="37"/>
                    </a:lnTo>
                    <a:lnTo>
                      <a:pt x="219" y="37"/>
                    </a:lnTo>
                    <a:lnTo>
                      <a:pt x="230" y="26"/>
                    </a:lnTo>
                    <a:lnTo>
                      <a:pt x="231" y="19"/>
                    </a:lnTo>
                    <a:lnTo>
                      <a:pt x="230" y="11"/>
                    </a:lnTo>
                    <a:lnTo>
                      <a:pt x="219" y="0"/>
                    </a:lnTo>
                    <a:lnTo>
                      <a:pt x="211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12" y="37"/>
                    </a:lnTo>
                    <a:lnTo>
                      <a:pt x="1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C2C19CD4-DBDC-4764-9E00-CC2FA8F1E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214"/>
                <a:ext cx="166" cy="13"/>
              </a:xfrm>
              <a:custGeom>
                <a:avLst/>
                <a:gdLst>
                  <a:gd name="T0" fmla="*/ 19 w 499"/>
                  <a:gd name="T1" fmla="*/ 39 h 39"/>
                  <a:gd name="T2" fmla="*/ 480 w 499"/>
                  <a:gd name="T3" fmla="*/ 39 h 39"/>
                  <a:gd name="T4" fmla="*/ 488 w 499"/>
                  <a:gd name="T5" fmla="*/ 38 h 39"/>
                  <a:gd name="T6" fmla="*/ 499 w 499"/>
                  <a:gd name="T7" fmla="*/ 28 h 39"/>
                  <a:gd name="T8" fmla="*/ 499 w 499"/>
                  <a:gd name="T9" fmla="*/ 20 h 39"/>
                  <a:gd name="T10" fmla="*/ 499 w 499"/>
                  <a:gd name="T11" fmla="*/ 12 h 39"/>
                  <a:gd name="T12" fmla="*/ 488 w 499"/>
                  <a:gd name="T13" fmla="*/ 2 h 39"/>
                  <a:gd name="T14" fmla="*/ 480 w 499"/>
                  <a:gd name="T15" fmla="*/ 0 h 39"/>
                  <a:gd name="T16" fmla="*/ 19 w 499"/>
                  <a:gd name="T17" fmla="*/ 0 h 39"/>
                  <a:gd name="T18" fmla="*/ 12 w 499"/>
                  <a:gd name="T19" fmla="*/ 2 h 39"/>
                  <a:gd name="T20" fmla="*/ 0 w 499"/>
                  <a:gd name="T21" fmla="*/ 12 h 39"/>
                  <a:gd name="T22" fmla="*/ 0 w 499"/>
                  <a:gd name="T23" fmla="*/ 20 h 39"/>
                  <a:gd name="T24" fmla="*/ 0 w 499"/>
                  <a:gd name="T25" fmla="*/ 28 h 39"/>
                  <a:gd name="T26" fmla="*/ 12 w 499"/>
                  <a:gd name="T27" fmla="*/ 38 h 39"/>
                  <a:gd name="T28" fmla="*/ 19 w 499"/>
                  <a:gd name="T2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9">
                    <a:moveTo>
                      <a:pt x="19" y="39"/>
                    </a:moveTo>
                    <a:lnTo>
                      <a:pt x="480" y="39"/>
                    </a:lnTo>
                    <a:lnTo>
                      <a:pt x="488" y="38"/>
                    </a:lnTo>
                    <a:lnTo>
                      <a:pt x="499" y="28"/>
                    </a:lnTo>
                    <a:lnTo>
                      <a:pt x="499" y="20"/>
                    </a:lnTo>
                    <a:lnTo>
                      <a:pt x="499" y="12"/>
                    </a:lnTo>
                    <a:lnTo>
                      <a:pt x="488" y="2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12" y="38"/>
                    </a:lnTo>
                    <a:lnTo>
                      <a:pt x="1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D33646-FC2F-47C4-A03D-0B875FC3F304}"/>
                </a:ext>
              </a:extLst>
            </p:cNvPr>
            <p:cNvSpPr/>
            <p:nvPr/>
          </p:nvSpPr>
          <p:spPr>
            <a:xfrm>
              <a:off x="1687431" y="3256938"/>
              <a:ext cx="1206897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GUI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자료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FDC6A23-FB5B-4C22-8631-B408FC74C17E}"/>
              </a:ext>
            </a:extLst>
          </p:cNvPr>
          <p:cNvGrpSpPr/>
          <p:nvPr/>
        </p:nvGrpSpPr>
        <p:grpSpPr>
          <a:xfrm>
            <a:off x="1309765" y="4536669"/>
            <a:ext cx="1206897" cy="948675"/>
            <a:chOff x="1687431" y="2641879"/>
            <a:chExt cx="1206897" cy="948676"/>
          </a:xfrm>
        </p:grpSpPr>
        <p:grpSp>
          <p:nvGrpSpPr>
            <p:cNvPr id="59" name="Group 8">
              <a:extLst>
                <a:ext uri="{FF2B5EF4-FFF2-40B4-BE49-F238E27FC236}">
                  <a16:creationId xmlns:a16="http://schemas.microsoft.com/office/drawing/2014/main" id="{8F57E264-D5B9-47C8-AF08-C6B1D71E96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6079" y="2641879"/>
              <a:ext cx="609600" cy="608013"/>
              <a:chOff x="328" y="1074"/>
              <a:chExt cx="384" cy="3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5D51E9FD-F4D9-4EC3-872A-3E4F9CE480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" y="1074"/>
                <a:ext cx="384" cy="383"/>
              </a:xfrm>
              <a:custGeom>
                <a:avLst/>
                <a:gdLst>
                  <a:gd name="T0" fmla="*/ 1038 w 1153"/>
                  <a:gd name="T1" fmla="*/ 518 h 1150"/>
                  <a:gd name="T2" fmla="*/ 1037 w 1153"/>
                  <a:gd name="T3" fmla="*/ 387 h 1150"/>
                  <a:gd name="T4" fmla="*/ 1015 w 1153"/>
                  <a:gd name="T5" fmla="*/ 354 h 1150"/>
                  <a:gd name="T6" fmla="*/ 986 w 1153"/>
                  <a:gd name="T7" fmla="*/ 345 h 1150"/>
                  <a:gd name="T8" fmla="*/ 962 w 1153"/>
                  <a:gd name="T9" fmla="*/ 0 h 1150"/>
                  <a:gd name="T10" fmla="*/ 192 w 1153"/>
                  <a:gd name="T11" fmla="*/ 39 h 1150"/>
                  <a:gd name="T12" fmla="*/ 134 w 1153"/>
                  <a:gd name="T13" fmla="*/ 76 h 1150"/>
                  <a:gd name="T14" fmla="*/ 76 w 1153"/>
                  <a:gd name="T15" fmla="*/ 211 h 1150"/>
                  <a:gd name="T16" fmla="*/ 42 w 1153"/>
                  <a:gd name="T17" fmla="*/ 211 h 1150"/>
                  <a:gd name="T18" fmla="*/ 9 w 1153"/>
                  <a:gd name="T19" fmla="*/ 234 h 1150"/>
                  <a:gd name="T20" fmla="*/ 0 w 1153"/>
                  <a:gd name="T21" fmla="*/ 263 h 1150"/>
                  <a:gd name="T22" fmla="*/ 0 w 1153"/>
                  <a:gd name="T23" fmla="*/ 1102 h 1150"/>
                  <a:gd name="T24" fmla="*/ 10 w 1153"/>
                  <a:gd name="T25" fmla="*/ 1132 h 1150"/>
                  <a:gd name="T26" fmla="*/ 37 w 1153"/>
                  <a:gd name="T27" fmla="*/ 1149 h 1150"/>
                  <a:gd name="T28" fmla="*/ 910 w 1153"/>
                  <a:gd name="T29" fmla="*/ 1150 h 1150"/>
                  <a:gd name="T30" fmla="*/ 952 w 1153"/>
                  <a:gd name="T31" fmla="*/ 1130 h 1150"/>
                  <a:gd name="T32" fmla="*/ 1153 w 1153"/>
                  <a:gd name="T33" fmla="*/ 578 h 1150"/>
                  <a:gd name="T34" fmla="*/ 1153 w 1153"/>
                  <a:gd name="T35" fmla="*/ 562 h 1150"/>
                  <a:gd name="T36" fmla="*/ 1133 w 1153"/>
                  <a:gd name="T37" fmla="*/ 526 h 1150"/>
                  <a:gd name="T38" fmla="*/ 1106 w 1153"/>
                  <a:gd name="T39" fmla="*/ 518 h 1150"/>
                  <a:gd name="T40" fmla="*/ 991 w 1153"/>
                  <a:gd name="T41" fmla="*/ 384 h 1150"/>
                  <a:gd name="T42" fmla="*/ 999 w 1153"/>
                  <a:gd name="T43" fmla="*/ 397 h 1150"/>
                  <a:gd name="T44" fmla="*/ 962 w 1153"/>
                  <a:gd name="T45" fmla="*/ 518 h 1150"/>
                  <a:gd name="T46" fmla="*/ 986 w 1153"/>
                  <a:gd name="T47" fmla="*/ 384 h 1150"/>
                  <a:gd name="T48" fmla="*/ 923 w 1153"/>
                  <a:gd name="T49" fmla="*/ 518 h 1150"/>
                  <a:gd name="T50" fmla="*/ 238 w 1153"/>
                  <a:gd name="T51" fmla="*/ 518 h 1150"/>
                  <a:gd name="T52" fmla="*/ 231 w 1153"/>
                  <a:gd name="T53" fmla="*/ 519 h 1150"/>
                  <a:gd name="T54" fmla="*/ 231 w 1153"/>
                  <a:gd name="T55" fmla="*/ 39 h 1150"/>
                  <a:gd name="T56" fmla="*/ 192 w 1153"/>
                  <a:gd name="T57" fmla="*/ 76 h 1150"/>
                  <a:gd name="T58" fmla="*/ 190 w 1153"/>
                  <a:gd name="T59" fmla="*/ 571 h 1150"/>
                  <a:gd name="T60" fmla="*/ 173 w 1153"/>
                  <a:gd name="T61" fmla="*/ 76 h 1150"/>
                  <a:gd name="T62" fmla="*/ 115 w 1153"/>
                  <a:gd name="T63" fmla="*/ 115 h 1150"/>
                  <a:gd name="T64" fmla="*/ 134 w 1153"/>
                  <a:gd name="T65" fmla="*/ 725 h 1150"/>
                  <a:gd name="T66" fmla="*/ 115 w 1153"/>
                  <a:gd name="T67" fmla="*/ 115 h 1150"/>
                  <a:gd name="T68" fmla="*/ 39 w 1153"/>
                  <a:gd name="T69" fmla="*/ 257 h 1150"/>
                  <a:gd name="T70" fmla="*/ 52 w 1153"/>
                  <a:gd name="T71" fmla="*/ 249 h 1150"/>
                  <a:gd name="T72" fmla="*/ 76 w 1153"/>
                  <a:gd name="T73" fmla="*/ 882 h 1150"/>
                  <a:gd name="T74" fmla="*/ 39 w 1153"/>
                  <a:gd name="T75" fmla="*/ 263 h 1150"/>
                  <a:gd name="T76" fmla="*/ 917 w 1153"/>
                  <a:gd name="T77" fmla="*/ 1110 h 1150"/>
                  <a:gd name="T78" fmla="*/ 49 w 1153"/>
                  <a:gd name="T79" fmla="*/ 1112 h 1150"/>
                  <a:gd name="T80" fmla="*/ 40 w 1153"/>
                  <a:gd name="T81" fmla="*/ 1107 h 1150"/>
                  <a:gd name="T82" fmla="*/ 39 w 1153"/>
                  <a:gd name="T83" fmla="*/ 1100 h 1150"/>
                  <a:gd name="T84" fmla="*/ 134 w 1153"/>
                  <a:gd name="T85" fmla="*/ 837 h 1150"/>
                  <a:gd name="T86" fmla="*/ 192 w 1153"/>
                  <a:gd name="T87" fmla="*/ 679 h 1150"/>
                  <a:gd name="T88" fmla="*/ 231 w 1153"/>
                  <a:gd name="T89" fmla="*/ 574 h 1150"/>
                  <a:gd name="T90" fmla="*/ 234 w 1153"/>
                  <a:gd name="T91" fmla="*/ 564 h 1150"/>
                  <a:gd name="T92" fmla="*/ 245 w 1153"/>
                  <a:gd name="T93" fmla="*/ 557 h 1150"/>
                  <a:gd name="T94" fmla="*/ 1113 w 1153"/>
                  <a:gd name="T95" fmla="*/ 561 h 1150"/>
                  <a:gd name="T96" fmla="*/ 920 w 1153"/>
                  <a:gd name="T97" fmla="*/ 1104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3" h="1150">
                    <a:moveTo>
                      <a:pt x="1106" y="518"/>
                    </a:moveTo>
                    <a:lnTo>
                      <a:pt x="1038" y="518"/>
                    </a:lnTo>
                    <a:lnTo>
                      <a:pt x="1038" y="397"/>
                    </a:lnTo>
                    <a:lnTo>
                      <a:pt x="1037" y="387"/>
                    </a:lnTo>
                    <a:lnTo>
                      <a:pt x="1029" y="368"/>
                    </a:lnTo>
                    <a:lnTo>
                      <a:pt x="1015" y="354"/>
                    </a:lnTo>
                    <a:lnTo>
                      <a:pt x="996" y="345"/>
                    </a:lnTo>
                    <a:lnTo>
                      <a:pt x="986" y="345"/>
                    </a:lnTo>
                    <a:lnTo>
                      <a:pt x="962" y="345"/>
                    </a:lnTo>
                    <a:lnTo>
                      <a:pt x="962" y="0"/>
                    </a:lnTo>
                    <a:lnTo>
                      <a:pt x="192" y="0"/>
                    </a:lnTo>
                    <a:lnTo>
                      <a:pt x="192" y="39"/>
                    </a:lnTo>
                    <a:lnTo>
                      <a:pt x="134" y="39"/>
                    </a:lnTo>
                    <a:lnTo>
                      <a:pt x="134" y="76"/>
                    </a:lnTo>
                    <a:lnTo>
                      <a:pt x="76" y="76"/>
                    </a:lnTo>
                    <a:lnTo>
                      <a:pt x="76" y="211"/>
                    </a:lnTo>
                    <a:lnTo>
                      <a:pt x="52" y="211"/>
                    </a:lnTo>
                    <a:lnTo>
                      <a:pt x="42" y="211"/>
                    </a:lnTo>
                    <a:lnTo>
                      <a:pt x="23" y="220"/>
                    </a:lnTo>
                    <a:lnTo>
                      <a:pt x="9" y="234"/>
                    </a:lnTo>
                    <a:lnTo>
                      <a:pt x="1" y="253"/>
                    </a:lnTo>
                    <a:lnTo>
                      <a:pt x="0" y="263"/>
                    </a:lnTo>
                    <a:lnTo>
                      <a:pt x="0" y="1102"/>
                    </a:lnTo>
                    <a:lnTo>
                      <a:pt x="0" y="1102"/>
                    </a:lnTo>
                    <a:lnTo>
                      <a:pt x="1" y="1117"/>
                    </a:lnTo>
                    <a:lnTo>
                      <a:pt x="10" y="1132"/>
                    </a:lnTo>
                    <a:lnTo>
                      <a:pt x="17" y="1140"/>
                    </a:lnTo>
                    <a:lnTo>
                      <a:pt x="37" y="1149"/>
                    </a:lnTo>
                    <a:lnTo>
                      <a:pt x="49" y="1150"/>
                    </a:lnTo>
                    <a:lnTo>
                      <a:pt x="910" y="1150"/>
                    </a:lnTo>
                    <a:lnTo>
                      <a:pt x="926" y="1149"/>
                    </a:lnTo>
                    <a:lnTo>
                      <a:pt x="952" y="1130"/>
                    </a:lnTo>
                    <a:lnTo>
                      <a:pt x="957" y="1116"/>
                    </a:lnTo>
                    <a:lnTo>
                      <a:pt x="1153" y="578"/>
                    </a:lnTo>
                    <a:lnTo>
                      <a:pt x="1153" y="575"/>
                    </a:lnTo>
                    <a:lnTo>
                      <a:pt x="1153" y="562"/>
                    </a:lnTo>
                    <a:lnTo>
                      <a:pt x="1146" y="542"/>
                    </a:lnTo>
                    <a:lnTo>
                      <a:pt x="1133" y="526"/>
                    </a:lnTo>
                    <a:lnTo>
                      <a:pt x="1116" y="519"/>
                    </a:lnTo>
                    <a:lnTo>
                      <a:pt x="1106" y="518"/>
                    </a:lnTo>
                    <a:close/>
                    <a:moveTo>
                      <a:pt x="986" y="384"/>
                    </a:moveTo>
                    <a:lnTo>
                      <a:pt x="991" y="384"/>
                    </a:lnTo>
                    <a:lnTo>
                      <a:pt x="999" y="393"/>
                    </a:lnTo>
                    <a:lnTo>
                      <a:pt x="999" y="397"/>
                    </a:lnTo>
                    <a:lnTo>
                      <a:pt x="999" y="518"/>
                    </a:lnTo>
                    <a:lnTo>
                      <a:pt x="962" y="518"/>
                    </a:lnTo>
                    <a:lnTo>
                      <a:pt x="962" y="384"/>
                    </a:lnTo>
                    <a:lnTo>
                      <a:pt x="986" y="384"/>
                    </a:lnTo>
                    <a:close/>
                    <a:moveTo>
                      <a:pt x="923" y="39"/>
                    </a:moveTo>
                    <a:lnTo>
                      <a:pt x="923" y="518"/>
                    </a:lnTo>
                    <a:lnTo>
                      <a:pt x="245" y="518"/>
                    </a:lnTo>
                    <a:lnTo>
                      <a:pt x="238" y="518"/>
                    </a:lnTo>
                    <a:lnTo>
                      <a:pt x="232" y="519"/>
                    </a:lnTo>
                    <a:lnTo>
                      <a:pt x="231" y="519"/>
                    </a:lnTo>
                    <a:lnTo>
                      <a:pt x="231" y="519"/>
                    </a:lnTo>
                    <a:lnTo>
                      <a:pt x="231" y="39"/>
                    </a:lnTo>
                    <a:lnTo>
                      <a:pt x="923" y="39"/>
                    </a:lnTo>
                    <a:close/>
                    <a:moveTo>
                      <a:pt x="192" y="76"/>
                    </a:moveTo>
                    <a:lnTo>
                      <a:pt x="192" y="567"/>
                    </a:lnTo>
                    <a:lnTo>
                      <a:pt x="190" y="571"/>
                    </a:lnTo>
                    <a:lnTo>
                      <a:pt x="173" y="620"/>
                    </a:lnTo>
                    <a:lnTo>
                      <a:pt x="173" y="76"/>
                    </a:lnTo>
                    <a:lnTo>
                      <a:pt x="192" y="76"/>
                    </a:lnTo>
                    <a:close/>
                    <a:moveTo>
                      <a:pt x="115" y="115"/>
                    </a:moveTo>
                    <a:lnTo>
                      <a:pt x="134" y="115"/>
                    </a:lnTo>
                    <a:lnTo>
                      <a:pt x="134" y="725"/>
                    </a:lnTo>
                    <a:lnTo>
                      <a:pt x="115" y="778"/>
                    </a:lnTo>
                    <a:lnTo>
                      <a:pt x="115" y="115"/>
                    </a:lnTo>
                    <a:close/>
                    <a:moveTo>
                      <a:pt x="39" y="263"/>
                    </a:moveTo>
                    <a:lnTo>
                      <a:pt x="39" y="257"/>
                    </a:lnTo>
                    <a:lnTo>
                      <a:pt x="48" y="250"/>
                    </a:lnTo>
                    <a:lnTo>
                      <a:pt x="52" y="249"/>
                    </a:lnTo>
                    <a:lnTo>
                      <a:pt x="76" y="249"/>
                    </a:lnTo>
                    <a:lnTo>
                      <a:pt x="76" y="882"/>
                    </a:lnTo>
                    <a:lnTo>
                      <a:pt x="39" y="985"/>
                    </a:lnTo>
                    <a:lnTo>
                      <a:pt x="39" y="263"/>
                    </a:lnTo>
                    <a:close/>
                    <a:moveTo>
                      <a:pt x="920" y="1104"/>
                    </a:moveTo>
                    <a:lnTo>
                      <a:pt x="917" y="1110"/>
                    </a:lnTo>
                    <a:lnTo>
                      <a:pt x="910" y="1112"/>
                    </a:lnTo>
                    <a:lnTo>
                      <a:pt x="49" y="1112"/>
                    </a:lnTo>
                    <a:lnTo>
                      <a:pt x="43" y="1110"/>
                    </a:lnTo>
                    <a:lnTo>
                      <a:pt x="40" y="1107"/>
                    </a:lnTo>
                    <a:lnTo>
                      <a:pt x="39" y="1104"/>
                    </a:lnTo>
                    <a:lnTo>
                      <a:pt x="39" y="1100"/>
                    </a:lnTo>
                    <a:lnTo>
                      <a:pt x="76" y="995"/>
                    </a:lnTo>
                    <a:lnTo>
                      <a:pt x="134" y="837"/>
                    </a:lnTo>
                    <a:lnTo>
                      <a:pt x="192" y="679"/>
                    </a:lnTo>
                    <a:lnTo>
                      <a:pt x="192" y="679"/>
                    </a:lnTo>
                    <a:lnTo>
                      <a:pt x="229" y="578"/>
                    </a:lnTo>
                    <a:lnTo>
                      <a:pt x="231" y="574"/>
                    </a:lnTo>
                    <a:lnTo>
                      <a:pt x="234" y="565"/>
                    </a:lnTo>
                    <a:lnTo>
                      <a:pt x="234" y="564"/>
                    </a:lnTo>
                    <a:lnTo>
                      <a:pt x="238" y="558"/>
                    </a:lnTo>
                    <a:lnTo>
                      <a:pt x="245" y="557"/>
                    </a:lnTo>
                    <a:lnTo>
                      <a:pt x="1106" y="557"/>
                    </a:lnTo>
                    <a:lnTo>
                      <a:pt x="1113" y="561"/>
                    </a:lnTo>
                    <a:lnTo>
                      <a:pt x="1115" y="572"/>
                    </a:lnTo>
                    <a:lnTo>
                      <a:pt x="920" y="1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06DFA951-2EE6-42B6-BCD0-F0B7D90FA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70"/>
                <a:ext cx="166" cy="13"/>
              </a:xfrm>
              <a:custGeom>
                <a:avLst/>
                <a:gdLst>
                  <a:gd name="T0" fmla="*/ 19 w 499"/>
                  <a:gd name="T1" fmla="*/ 38 h 38"/>
                  <a:gd name="T2" fmla="*/ 480 w 499"/>
                  <a:gd name="T3" fmla="*/ 38 h 38"/>
                  <a:gd name="T4" fmla="*/ 488 w 499"/>
                  <a:gd name="T5" fmla="*/ 37 h 38"/>
                  <a:gd name="T6" fmla="*/ 499 w 499"/>
                  <a:gd name="T7" fmla="*/ 27 h 38"/>
                  <a:gd name="T8" fmla="*/ 499 w 499"/>
                  <a:gd name="T9" fmla="*/ 18 h 38"/>
                  <a:gd name="T10" fmla="*/ 499 w 499"/>
                  <a:gd name="T11" fmla="*/ 11 h 38"/>
                  <a:gd name="T12" fmla="*/ 488 w 499"/>
                  <a:gd name="T13" fmla="*/ 1 h 38"/>
                  <a:gd name="T14" fmla="*/ 480 w 499"/>
                  <a:gd name="T15" fmla="*/ 0 h 38"/>
                  <a:gd name="T16" fmla="*/ 19 w 499"/>
                  <a:gd name="T17" fmla="*/ 0 h 38"/>
                  <a:gd name="T18" fmla="*/ 12 w 499"/>
                  <a:gd name="T19" fmla="*/ 1 h 38"/>
                  <a:gd name="T20" fmla="*/ 0 w 499"/>
                  <a:gd name="T21" fmla="*/ 11 h 38"/>
                  <a:gd name="T22" fmla="*/ 0 w 499"/>
                  <a:gd name="T23" fmla="*/ 18 h 38"/>
                  <a:gd name="T24" fmla="*/ 0 w 499"/>
                  <a:gd name="T25" fmla="*/ 27 h 38"/>
                  <a:gd name="T26" fmla="*/ 12 w 499"/>
                  <a:gd name="T27" fmla="*/ 37 h 38"/>
                  <a:gd name="T28" fmla="*/ 19 w 499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8">
                    <a:moveTo>
                      <a:pt x="19" y="38"/>
                    </a:moveTo>
                    <a:lnTo>
                      <a:pt x="480" y="38"/>
                    </a:lnTo>
                    <a:lnTo>
                      <a:pt x="488" y="37"/>
                    </a:lnTo>
                    <a:lnTo>
                      <a:pt x="499" y="27"/>
                    </a:lnTo>
                    <a:lnTo>
                      <a:pt x="499" y="18"/>
                    </a:lnTo>
                    <a:lnTo>
                      <a:pt x="499" y="11"/>
                    </a:lnTo>
                    <a:lnTo>
                      <a:pt x="488" y="1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12" y="37"/>
                    </a:ln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CA211CA0-C04E-48FC-92A4-0A7BA6C82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25"/>
                <a:ext cx="77" cy="13"/>
              </a:xfrm>
              <a:custGeom>
                <a:avLst/>
                <a:gdLst>
                  <a:gd name="T0" fmla="*/ 19 w 231"/>
                  <a:gd name="T1" fmla="*/ 37 h 37"/>
                  <a:gd name="T2" fmla="*/ 211 w 231"/>
                  <a:gd name="T3" fmla="*/ 37 h 37"/>
                  <a:gd name="T4" fmla="*/ 219 w 231"/>
                  <a:gd name="T5" fmla="*/ 37 h 37"/>
                  <a:gd name="T6" fmla="*/ 230 w 231"/>
                  <a:gd name="T7" fmla="*/ 26 h 37"/>
                  <a:gd name="T8" fmla="*/ 231 w 231"/>
                  <a:gd name="T9" fmla="*/ 19 h 37"/>
                  <a:gd name="T10" fmla="*/ 230 w 231"/>
                  <a:gd name="T11" fmla="*/ 11 h 37"/>
                  <a:gd name="T12" fmla="*/ 219 w 231"/>
                  <a:gd name="T13" fmla="*/ 0 h 37"/>
                  <a:gd name="T14" fmla="*/ 211 w 231"/>
                  <a:gd name="T15" fmla="*/ 0 h 37"/>
                  <a:gd name="T16" fmla="*/ 19 w 231"/>
                  <a:gd name="T17" fmla="*/ 0 h 37"/>
                  <a:gd name="T18" fmla="*/ 12 w 231"/>
                  <a:gd name="T19" fmla="*/ 0 h 37"/>
                  <a:gd name="T20" fmla="*/ 0 w 231"/>
                  <a:gd name="T21" fmla="*/ 11 h 37"/>
                  <a:gd name="T22" fmla="*/ 0 w 231"/>
                  <a:gd name="T23" fmla="*/ 19 h 37"/>
                  <a:gd name="T24" fmla="*/ 0 w 231"/>
                  <a:gd name="T25" fmla="*/ 26 h 37"/>
                  <a:gd name="T26" fmla="*/ 12 w 231"/>
                  <a:gd name="T27" fmla="*/ 37 h 37"/>
                  <a:gd name="T28" fmla="*/ 19 w 231"/>
                  <a:gd name="T2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1" h="37">
                    <a:moveTo>
                      <a:pt x="19" y="37"/>
                    </a:moveTo>
                    <a:lnTo>
                      <a:pt x="211" y="37"/>
                    </a:lnTo>
                    <a:lnTo>
                      <a:pt x="219" y="37"/>
                    </a:lnTo>
                    <a:lnTo>
                      <a:pt x="230" y="26"/>
                    </a:lnTo>
                    <a:lnTo>
                      <a:pt x="231" y="19"/>
                    </a:lnTo>
                    <a:lnTo>
                      <a:pt x="230" y="11"/>
                    </a:lnTo>
                    <a:lnTo>
                      <a:pt x="219" y="0"/>
                    </a:lnTo>
                    <a:lnTo>
                      <a:pt x="211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12" y="37"/>
                    </a:lnTo>
                    <a:lnTo>
                      <a:pt x="1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A79E8FC5-1955-4119-98D2-06D7CA651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214"/>
                <a:ext cx="166" cy="13"/>
              </a:xfrm>
              <a:custGeom>
                <a:avLst/>
                <a:gdLst>
                  <a:gd name="T0" fmla="*/ 19 w 499"/>
                  <a:gd name="T1" fmla="*/ 39 h 39"/>
                  <a:gd name="T2" fmla="*/ 480 w 499"/>
                  <a:gd name="T3" fmla="*/ 39 h 39"/>
                  <a:gd name="T4" fmla="*/ 488 w 499"/>
                  <a:gd name="T5" fmla="*/ 38 h 39"/>
                  <a:gd name="T6" fmla="*/ 499 w 499"/>
                  <a:gd name="T7" fmla="*/ 28 h 39"/>
                  <a:gd name="T8" fmla="*/ 499 w 499"/>
                  <a:gd name="T9" fmla="*/ 20 h 39"/>
                  <a:gd name="T10" fmla="*/ 499 w 499"/>
                  <a:gd name="T11" fmla="*/ 12 h 39"/>
                  <a:gd name="T12" fmla="*/ 488 w 499"/>
                  <a:gd name="T13" fmla="*/ 2 h 39"/>
                  <a:gd name="T14" fmla="*/ 480 w 499"/>
                  <a:gd name="T15" fmla="*/ 0 h 39"/>
                  <a:gd name="T16" fmla="*/ 19 w 499"/>
                  <a:gd name="T17" fmla="*/ 0 h 39"/>
                  <a:gd name="T18" fmla="*/ 12 w 499"/>
                  <a:gd name="T19" fmla="*/ 2 h 39"/>
                  <a:gd name="T20" fmla="*/ 0 w 499"/>
                  <a:gd name="T21" fmla="*/ 12 h 39"/>
                  <a:gd name="T22" fmla="*/ 0 w 499"/>
                  <a:gd name="T23" fmla="*/ 20 h 39"/>
                  <a:gd name="T24" fmla="*/ 0 w 499"/>
                  <a:gd name="T25" fmla="*/ 28 h 39"/>
                  <a:gd name="T26" fmla="*/ 12 w 499"/>
                  <a:gd name="T27" fmla="*/ 38 h 39"/>
                  <a:gd name="T28" fmla="*/ 19 w 499"/>
                  <a:gd name="T2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9">
                    <a:moveTo>
                      <a:pt x="19" y="39"/>
                    </a:moveTo>
                    <a:lnTo>
                      <a:pt x="480" y="39"/>
                    </a:lnTo>
                    <a:lnTo>
                      <a:pt x="488" y="38"/>
                    </a:lnTo>
                    <a:lnTo>
                      <a:pt x="499" y="28"/>
                    </a:lnTo>
                    <a:lnTo>
                      <a:pt x="499" y="20"/>
                    </a:lnTo>
                    <a:lnTo>
                      <a:pt x="499" y="12"/>
                    </a:lnTo>
                    <a:lnTo>
                      <a:pt x="488" y="2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12" y="38"/>
                    </a:lnTo>
                    <a:lnTo>
                      <a:pt x="1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3E4E0DA-CDD8-4F34-9DC9-1178B30B7DE9}"/>
                </a:ext>
              </a:extLst>
            </p:cNvPr>
            <p:cNvSpPr/>
            <p:nvPr/>
          </p:nvSpPr>
          <p:spPr>
            <a:xfrm>
              <a:off x="1687431" y="3256938"/>
              <a:ext cx="1206897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JAVA 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공부자료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F146FA-1E19-4480-BD29-EF6C48688FC7}"/>
              </a:ext>
            </a:extLst>
          </p:cNvPr>
          <p:cNvGrpSpPr/>
          <p:nvPr/>
        </p:nvGrpSpPr>
        <p:grpSpPr>
          <a:xfrm>
            <a:off x="1309765" y="5681400"/>
            <a:ext cx="1206897" cy="948677"/>
            <a:chOff x="1687431" y="2641879"/>
            <a:chExt cx="1206897" cy="948676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7AAD2E5F-1626-4C17-B50E-9642737CB9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6079" y="2641879"/>
              <a:ext cx="609600" cy="608013"/>
              <a:chOff x="328" y="1074"/>
              <a:chExt cx="384" cy="38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38AC48B8-1AA0-4051-8429-A08BAD552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" y="1074"/>
                <a:ext cx="384" cy="383"/>
              </a:xfrm>
              <a:custGeom>
                <a:avLst/>
                <a:gdLst>
                  <a:gd name="T0" fmla="*/ 1038 w 1153"/>
                  <a:gd name="T1" fmla="*/ 518 h 1150"/>
                  <a:gd name="T2" fmla="*/ 1037 w 1153"/>
                  <a:gd name="T3" fmla="*/ 387 h 1150"/>
                  <a:gd name="T4" fmla="*/ 1015 w 1153"/>
                  <a:gd name="T5" fmla="*/ 354 h 1150"/>
                  <a:gd name="T6" fmla="*/ 986 w 1153"/>
                  <a:gd name="T7" fmla="*/ 345 h 1150"/>
                  <a:gd name="T8" fmla="*/ 962 w 1153"/>
                  <a:gd name="T9" fmla="*/ 0 h 1150"/>
                  <a:gd name="T10" fmla="*/ 192 w 1153"/>
                  <a:gd name="T11" fmla="*/ 39 h 1150"/>
                  <a:gd name="T12" fmla="*/ 134 w 1153"/>
                  <a:gd name="T13" fmla="*/ 76 h 1150"/>
                  <a:gd name="T14" fmla="*/ 76 w 1153"/>
                  <a:gd name="T15" fmla="*/ 211 h 1150"/>
                  <a:gd name="T16" fmla="*/ 42 w 1153"/>
                  <a:gd name="T17" fmla="*/ 211 h 1150"/>
                  <a:gd name="T18" fmla="*/ 9 w 1153"/>
                  <a:gd name="T19" fmla="*/ 234 h 1150"/>
                  <a:gd name="T20" fmla="*/ 0 w 1153"/>
                  <a:gd name="T21" fmla="*/ 263 h 1150"/>
                  <a:gd name="T22" fmla="*/ 0 w 1153"/>
                  <a:gd name="T23" fmla="*/ 1102 h 1150"/>
                  <a:gd name="T24" fmla="*/ 10 w 1153"/>
                  <a:gd name="T25" fmla="*/ 1132 h 1150"/>
                  <a:gd name="T26" fmla="*/ 37 w 1153"/>
                  <a:gd name="T27" fmla="*/ 1149 h 1150"/>
                  <a:gd name="T28" fmla="*/ 910 w 1153"/>
                  <a:gd name="T29" fmla="*/ 1150 h 1150"/>
                  <a:gd name="T30" fmla="*/ 952 w 1153"/>
                  <a:gd name="T31" fmla="*/ 1130 h 1150"/>
                  <a:gd name="T32" fmla="*/ 1153 w 1153"/>
                  <a:gd name="T33" fmla="*/ 578 h 1150"/>
                  <a:gd name="T34" fmla="*/ 1153 w 1153"/>
                  <a:gd name="T35" fmla="*/ 562 h 1150"/>
                  <a:gd name="T36" fmla="*/ 1133 w 1153"/>
                  <a:gd name="T37" fmla="*/ 526 h 1150"/>
                  <a:gd name="T38" fmla="*/ 1106 w 1153"/>
                  <a:gd name="T39" fmla="*/ 518 h 1150"/>
                  <a:gd name="T40" fmla="*/ 991 w 1153"/>
                  <a:gd name="T41" fmla="*/ 384 h 1150"/>
                  <a:gd name="T42" fmla="*/ 999 w 1153"/>
                  <a:gd name="T43" fmla="*/ 397 h 1150"/>
                  <a:gd name="T44" fmla="*/ 962 w 1153"/>
                  <a:gd name="T45" fmla="*/ 518 h 1150"/>
                  <a:gd name="T46" fmla="*/ 986 w 1153"/>
                  <a:gd name="T47" fmla="*/ 384 h 1150"/>
                  <a:gd name="T48" fmla="*/ 923 w 1153"/>
                  <a:gd name="T49" fmla="*/ 518 h 1150"/>
                  <a:gd name="T50" fmla="*/ 238 w 1153"/>
                  <a:gd name="T51" fmla="*/ 518 h 1150"/>
                  <a:gd name="T52" fmla="*/ 231 w 1153"/>
                  <a:gd name="T53" fmla="*/ 519 h 1150"/>
                  <a:gd name="T54" fmla="*/ 231 w 1153"/>
                  <a:gd name="T55" fmla="*/ 39 h 1150"/>
                  <a:gd name="T56" fmla="*/ 192 w 1153"/>
                  <a:gd name="T57" fmla="*/ 76 h 1150"/>
                  <a:gd name="T58" fmla="*/ 190 w 1153"/>
                  <a:gd name="T59" fmla="*/ 571 h 1150"/>
                  <a:gd name="T60" fmla="*/ 173 w 1153"/>
                  <a:gd name="T61" fmla="*/ 76 h 1150"/>
                  <a:gd name="T62" fmla="*/ 115 w 1153"/>
                  <a:gd name="T63" fmla="*/ 115 h 1150"/>
                  <a:gd name="T64" fmla="*/ 134 w 1153"/>
                  <a:gd name="T65" fmla="*/ 725 h 1150"/>
                  <a:gd name="T66" fmla="*/ 115 w 1153"/>
                  <a:gd name="T67" fmla="*/ 115 h 1150"/>
                  <a:gd name="T68" fmla="*/ 39 w 1153"/>
                  <a:gd name="T69" fmla="*/ 257 h 1150"/>
                  <a:gd name="T70" fmla="*/ 52 w 1153"/>
                  <a:gd name="T71" fmla="*/ 249 h 1150"/>
                  <a:gd name="T72" fmla="*/ 76 w 1153"/>
                  <a:gd name="T73" fmla="*/ 882 h 1150"/>
                  <a:gd name="T74" fmla="*/ 39 w 1153"/>
                  <a:gd name="T75" fmla="*/ 263 h 1150"/>
                  <a:gd name="T76" fmla="*/ 917 w 1153"/>
                  <a:gd name="T77" fmla="*/ 1110 h 1150"/>
                  <a:gd name="T78" fmla="*/ 49 w 1153"/>
                  <a:gd name="T79" fmla="*/ 1112 h 1150"/>
                  <a:gd name="T80" fmla="*/ 40 w 1153"/>
                  <a:gd name="T81" fmla="*/ 1107 h 1150"/>
                  <a:gd name="T82" fmla="*/ 39 w 1153"/>
                  <a:gd name="T83" fmla="*/ 1100 h 1150"/>
                  <a:gd name="T84" fmla="*/ 134 w 1153"/>
                  <a:gd name="T85" fmla="*/ 837 h 1150"/>
                  <a:gd name="T86" fmla="*/ 192 w 1153"/>
                  <a:gd name="T87" fmla="*/ 679 h 1150"/>
                  <a:gd name="T88" fmla="*/ 231 w 1153"/>
                  <a:gd name="T89" fmla="*/ 574 h 1150"/>
                  <a:gd name="T90" fmla="*/ 234 w 1153"/>
                  <a:gd name="T91" fmla="*/ 564 h 1150"/>
                  <a:gd name="T92" fmla="*/ 245 w 1153"/>
                  <a:gd name="T93" fmla="*/ 557 h 1150"/>
                  <a:gd name="T94" fmla="*/ 1113 w 1153"/>
                  <a:gd name="T95" fmla="*/ 561 h 1150"/>
                  <a:gd name="T96" fmla="*/ 920 w 1153"/>
                  <a:gd name="T97" fmla="*/ 1104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3" h="1150">
                    <a:moveTo>
                      <a:pt x="1106" y="518"/>
                    </a:moveTo>
                    <a:lnTo>
                      <a:pt x="1038" y="518"/>
                    </a:lnTo>
                    <a:lnTo>
                      <a:pt x="1038" y="397"/>
                    </a:lnTo>
                    <a:lnTo>
                      <a:pt x="1037" y="387"/>
                    </a:lnTo>
                    <a:lnTo>
                      <a:pt x="1029" y="368"/>
                    </a:lnTo>
                    <a:lnTo>
                      <a:pt x="1015" y="354"/>
                    </a:lnTo>
                    <a:lnTo>
                      <a:pt x="996" y="345"/>
                    </a:lnTo>
                    <a:lnTo>
                      <a:pt x="986" y="345"/>
                    </a:lnTo>
                    <a:lnTo>
                      <a:pt x="962" y="345"/>
                    </a:lnTo>
                    <a:lnTo>
                      <a:pt x="962" y="0"/>
                    </a:lnTo>
                    <a:lnTo>
                      <a:pt x="192" y="0"/>
                    </a:lnTo>
                    <a:lnTo>
                      <a:pt x="192" y="39"/>
                    </a:lnTo>
                    <a:lnTo>
                      <a:pt x="134" y="39"/>
                    </a:lnTo>
                    <a:lnTo>
                      <a:pt x="134" y="76"/>
                    </a:lnTo>
                    <a:lnTo>
                      <a:pt x="76" y="76"/>
                    </a:lnTo>
                    <a:lnTo>
                      <a:pt x="76" y="211"/>
                    </a:lnTo>
                    <a:lnTo>
                      <a:pt x="52" y="211"/>
                    </a:lnTo>
                    <a:lnTo>
                      <a:pt x="42" y="211"/>
                    </a:lnTo>
                    <a:lnTo>
                      <a:pt x="23" y="220"/>
                    </a:lnTo>
                    <a:lnTo>
                      <a:pt x="9" y="234"/>
                    </a:lnTo>
                    <a:lnTo>
                      <a:pt x="1" y="253"/>
                    </a:lnTo>
                    <a:lnTo>
                      <a:pt x="0" y="263"/>
                    </a:lnTo>
                    <a:lnTo>
                      <a:pt x="0" y="1102"/>
                    </a:lnTo>
                    <a:lnTo>
                      <a:pt x="0" y="1102"/>
                    </a:lnTo>
                    <a:lnTo>
                      <a:pt x="1" y="1117"/>
                    </a:lnTo>
                    <a:lnTo>
                      <a:pt x="10" y="1132"/>
                    </a:lnTo>
                    <a:lnTo>
                      <a:pt x="17" y="1140"/>
                    </a:lnTo>
                    <a:lnTo>
                      <a:pt x="37" y="1149"/>
                    </a:lnTo>
                    <a:lnTo>
                      <a:pt x="49" y="1150"/>
                    </a:lnTo>
                    <a:lnTo>
                      <a:pt x="910" y="1150"/>
                    </a:lnTo>
                    <a:lnTo>
                      <a:pt x="926" y="1149"/>
                    </a:lnTo>
                    <a:lnTo>
                      <a:pt x="952" y="1130"/>
                    </a:lnTo>
                    <a:lnTo>
                      <a:pt x="957" y="1116"/>
                    </a:lnTo>
                    <a:lnTo>
                      <a:pt x="1153" y="578"/>
                    </a:lnTo>
                    <a:lnTo>
                      <a:pt x="1153" y="575"/>
                    </a:lnTo>
                    <a:lnTo>
                      <a:pt x="1153" y="562"/>
                    </a:lnTo>
                    <a:lnTo>
                      <a:pt x="1146" y="542"/>
                    </a:lnTo>
                    <a:lnTo>
                      <a:pt x="1133" y="526"/>
                    </a:lnTo>
                    <a:lnTo>
                      <a:pt x="1116" y="519"/>
                    </a:lnTo>
                    <a:lnTo>
                      <a:pt x="1106" y="518"/>
                    </a:lnTo>
                    <a:close/>
                    <a:moveTo>
                      <a:pt x="986" y="384"/>
                    </a:moveTo>
                    <a:lnTo>
                      <a:pt x="991" y="384"/>
                    </a:lnTo>
                    <a:lnTo>
                      <a:pt x="999" y="393"/>
                    </a:lnTo>
                    <a:lnTo>
                      <a:pt x="999" y="397"/>
                    </a:lnTo>
                    <a:lnTo>
                      <a:pt x="999" y="518"/>
                    </a:lnTo>
                    <a:lnTo>
                      <a:pt x="962" y="518"/>
                    </a:lnTo>
                    <a:lnTo>
                      <a:pt x="962" y="384"/>
                    </a:lnTo>
                    <a:lnTo>
                      <a:pt x="986" y="384"/>
                    </a:lnTo>
                    <a:close/>
                    <a:moveTo>
                      <a:pt x="923" y="39"/>
                    </a:moveTo>
                    <a:lnTo>
                      <a:pt x="923" y="518"/>
                    </a:lnTo>
                    <a:lnTo>
                      <a:pt x="245" y="518"/>
                    </a:lnTo>
                    <a:lnTo>
                      <a:pt x="238" y="518"/>
                    </a:lnTo>
                    <a:lnTo>
                      <a:pt x="232" y="519"/>
                    </a:lnTo>
                    <a:lnTo>
                      <a:pt x="231" y="519"/>
                    </a:lnTo>
                    <a:lnTo>
                      <a:pt x="231" y="519"/>
                    </a:lnTo>
                    <a:lnTo>
                      <a:pt x="231" y="39"/>
                    </a:lnTo>
                    <a:lnTo>
                      <a:pt x="923" y="39"/>
                    </a:lnTo>
                    <a:close/>
                    <a:moveTo>
                      <a:pt x="192" y="76"/>
                    </a:moveTo>
                    <a:lnTo>
                      <a:pt x="192" y="567"/>
                    </a:lnTo>
                    <a:lnTo>
                      <a:pt x="190" y="571"/>
                    </a:lnTo>
                    <a:lnTo>
                      <a:pt x="173" y="620"/>
                    </a:lnTo>
                    <a:lnTo>
                      <a:pt x="173" y="76"/>
                    </a:lnTo>
                    <a:lnTo>
                      <a:pt x="192" y="76"/>
                    </a:lnTo>
                    <a:close/>
                    <a:moveTo>
                      <a:pt x="115" y="115"/>
                    </a:moveTo>
                    <a:lnTo>
                      <a:pt x="134" y="115"/>
                    </a:lnTo>
                    <a:lnTo>
                      <a:pt x="134" y="725"/>
                    </a:lnTo>
                    <a:lnTo>
                      <a:pt x="115" y="778"/>
                    </a:lnTo>
                    <a:lnTo>
                      <a:pt x="115" y="115"/>
                    </a:lnTo>
                    <a:close/>
                    <a:moveTo>
                      <a:pt x="39" y="263"/>
                    </a:moveTo>
                    <a:lnTo>
                      <a:pt x="39" y="257"/>
                    </a:lnTo>
                    <a:lnTo>
                      <a:pt x="48" y="250"/>
                    </a:lnTo>
                    <a:lnTo>
                      <a:pt x="52" y="249"/>
                    </a:lnTo>
                    <a:lnTo>
                      <a:pt x="76" y="249"/>
                    </a:lnTo>
                    <a:lnTo>
                      <a:pt x="76" y="882"/>
                    </a:lnTo>
                    <a:lnTo>
                      <a:pt x="39" y="985"/>
                    </a:lnTo>
                    <a:lnTo>
                      <a:pt x="39" y="263"/>
                    </a:lnTo>
                    <a:close/>
                    <a:moveTo>
                      <a:pt x="920" y="1104"/>
                    </a:moveTo>
                    <a:lnTo>
                      <a:pt x="917" y="1110"/>
                    </a:lnTo>
                    <a:lnTo>
                      <a:pt x="910" y="1112"/>
                    </a:lnTo>
                    <a:lnTo>
                      <a:pt x="49" y="1112"/>
                    </a:lnTo>
                    <a:lnTo>
                      <a:pt x="43" y="1110"/>
                    </a:lnTo>
                    <a:lnTo>
                      <a:pt x="40" y="1107"/>
                    </a:lnTo>
                    <a:lnTo>
                      <a:pt x="39" y="1104"/>
                    </a:lnTo>
                    <a:lnTo>
                      <a:pt x="39" y="1100"/>
                    </a:lnTo>
                    <a:lnTo>
                      <a:pt x="76" y="995"/>
                    </a:lnTo>
                    <a:lnTo>
                      <a:pt x="134" y="837"/>
                    </a:lnTo>
                    <a:lnTo>
                      <a:pt x="192" y="679"/>
                    </a:lnTo>
                    <a:lnTo>
                      <a:pt x="192" y="679"/>
                    </a:lnTo>
                    <a:lnTo>
                      <a:pt x="229" y="578"/>
                    </a:lnTo>
                    <a:lnTo>
                      <a:pt x="231" y="574"/>
                    </a:lnTo>
                    <a:lnTo>
                      <a:pt x="234" y="565"/>
                    </a:lnTo>
                    <a:lnTo>
                      <a:pt x="234" y="564"/>
                    </a:lnTo>
                    <a:lnTo>
                      <a:pt x="238" y="558"/>
                    </a:lnTo>
                    <a:lnTo>
                      <a:pt x="245" y="557"/>
                    </a:lnTo>
                    <a:lnTo>
                      <a:pt x="1106" y="557"/>
                    </a:lnTo>
                    <a:lnTo>
                      <a:pt x="1113" y="561"/>
                    </a:lnTo>
                    <a:lnTo>
                      <a:pt x="1115" y="572"/>
                    </a:lnTo>
                    <a:lnTo>
                      <a:pt x="920" y="1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2FB01C4A-50DF-49B1-8FE0-F728A3E9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70"/>
                <a:ext cx="166" cy="13"/>
              </a:xfrm>
              <a:custGeom>
                <a:avLst/>
                <a:gdLst>
                  <a:gd name="T0" fmla="*/ 19 w 499"/>
                  <a:gd name="T1" fmla="*/ 38 h 38"/>
                  <a:gd name="T2" fmla="*/ 480 w 499"/>
                  <a:gd name="T3" fmla="*/ 38 h 38"/>
                  <a:gd name="T4" fmla="*/ 488 w 499"/>
                  <a:gd name="T5" fmla="*/ 37 h 38"/>
                  <a:gd name="T6" fmla="*/ 499 w 499"/>
                  <a:gd name="T7" fmla="*/ 27 h 38"/>
                  <a:gd name="T8" fmla="*/ 499 w 499"/>
                  <a:gd name="T9" fmla="*/ 18 h 38"/>
                  <a:gd name="T10" fmla="*/ 499 w 499"/>
                  <a:gd name="T11" fmla="*/ 11 h 38"/>
                  <a:gd name="T12" fmla="*/ 488 w 499"/>
                  <a:gd name="T13" fmla="*/ 1 h 38"/>
                  <a:gd name="T14" fmla="*/ 480 w 499"/>
                  <a:gd name="T15" fmla="*/ 0 h 38"/>
                  <a:gd name="T16" fmla="*/ 19 w 499"/>
                  <a:gd name="T17" fmla="*/ 0 h 38"/>
                  <a:gd name="T18" fmla="*/ 12 w 499"/>
                  <a:gd name="T19" fmla="*/ 1 h 38"/>
                  <a:gd name="T20" fmla="*/ 0 w 499"/>
                  <a:gd name="T21" fmla="*/ 11 h 38"/>
                  <a:gd name="T22" fmla="*/ 0 w 499"/>
                  <a:gd name="T23" fmla="*/ 18 h 38"/>
                  <a:gd name="T24" fmla="*/ 0 w 499"/>
                  <a:gd name="T25" fmla="*/ 27 h 38"/>
                  <a:gd name="T26" fmla="*/ 12 w 499"/>
                  <a:gd name="T27" fmla="*/ 37 h 38"/>
                  <a:gd name="T28" fmla="*/ 19 w 499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8">
                    <a:moveTo>
                      <a:pt x="19" y="38"/>
                    </a:moveTo>
                    <a:lnTo>
                      <a:pt x="480" y="38"/>
                    </a:lnTo>
                    <a:lnTo>
                      <a:pt x="488" y="37"/>
                    </a:lnTo>
                    <a:lnTo>
                      <a:pt x="499" y="27"/>
                    </a:lnTo>
                    <a:lnTo>
                      <a:pt x="499" y="18"/>
                    </a:lnTo>
                    <a:lnTo>
                      <a:pt x="499" y="11"/>
                    </a:lnTo>
                    <a:lnTo>
                      <a:pt x="488" y="1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12" y="37"/>
                    </a:ln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25ED12A-B10D-4BF5-9971-6BC836D2A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125"/>
                <a:ext cx="77" cy="13"/>
              </a:xfrm>
              <a:custGeom>
                <a:avLst/>
                <a:gdLst>
                  <a:gd name="T0" fmla="*/ 19 w 231"/>
                  <a:gd name="T1" fmla="*/ 37 h 37"/>
                  <a:gd name="T2" fmla="*/ 211 w 231"/>
                  <a:gd name="T3" fmla="*/ 37 h 37"/>
                  <a:gd name="T4" fmla="*/ 219 w 231"/>
                  <a:gd name="T5" fmla="*/ 37 h 37"/>
                  <a:gd name="T6" fmla="*/ 230 w 231"/>
                  <a:gd name="T7" fmla="*/ 26 h 37"/>
                  <a:gd name="T8" fmla="*/ 231 w 231"/>
                  <a:gd name="T9" fmla="*/ 19 h 37"/>
                  <a:gd name="T10" fmla="*/ 230 w 231"/>
                  <a:gd name="T11" fmla="*/ 11 h 37"/>
                  <a:gd name="T12" fmla="*/ 219 w 231"/>
                  <a:gd name="T13" fmla="*/ 0 h 37"/>
                  <a:gd name="T14" fmla="*/ 211 w 231"/>
                  <a:gd name="T15" fmla="*/ 0 h 37"/>
                  <a:gd name="T16" fmla="*/ 19 w 231"/>
                  <a:gd name="T17" fmla="*/ 0 h 37"/>
                  <a:gd name="T18" fmla="*/ 12 w 231"/>
                  <a:gd name="T19" fmla="*/ 0 h 37"/>
                  <a:gd name="T20" fmla="*/ 0 w 231"/>
                  <a:gd name="T21" fmla="*/ 11 h 37"/>
                  <a:gd name="T22" fmla="*/ 0 w 231"/>
                  <a:gd name="T23" fmla="*/ 19 h 37"/>
                  <a:gd name="T24" fmla="*/ 0 w 231"/>
                  <a:gd name="T25" fmla="*/ 26 h 37"/>
                  <a:gd name="T26" fmla="*/ 12 w 231"/>
                  <a:gd name="T27" fmla="*/ 37 h 37"/>
                  <a:gd name="T28" fmla="*/ 19 w 231"/>
                  <a:gd name="T2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1" h="37">
                    <a:moveTo>
                      <a:pt x="19" y="37"/>
                    </a:moveTo>
                    <a:lnTo>
                      <a:pt x="211" y="37"/>
                    </a:lnTo>
                    <a:lnTo>
                      <a:pt x="219" y="37"/>
                    </a:lnTo>
                    <a:lnTo>
                      <a:pt x="230" y="26"/>
                    </a:lnTo>
                    <a:lnTo>
                      <a:pt x="231" y="19"/>
                    </a:lnTo>
                    <a:lnTo>
                      <a:pt x="230" y="11"/>
                    </a:lnTo>
                    <a:lnTo>
                      <a:pt x="219" y="0"/>
                    </a:lnTo>
                    <a:lnTo>
                      <a:pt x="211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12" y="37"/>
                    </a:lnTo>
                    <a:lnTo>
                      <a:pt x="1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DCB60560-391E-4E43-A65D-68E52BE76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" y="1214"/>
                <a:ext cx="166" cy="13"/>
              </a:xfrm>
              <a:custGeom>
                <a:avLst/>
                <a:gdLst>
                  <a:gd name="T0" fmla="*/ 19 w 499"/>
                  <a:gd name="T1" fmla="*/ 39 h 39"/>
                  <a:gd name="T2" fmla="*/ 480 w 499"/>
                  <a:gd name="T3" fmla="*/ 39 h 39"/>
                  <a:gd name="T4" fmla="*/ 488 w 499"/>
                  <a:gd name="T5" fmla="*/ 38 h 39"/>
                  <a:gd name="T6" fmla="*/ 499 w 499"/>
                  <a:gd name="T7" fmla="*/ 28 h 39"/>
                  <a:gd name="T8" fmla="*/ 499 w 499"/>
                  <a:gd name="T9" fmla="*/ 20 h 39"/>
                  <a:gd name="T10" fmla="*/ 499 w 499"/>
                  <a:gd name="T11" fmla="*/ 12 h 39"/>
                  <a:gd name="T12" fmla="*/ 488 w 499"/>
                  <a:gd name="T13" fmla="*/ 2 h 39"/>
                  <a:gd name="T14" fmla="*/ 480 w 499"/>
                  <a:gd name="T15" fmla="*/ 0 h 39"/>
                  <a:gd name="T16" fmla="*/ 19 w 499"/>
                  <a:gd name="T17" fmla="*/ 0 h 39"/>
                  <a:gd name="T18" fmla="*/ 12 w 499"/>
                  <a:gd name="T19" fmla="*/ 2 h 39"/>
                  <a:gd name="T20" fmla="*/ 0 w 499"/>
                  <a:gd name="T21" fmla="*/ 12 h 39"/>
                  <a:gd name="T22" fmla="*/ 0 w 499"/>
                  <a:gd name="T23" fmla="*/ 20 h 39"/>
                  <a:gd name="T24" fmla="*/ 0 w 499"/>
                  <a:gd name="T25" fmla="*/ 28 h 39"/>
                  <a:gd name="T26" fmla="*/ 12 w 499"/>
                  <a:gd name="T27" fmla="*/ 38 h 39"/>
                  <a:gd name="T28" fmla="*/ 19 w 499"/>
                  <a:gd name="T2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39">
                    <a:moveTo>
                      <a:pt x="19" y="39"/>
                    </a:moveTo>
                    <a:lnTo>
                      <a:pt x="480" y="39"/>
                    </a:lnTo>
                    <a:lnTo>
                      <a:pt x="488" y="38"/>
                    </a:lnTo>
                    <a:lnTo>
                      <a:pt x="499" y="28"/>
                    </a:lnTo>
                    <a:lnTo>
                      <a:pt x="499" y="20"/>
                    </a:lnTo>
                    <a:lnTo>
                      <a:pt x="499" y="12"/>
                    </a:lnTo>
                    <a:lnTo>
                      <a:pt x="488" y="2"/>
                    </a:lnTo>
                    <a:lnTo>
                      <a:pt x="480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12" y="38"/>
                    </a:lnTo>
                    <a:lnTo>
                      <a:pt x="19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B2999A5-855B-4CB1-9616-7C8A18543B0B}"/>
                </a:ext>
              </a:extLst>
            </p:cNvPr>
            <p:cNvSpPr/>
            <p:nvPr/>
          </p:nvSpPr>
          <p:spPr>
            <a:xfrm>
              <a:off x="1687431" y="3256938"/>
              <a:ext cx="1206897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lnSpc>
                  <a:spcPct val="150000"/>
                </a:lnSpc>
                <a:defRPr/>
              </a:pPr>
              <a:r>
                <a:rPr lang="ko-KR" altLang="en-US" sz="12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팀프</a:t>
              </a:r>
              <a:r>
                <a:rPr lang="ko-KR" altLang="en-US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 회의록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880570A-843C-4BBE-9E30-9C62303A3B7B}"/>
              </a:ext>
            </a:extLst>
          </p:cNvPr>
          <p:cNvGrpSpPr/>
          <p:nvPr/>
        </p:nvGrpSpPr>
        <p:grpSpPr>
          <a:xfrm>
            <a:off x="2721057" y="2168929"/>
            <a:ext cx="8110543" cy="4910121"/>
            <a:chOff x="2721055" y="2168929"/>
            <a:chExt cx="8110543" cy="491012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2625BF2-BC69-48BF-9E2A-187B916614A5}"/>
                </a:ext>
              </a:extLst>
            </p:cNvPr>
            <p:cNvGrpSpPr/>
            <p:nvPr/>
          </p:nvGrpSpPr>
          <p:grpSpPr>
            <a:xfrm>
              <a:off x="2721055" y="2168929"/>
              <a:ext cx="8110543" cy="4531043"/>
              <a:chOff x="314325" y="285751"/>
              <a:chExt cx="11563350" cy="6286499"/>
            </a:xfrm>
            <a:effectLst>
              <a:outerShdw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76A9E29-9EC4-4FC6-988B-156969EC5673}"/>
                  </a:ext>
                </a:extLst>
              </p:cNvPr>
              <p:cNvSpPr/>
              <p:nvPr/>
            </p:nvSpPr>
            <p:spPr>
              <a:xfrm>
                <a:off x="314325" y="285751"/>
                <a:ext cx="11563350" cy="377825"/>
              </a:xfrm>
              <a:prstGeom prst="rect">
                <a:avLst/>
              </a:prstGeom>
              <a:solidFill>
                <a:srgbClr val="DDDDD8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latinLnBrk="0">
                  <a:lnSpc>
                    <a:spcPct val="150000"/>
                  </a:lnSpc>
                  <a:defRPr/>
                </a:pPr>
                <a:endParaRPr lang="en-US" altLang="ko-KR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833CD82-AA5C-469B-8532-B599B19A5D83}"/>
                  </a:ext>
                </a:extLst>
              </p:cNvPr>
              <p:cNvSpPr/>
              <p:nvPr/>
            </p:nvSpPr>
            <p:spPr>
              <a:xfrm>
                <a:off x="314325" y="285751"/>
                <a:ext cx="2254076" cy="377825"/>
              </a:xfrm>
              <a:prstGeom prst="rect">
                <a:avLst/>
              </a:prstGeom>
              <a:solidFill>
                <a:srgbClr val="C0C4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발표 순서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5854201-AA22-4B8D-A6DB-05975D4878DB}"/>
                  </a:ext>
                </a:extLst>
              </p:cNvPr>
              <p:cNvSpPr/>
              <p:nvPr/>
            </p:nvSpPr>
            <p:spPr>
              <a:xfrm>
                <a:off x="314325" y="663576"/>
                <a:ext cx="11563350" cy="59086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latinLnBrk="0">
                  <a:lnSpc>
                    <a:spcPct val="150000"/>
                  </a:lnSpc>
                  <a:defRPr/>
                </a:pPr>
                <a:endParaRPr lang="ko-KR" altLang="en-US" sz="66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5F705BC-2177-4729-A9D0-B10FEBF73E3D}"/>
                  </a:ext>
                </a:extLst>
              </p:cNvPr>
              <p:cNvSpPr/>
              <p:nvPr/>
            </p:nvSpPr>
            <p:spPr>
              <a:xfrm>
                <a:off x="11658379" y="663576"/>
                <a:ext cx="219296" cy="5908674"/>
              </a:xfrm>
              <a:prstGeom prst="rect">
                <a:avLst/>
              </a:prstGeom>
              <a:solidFill>
                <a:srgbClr val="D7D2CE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DA0D8D1-01E2-4715-A8F4-A1C8F56A8654}"/>
                  </a:ext>
                </a:extLst>
              </p:cNvPr>
              <p:cNvSpPr/>
              <p:nvPr/>
            </p:nvSpPr>
            <p:spPr>
              <a:xfrm>
                <a:off x="11658379" y="663576"/>
                <a:ext cx="219296" cy="1133476"/>
              </a:xfrm>
              <a:prstGeom prst="rect">
                <a:avLst/>
              </a:prstGeom>
              <a:solidFill>
                <a:srgbClr val="C0C4C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86AB3BE1-040B-481A-ACFF-D6D490CDB264}"/>
                  </a:ext>
                </a:extLst>
              </p:cNvPr>
              <p:cNvCxnSpPr/>
              <p:nvPr/>
            </p:nvCxnSpPr>
            <p:spPr>
              <a:xfrm>
                <a:off x="2759923" y="436055"/>
                <a:ext cx="3600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42679666-D008-4945-9AAB-19CFEBA4B3FB}"/>
                  </a:ext>
                </a:extLst>
              </p:cNvPr>
              <p:cNvCxnSpPr/>
              <p:nvPr/>
            </p:nvCxnSpPr>
            <p:spPr>
              <a:xfrm>
                <a:off x="2759933" y="530036"/>
                <a:ext cx="3600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F3E23FF-9FBE-41EE-973B-5D02360F2A54}"/>
                  </a:ext>
                </a:extLst>
              </p:cNvPr>
              <p:cNvCxnSpPr/>
              <p:nvPr/>
            </p:nvCxnSpPr>
            <p:spPr>
              <a:xfrm>
                <a:off x="7777703" y="436056"/>
                <a:ext cx="3600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BC610C4-3336-47D3-B655-38581FF0CAC8}"/>
                  </a:ext>
                </a:extLst>
              </p:cNvPr>
              <p:cNvCxnSpPr/>
              <p:nvPr/>
            </p:nvCxnSpPr>
            <p:spPr>
              <a:xfrm>
                <a:off x="7777703" y="530036"/>
                <a:ext cx="3600000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CC074-1496-4E7E-BCFC-C22AAA3BA60F}"/>
                </a:ext>
              </a:extLst>
            </p:cNvPr>
            <p:cNvSpPr txBox="1"/>
            <p:nvPr/>
          </p:nvSpPr>
          <p:spPr>
            <a:xfrm>
              <a:off x="3088562" y="2544536"/>
              <a:ext cx="3681589" cy="361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lnSpc>
                  <a:spcPct val="300000"/>
                </a:lnSpc>
                <a:buAutoNum type="arabicPeriod"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프로젝트 주제 선정 계기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891" indent="-342891">
                <a:lnSpc>
                  <a:spcPct val="300000"/>
                </a:lnSpc>
                <a:buAutoNum type="arabicPeriod"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개발 환경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891" indent="-342891">
                <a:lnSpc>
                  <a:spcPct val="300000"/>
                </a:lnSpc>
                <a:buAutoNum type="arabicPeriod"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기대 효과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342891" indent="-342891">
                <a:lnSpc>
                  <a:spcPct val="300000"/>
                </a:lnSpc>
                <a:buAutoNum type="arabicPeriod"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주요 기능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D7EDC6-0150-4BC4-AE0A-1C5F0C42CD02}"/>
                </a:ext>
              </a:extLst>
            </p:cNvPr>
            <p:cNvSpPr txBox="1"/>
            <p:nvPr/>
          </p:nvSpPr>
          <p:spPr>
            <a:xfrm>
              <a:off x="6974547" y="2544988"/>
              <a:ext cx="2722220" cy="4534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5. Flow Chart</a:t>
              </a:r>
            </a:p>
            <a:p>
              <a:pPr>
                <a:lnSpc>
                  <a:spcPct val="300000"/>
                </a:lnSpc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6.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역할 분담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>
                <a:lnSpc>
                  <a:spcPct val="300000"/>
                </a:lnSpc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7.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프로젝트 진해 방법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>
                <a:lnSpc>
                  <a:spcPct val="300000"/>
                </a:lnSpc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8.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rPr>
                <a:t>프로젝트 일정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lnSpc>
                  <a:spcPct val="300000"/>
                </a:lnSpc>
              </a:pP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4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자유형 90"/>
          <p:cNvSpPr>
            <a:spLocks/>
          </p:cNvSpPr>
          <p:nvPr/>
        </p:nvSpPr>
        <p:spPr bwMode="auto">
          <a:xfrm>
            <a:off x="7109177" y="5863140"/>
            <a:ext cx="1886331" cy="994861"/>
          </a:xfrm>
          <a:custGeom>
            <a:avLst/>
            <a:gdLst>
              <a:gd name="connsiteX0" fmla="*/ 1886330 w 1886330"/>
              <a:gd name="connsiteY0" fmla="*/ 0 h 994861"/>
              <a:gd name="connsiteX1" fmla="*/ 595827 w 1886330"/>
              <a:gd name="connsiteY1" fmla="*/ 994861 h 994861"/>
              <a:gd name="connsiteX2" fmla="*/ 0 w 1886330"/>
              <a:gd name="connsiteY2" fmla="*/ 994861 h 994861"/>
              <a:gd name="connsiteX3" fmla="*/ 1272575 w 1886330"/>
              <a:gd name="connsiteY3" fmla="*/ 19879 h 9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330" h="994861">
                <a:moveTo>
                  <a:pt x="1886330" y="0"/>
                </a:moveTo>
                <a:lnTo>
                  <a:pt x="595827" y="994861"/>
                </a:lnTo>
                <a:lnTo>
                  <a:pt x="0" y="994861"/>
                </a:lnTo>
                <a:lnTo>
                  <a:pt x="1272575" y="19879"/>
                </a:lnTo>
                <a:close/>
              </a:path>
            </a:pathLst>
          </a:custGeom>
          <a:solidFill>
            <a:srgbClr val="916B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0" name="자유형 89"/>
          <p:cNvSpPr>
            <a:spLocks/>
          </p:cNvSpPr>
          <p:nvPr/>
        </p:nvSpPr>
        <p:spPr bwMode="auto">
          <a:xfrm>
            <a:off x="2863410" y="5863140"/>
            <a:ext cx="1887553" cy="994861"/>
          </a:xfrm>
          <a:custGeom>
            <a:avLst/>
            <a:gdLst>
              <a:gd name="connsiteX0" fmla="*/ 0 w 1887553"/>
              <a:gd name="connsiteY0" fmla="*/ 0 h 994861"/>
              <a:gd name="connsiteX1" fmla="*/ 613755 w 1887553"/>
              <a:gd name="connsiteY1" fmla="*/ 19879 h 994861"/>
              <a:gd name="connsiteX2" fmla="*/ 1887553 w 1887553"/>
              <a:gd name="connsiteY2" fmla="*/ 994861 h 994861"/>
              <a:gd name="connsiteX3" fmla="*/ 1290918 w 1887553"/>
              <a:gd name="connsiteY3" fmla="*/ 994861 h 99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7553" h="994861">
                <a:moveTo>
                  <a:pt x="0" y="0"/>
                </a:moveTo>
                <a:lnTo>
                  <a:pt x="613755" y="19879"/>
                </a:lnTo>
                <a:lnTo>
                  <a:pt x="1887553" y="994861"/>
                </a:lnTo>
                <a:lnTo>
                  <a:pt x="1290918" y="994861"/>
                </a:lnTo>
                <a:close/>
              </a:path>
            </a:pathLst>
          </a:custGeom>
          <a:solidFill>
            <a:srgbClr val="B58A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자유형 91"/>
          <p:cNvSpPr>
            <a:spLocks/>
          </p:cNvSpPr>
          <p:nvPr/>
        </p:nvSpPr>
        <p:spPr bwMode="auto">
          <a:xfrm>
            <a:off x="8192264" y="5938978"/>
            <a:ext cx="1637469" cy="919023"/>
          </a:xfrm>
          <a:custGeom>
            <a:avLst/>
            <a:gdLst>
              <a:gd name="connsiteX0" fmla="*/ 1200291 w 1637469"/>
              <a:gd name="connsiteY0" fmla="*/ 0 h 919022"/>
              <a:gd name="connsiteX1" fmla="*/ 1637469 w 1637469"/>
              <a:gd name="connsiteY1" fmla="*/ 240079 h 919022"/>
              <a:gd name="connsiteX2" fmla="*/ 754470 w 1637469"/>
              <a:gd name="connsiteY2" fmla="*/ 919022 h 919022"/>
              <a:gd name="connsiteX3" fmla="*/ 0 w 1637469"/>
              <a:gd name="connsiteY3" fmla="*/ 919022 h 91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469" h="919022">
                <a:moveTo>
                  <a:pt x="1200291" y="0"/>
                </a:moveTo>
                <a:lnTo>
                  <a:pt x="1637469" y="240079"/>
                </a:lnTo>
                <a:lnTo>
                  <a:pt x="754470" y="919022"/>
                </a:lnTo>
                <a:lnTo>
                  <a:pt x="0" y="919022"/>
                </a:lnTo>
                <a:close/>
              </a:path>
            </a:pathLst>
          </a:custGeom>
          <a:solidFill>
            <a:srgbClr val="D9B1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9" name="자유형 88"/>
          <p:cNvSpPr>
            <a:spLocks/>
          </p:cNvSpPr>
          <p:nvPr/>
        </p:nvSpPr>
        <p:spPr bwMode="auto">
          <a:xfrm>
            <a:off x="2034600" y="5938978"/>
            <a:ext cx="1642005" cy="919023"/>
          </a:xfrm>
          <a:custGeom>
            <a:avLst/>
            <a:gdLst>
              <a:gd name="connsiteX0" fmla="*/ 442598 w 1642005"/>
              <a:gd name="connsiteY0" fmla="*/ 0 h 919022"/>
              <a:gd name="connsiteX1" fmla="*/ 1642005 w 1642005"/>
              <a:gd name="connsiteY1" fmla="*/ 919022 h 919022"/>
              <a:gd name="connsiteX2" fmla="*/ 883000 w 1642005"/>
              <a:gd name="connsiteY2" fmla="*/ 919022 h 919022"/>
              <a:gd name="connsiteX3" fmla="*/ 0 w 1642005"/>
              <a:gd name="connsiteY3" fmla="*/ 240079 h 91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2005" h="919022">
                <a:moveTo>
                  <a:pt x="442598" y="0"/>
                </a:moveTo>
                <a:lnTo>
                  <a:pt x="1642005" y="919022"/>
                </a:lnTo>
                <a:lnTo>
                  <a:pt x="883000" y="919022"/>
                </a:lnTo>
                <a:lnTo>
                  <a:pt x="0" y="240079"/>
                </a:lnTo>
                <a:close/>
              </a:path>
            </a:pathLst>
          </a:cu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1314133" y="4720142"/>
            <a:ext cx="1993475" cy="1652201"/>
          </a:xfrm>
          <a:custGeom>
            <a:avLst/>
            <a:gdLst>
              <a:gd name="T0" fmla="*/ 429 w 1104"/>
              <a:gd name="T1" fmla="*/ 916 h 916"/>
              <a:gd name="T2" fmla="*/ 0 w 1104"/>
              <a:gd name="T3" fmla="*/ 916 h 916"/>
              <a:gd name="T4" fmla="*/ 0 w 1104"/>
              <a:gd name="T5" fmla="*/ 488 h 916"/>
              <a:gd name="T6" fmla="*/ 838 w 1104"/>
              <a:gd name="T7" fmla="*/ 0 h 916"/>
              <a:gd name="T8" fmla="*/ 1104 w 1104"/>
              <a:gd name="T9" fmla="*/ 0 h 916"/>
              <a:gd name="T10" fmla="*/ 1104 w 1104"/>
              <a:gd name="T11" fmla="*/ 267 h 916"/>
              <a:gd name="T12" fmla="*/ 429 w 1104"/>
              <a:gd name="T13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916">
                <a:moveTo>
                  <a:pt x="429" y="916"/>
                </a:moveTo>
                <a:lnTo>
                  <a:pt x="0" y="916"/>
                </a:lnTo>
                <a:lnTo>
                  <a:pt x="0" y="488"/>
                </a:lnTo>
                <a:lnTo>
                  <a:pt x="838" y="0"/>
                </a:lnTo>
                <a:lnTo>
                  <a:pt x="1104" y="0"/>
                </a:lnTo>
                <a:lnTo>
                  <a:pt x="1104" y="267"/>
                </a:lnTo>
                <a:lnTo>
                  <a:pt x="429" y="916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1314133" y="4720141"/>
            <a:ext cx="1993475" cy="882979"/>
          </a:xfrm>
          <a:custGeom>
            <a:avLst/>
            <a:gdLst>
              <a:gd name="T0" fmla="*/ 429 w 1104"/>
              <a:gd name="T1" fmla="*/ 488 h 488"/>
              <a:gd name="T2" fmla="*/ 0 w 1104"/>
              <a:gd name="T3" fmla="*/ 488 h 488"/>
              <a:gd name="T4" fmla="*/ 838 w 1104"/>
              <a:gd name="T5" fmla="*/ 0 h 488"/>
              <a:gd name="T6" fmla="*/ 1104 w 1104"/>
              <a:gd name="T7" fmla="*/ 0 h 488"/>
              <a:gd name="T8" fmla="*/ 429 w 1104"/>
              <a:gd name="T9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488">
                <a:moveTo>
                  <a:pt x="429" y="488"/>
                </a:moveTo>
                <a:lnTo>
                  <a:pt x="0" y="488"/>
                </a:lnTo>
                <a:lnTo>
                  <a:pt x="838" y="0"/>
                </a:lnTo>
                <a:lnTo>
                  <a:pt x="1104" y="0"/>
                </a:lnTo>
                <a:lnTo>
                  <a:pt x="429" y="488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314134" y="5603122"/>
            <a:ext cx="774639" cy="769221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Freeform 13"/>
          <p:cNvSpPr>
            <a:spLocks/>
          </p:cNvSpPr>
          <p:nvPr/>
        </p:nvSpPr>
        <p:spPr bwMode="auto">
          <a:xfrm>
            <a:off x="8551309" y="4720142"/>
            <a:ext cx="1993475" cy="1652201"/>
          </a:xfrm>
          <a:custGeom>
            <a:avLst/>
            <a:gdLst>
              <a:gd name="T0" fmla="*/ 675 w 1104"/>
              <a:gd name="T1" fmla="*/ 916 h 916"/>
              <a:gd name="T2" fmla="*/ 1104 w 1104"/>
              <a:gd name="T3" fmla="*/ 916 h 916"/>
              <a:gd name="T4" fmla="*/ 1104 w 1104"/>
              <a:gd name="T5" fmla="*/ 488 h 916"/>
              <a:gd name="T6" fmla="*/ 266 w 1104"/>
              <a:gd name="T7" fmla="*/ 0 h 916"/>
              <a:gd name="T8" fmla="*/ 0 w 1104"/>
              <a:gd name="T9" fmla="*/ 0 h 916"/>
              <a:gd name="T10" fmla="*/ 0 w 1104"/>
              <a:gd name="T11" fmla="*/ 267 h 916"/>
              <a:gd name="T12" fmla="*/ 675 w 1104"/>
              <a:gd name="T13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916">
                <a:moveTo>
                  <a:pt x="675" y="916"/>
                </a:moveTo>
                <a:lnTo>
                  <a:pt x="1104" y="916"/>
                </a:lnTo>
                <a:lnTo>
                  <a:pt x="1104" y="488"/>
                </a:lnTo>
                <a:lnTo>
                  <a:pt x="266" y="0"/>
                </a:lnTo>
                <a:lnTo>
                  <a:pt x="0" y="0"/>
                </a:lnTo>
                <a:lnTo>
                  <a:pt x="0" y="267"/>
                </a:lnTo>
                <a:lnTo>
                  <a:pt x="675" y="916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Freeform 14"/>
          <p:cNvSpPr>
            <a:spLocks/>
          </p:cNvSpPr>
          <p:nvPr/>
        </p:nvSpPr>
        <p:spPr bwMode="auto">
          <a:xfrm>
            <a:off x="8551309" y="4720141"/>
            <a:ext cx="1993475" cy="882979"/>
          </a:xfrm>
          <a:custGeom>
            <a:avLst/>
            <a:gdLst>
              <a:gd name="T0" fmla="*/ 675 w 1104"/>
              <a:gd name="T1" fmla="*/ 488 h 488"/>
              <a:gd name="T2" fmla="*/ 1104 w 1104"/>
              <a:gd name="T3" fmla="*/ 488 h 488"/>
              <a:gd name="T4" fmla="*/ 266 w 1104"/>
              <a:gd name="T5" fmla="*/ 0 h 488"/>
              <a:gd name="T6" fmla="*/ 0 w 1104"/>
              <a:gd name="T7" fmla="*/ 0 h 488"/>
              <a:gd name="T8" fmla="*/ 675 w 1104"/>
              <a:gd name="T9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488">
                <a:moveTo>
                  <a:pt x="675" y="488"/>
                </a:moveTo>
                <a:lnTo>
                  <a:pt x="1104" y="488"/>
                </a:lnTo>
                <a:lnTo>
                  <a:pt x="266" y="0"/>
                </a:lnTo>
                <a:lnTo>
                  <a:pt x="0" y="0"/>
                </a:lnTo>
                <a:lnTo>
                  <a:pt x="675" y="488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9770146" y="5603122"/>
            <a:ext cx="774639" cy="769221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9656389" y="3463385"/>
            <a:ext cx="184180" cy="186888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Freeform 17"/>
          <p:cNvSpPr>
            <a:spLocks/>
          </p:cNvSpPr>
          <p:nvPr/>
        </p:nvSpPr>
        <p:spPr bwMode="auto">
          <a:xfrm>
            <a:off x="9580550" y="3414633"/>
            <a:ext cx="75839" cy="1917636"/>
          </a:xfrm>
          <a:custGeom>
            <a:avLst/>
            <a:gdLst>
              <a:gd name="T0" fmla="*/ 42 w 42"/>
              <a:gd name="T1" fmla="*/ 1064 h 1064"/>
              <a:gd name="T2" fmla="*/ 0 w 42"/>
              <a:gd name="T3" fmla="*/ 1035 h 1064"/>
              <a:gd name="T4" fmla="*/ 0 w 42"/>
              <a:gd name="T5" fmla="*/ 0 h 1064"/>
              <a:gd name="T6" fmla="*/ 42 w 42"/>
              <a:gd name="T7" fmla="*/ 29 h 1064"/>
              <a:gd name="T8" fmla="*/ 42 w 42"/>
              <a:gd name="T9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064">
                <a:moveTo>
                  <a:pt x="42" y="1064"/>
                </a:moveTo>
                <a:lnTo>
                  <a:pt x="0" y="1035"/>
                </a:lnTo>
                <a:lnTo>
                  <a:pt x="0" y="0"/>
                </a:lnTo>
                <a:lnTo>
                  <a:pt x="42" y="29"/>
                </a:lnTo>
                <a:lnTo>
                  <a:pt x="42" y="106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8773410" y="2098290"/>
            <a:ext cx="184180" cy="267602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Freeform 19"/>
          <p:cNvSpPr>
            <a:spLocks/>
          </p:cNvSpPr>
          <p:nvPr/>
        </p:nvSpPr>
        <p:spPr bwMode="auto">
          <a:xfrm>
            <a:off x="8692153" y="2049537"/>
            <a:ext cx="81256" cy="2724777"/>
          </a:xfrm>
          <a:custGeom>
            <a:avLst/>
            <a:gdLst>
              <a:gd name="T0" fmla="*/ 43 w 43"/>
              <a:gd name="T1" fmla="*/ 1510 h 1510"/>
              <a:gd name="T2" fmla="*/ 0 w 43"/>
              <a:gd name="T3" fmla="*/ 1480 h 1510"/>
              <a:gd name="T4" fmla="*/ 0 w 43"/>
              <a:gd name="T5" fmla="*/ 0 h 1510"/>
              <a:gd name="T6" fmla="*/ 43 w 43"/>
              <a:gd name="T7" fmla="*/ 28 h 1510"/>
              <a:gd name="T8" fmla="*/ 43 w 43"/>
              <a:gd name="T9" fmla="*/ 151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510">
                <a:moveTo>
                  <a:pt x="43" y="1510"/>
                </a:moveTo>
                <a:lnTo>
                  <a:pt x="0" y="1480"/>
                </a:lnTo>
                <a:lnTo>
                  <a:pt x="0" y="0"/>
                </a:lnTo>
                <a:lnTo>
                  <a:pt x="43" y="28"/>
                </a:lnTo>
                <a:lnTo>
                  <a:pt x="43" y="1510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2018350" y="3463385"/>
            <a:ext cx="189597" cy="186888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Freeform 21"/>
          <p:cNvSpPr>
            <a:spLocks/>
          </p:cNvSpPr>
          <p:nvPr/>
        </p:nvSpPr>
        <p:spPr bwMode="auto">
          <a:xfrm>
            <a:off x="2202530" y="3414633"/>
            <a:ext cx="75839" cy="1917636"/>
          </a:xfrm>
          <a:custGeom>
            <a:avLst/>
            <a:gdLst>
              <a:gd name="T0" fmla="*/ 0 w 43"/>
              <a:gd name="T1" fmla="*/ 1064 h 1064"/>
              <a:gd name="T2" fmla="*/ 43 w 43"/>
              <a:gd name="T3" fmla="*/ 1035 h 1064"/>
              <a:gd name="T4" fmla="*/ 43 w 43"/>
              <a:gd name="T5" fmla="*/ 0 h 1064"/>
              <a:gd name="T6" fmla="*/ 0 w 43"/>
              <a:gd name="T7" fmla="*/ 29 h 1064"/>
              <a:gd name="T8" fmla="*/ 0 w 43"/>
              <a:gd name="T9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064">
                <a:moveTo>
                  <a:pt x="0" y="1064"/>
                </a:moveTo>
                <a:lnTo>
                  <a:pt x="43" y="1035"/>
                </a:lnTo>
                <a:lnTo>
                  <a:pt x="43" y="0"/>
                </a:lnTo>
                <a:lnTo>
                  <a:pt x="0" y="29"/>
                </a:lnTo>
                <a:lnTo>
                  <a:pt x="0" y="106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2890495" y="2114542"/>
            <a:ext cx="184180" cy="2676023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Freeform 23"/>
          <p:cNvSpPr>
            <a:spLocks/>
          </p:cNvSpPr>
          <p:nvPr/>
        </p:nvSpPr>
        <p:spPr bwMode="auto">
          <a:xfrm>
            <a:off x="3074675" y="2054953"/>
            <a:ext cx="75839" cy="2735611"/>
          </a:xfrm>
          <a:custGeom>
            <a:avLst/>
            <a:gdLst>
              <a:gd name="T0" fmla="*/ 0 w 42"/>
              <a:gd name="T1" fmla="*/ 1514 h 1514"/>
              <a:gd name="T2" fmla="*/ 42 w 42"/>
              <a:gd name="T3" fmla="*/ 1482 h 1514"/>
              <a:gd name="T4" fmla="*/ 42 w 42"/>
              <a:gd name="T5" fmla="*/ 0 h 1514"/>
              <a:gd name="T6" fmla="*/ 0 w 42"/>
              <a:gd name="T7" fmla="*/ 31 h 1514"/>
              <a:gd name="T8" fmla="*/ 0 w 42"/>
              <a:gd name="T9" fmla="*/ 1514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514">
                <a:moveTo>
                  <a:pt x="0" y="1514"/>
                </a:moveTo>
                <a:lnTo>
                  <a:pt x="42" y="1482"/>
                </a:lnTo>
                <a:lnTo>
                  <a:pt x="42" y="0"/>
                </a:lnTo>
                <a:lnTo>
                  <a:pt x="0" y="31"/>
                </a:lnTo>
                <a:lnTo>
                  <a:pt x="0" y="151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Freeform 24"/>
          <p:cNvSpPr>
            <a:spLocks/>
          </p:cNvSpPr>
          <p:nvPr/>
        </p:nvSpPr>
        <p:spPr bwMode="auto">
          <a:xfrm>
            <a:off x="8551309" y="3197949"/>
            <a:ext cx="1993475" cy="585043"/>
          </a:xfrm>
          <a:custGeom>
            <a:avLst/>
            <a:gdLst>
              <a:gd name="T0" fmla="*/ 675 w 1104"/>
              <a:gd name="T1" fmla="*/ 324 h 324"/>
              <a:gd name="T2" fmla="*/ 1104 w 1104"/>
              <a:gd name="T3" fmla="*/ 324 h 324"/>
              <a:gd name="T4" fmla="*/ 1104 w 1104"/>
              <a:gd name="T5" fmla="*/ 243 h 324"/>
              <a:gd name="T6" fmla="*/ 266 w 1104"/>
              <a:gd name="T7" fmla="*/ 0 h 324"/>
              <a:gd name="T8" fmla="*/ 0 w 1104"/>
              <a:gd name="T9" fmla="*/ 0 h 324"/>
              <a:gd name="T10" fmla="*/ 0 w 1104"/>
              <a:gd name="T11" fmla="*/ 57 h 324"/>
              <a:gd name="T12" fmla="*/ 675 w 1104"/>
              <a:gd name="T1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324">
                <a:moveTo>
                  <a:pt x="675" y="324"/>
                </a:moveTo>
                <a:lnTo>
                  <a:pt x="1104" y="324"/>
                </a:lnTo>
                <a:lnTo>
                  <a:pt x="1104" y="243"/>
                </a:lnTo>
                <a:lnTo>
                  <a:pt x="266" y="0"/>
                </a:lnTo>
                <a:lnTo>
                  <a:pt x="0" y="0"/>
                </a:lnTo>
                <a:lnTo>
                  <a:pt x="0" y="57"/>
                </a:lnTo>
                <a:lnTo>
                  <a:pt x="675" y="32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8551309" y="3197951"/>
            <a:ext cx="1993475" cy="438781"/>
          </a:xfrm>
          <a:custGeom>
            <a:avLst/>
            <a:gdLst>
              <a:gd name="T0" fmla="*/ 675 w 1104"/>
              <a:gd name="T1" fmla="*/ 243 h 243"/>
              <a:gd name="T2" fmla="*/ 1104 w 1104"/>
              <a:gd name="T3" fmla="*/ 243 h 243"/>
              <a:gd name="T4" fmla="*/ 266 w 1104"/>
              <a:gd name="T5" fmla="*/ 0 h 243"/>
              <a:gd name="T6" fmla="*/ 0 w 1104"/>
              <a:gd name="T7" fmla="*/ 0 h 243"/>
              <a:gd name="T8" fmla="*/ 675 w 1104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43">
                <a:moveTo>
                  <a:pt x="675" y="243"/>
                </a:moveTo>
                <a:lnTo>
                  <a:pt x="1104" y="243"/>
                </a:lnTo>
                <a:lnTo>
                  <a:pt x="266" y="0"/>
                </a:lnTo>
                <a:lnTo>
                  <a:pt x="0" y="0"/>
                </a:lnTo>
                <a:lnTo>
                  <a:pt x="675" y="243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9770146" y="3636732"/>
            <a:ext cx="774639" cy="151677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2099606" y="5911894"/>
            <a:ext cx="7670541" cy="622961"/>
          </a:xfrm>
          <a:custGeom>
            <a:avLst/>
            <a:gdLst>
              <a:gd name="T0" fmla="*/ 4247 w 4247"/>
              <a:gd name="T1" fmla="*/ 94 h 343"/>
              <a:gd name="T2" fmla="*/ 4214 w 4247"/>
              <a:gd name="T3" fmla="*/ 101 h 343"/>
              <a:gd name="T4" fmla="*/ 3865 w 4247"/>
              <a:gd name="T5" fmla="*/ 172 h 343"/>
              <a:gd name="T6" fmla="*/ 3429 w 4247"/>
              <a:gd name="T7" fmla="*/ 242 h 343"/>
              <a:gd name="T8" fmla="*/ 3086 w 4247"/>
              <a:gd name="T9" fmla="*/ 285 h 343"/>
              <a:gd name="T10" fmla="*/ 2712 w 4247"/>
              <a:gd name="T11" fmla="*/ 321 h 343"/>
              <a:gd name="T12" fmla="*/ 2320 w 4247"/>
              <a:gd name="T13" fmla="*/ 342 h 343"/>
              <a:gd name="T14" fmla="*/ 2120 w 4247"/>
              <a:gd name="T15" fmla="*/ 343 h 343"/>
              <a:gd name="T16" fmla="*/ 1921 w 4247"/>
              <a:gd name="T17" fmla="*/ 342 h 343"/>
              <a:gd name="T18" fmla="*/ 1528 w 4247"/>
              <a:gd name="T19" fmla="*/ 321 h 343"/>
              <a:gd name="T20" fmla="*/ 1155 w 4247"/>
              <a:gd name="T21" fmla="*/ 285 h 343"/>
              <a:gd name="T22" fmla="*/ 814 w 4247"/>
              <a:gd name="T23" fmla="*/ 242 h 343"/>
              <a:gd name="T24" fmla="*/ 380 w 4247"/>
              <a:gd name="T25" fmla="*/ 172 h 343"/>
              <a:gd name="T26" fmla="*/ 33 w 4247"/>
              <a:gd name="T27" fmla="*/ 101 h 343"/>
              <a:gd name="T28" fmla="*/ 0 w 4247"/>
              <a:gd name="T29" fmla="*/ 94 h 343"/>
              <a:gd name="T30" fmla="*/ 0 w 4247"/>
              <a:gd name="T31" fmla="*/ 0 h 343"/>
              <a:gd name="T32" fmla="*/ 4247 w 4247"/>
              <a:gd name="T33" fmla="*/ 0 h 343"/>
              <a:gd name="T34" fmla="*/ 4247 w 4247"/>
              <a:gd name="T35" fmla="*/ 9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47" h="343">
                <a:moveTo>
                  <a:pt x="4247" y="94"/>
                </a:moveTo>
                <a:lnTo>
                  <a:pt x="4214" y="101"/>
                </a:lnTo>
                <a:lnTo>
                  <a:pt x="3865" y="172"/>
                </a:lnTo>
                <a:lnTo>
                  <a:pt x="3429" y="242"/>
                </a:lnTo>
                <a:lnTo>
                  <a:pt x="3086" y="285"/>
                </a:lnTo>
                <a:lnTo>
                  <a:pt x="2712" y="321"/>
                </a:lnTo>
                <a:lnTo>
                  <a:pt x="2320" y="342"/>
                </a:lnTo>
                <a:lnTo>
                  <a:pt x="2120" y="343"/>
                </a:lnTo>
                <a:lnTo>
                  <a:pt x="1921" y="342"/>
                </a:lnTo>
                <a:lnTo>
                  <a:pt x="1528" y="321"/>
                </a:lnTo>
                <a:lnTo>
                  <a:pt x="1155" y="285"/>
                </a:lnTo>
                <a:lnTo>
                  <a:pt x="814" y="242"/>
                </a:lnTo>
                <a:lnTo>
                  <a:pt x="380" y="172"/>
                </a:lnTo>
                <a:lnTo>
                  <a:pt x="33" y="101"/>
                </a:lnTo>
                <a:lnTo>
                  <a:pt x="0" y="94"/>
                </a:lnTo>
                <a:lnTo>
                  <a:pt x="0" y="0"/>
                </a:lnTo>
                <a:lnTo>
                  <a:pt x="4247" y="0"/>
                </a:lnTo>
                <a:lnTo>
                  <a:pt x="4247" y="94"/>
                </a:lnTo>
                <a:close/>
              </a:path>
            </a:pathLst>
          </a:custGeom>
          <a:solidFill>
            <a:srgbClr val="0F0F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2099606" y="4990993"/>
            <a:ext cx="7670541" cy="1370515"/>
          </a:xfrm>
          <a:custGeom>
            <a:avLst/>
            <a:gdLst>
              <a:gd name="T0" fmla="*/ 4247 w 4247"/>
              <a:gd name="T1" fmla="*/ 510 h 759"/>
              <a:gd name="T2" fmla="*/ 4214 w 4247"/>
              <a:gd name="T3" fmla="*/ 518 h 759"/>
              <a:gd name="T4" fmla="*/ 3857 w 4247"/>
              <a:gd name="T5" fmla="*/ 588 h 759"/>
              <a:gd name="T6" fmla="*/ 3413 w 4247"/>
              <a:gd name="T7" fmla="*/ 659 h 759"/>
              <a:gd name="T8" fmla="*/ 3065 w 4247"/>
              <a:gd name="T9" fmla="*/ 702 h 759"/>
              <a:gd name="T10" fmla="*/ 2687 w 4247"/>
              <a:gd name="T11" fmla="*/ 736 h 759"/>
              <a:gd name="T12" fmla="*/ 2293 w 4247"/>
              <a:gd name="T13" fmla="*/ 758 h 759"/>
              <a:gd name="T14" fmla="*/ 2093 w 4247"/>
              <a:gd name="T15" fmla="*/ 759 h 759"/>
              <a:gd name="T16" fmla="*/ 1894 w 4247"/>
              <a:gd name="T17" fmla="*/ 758 h 759"/>
              <a:gd name="T18" fmla="*/ 1504 w 4247"/>
              <a:gd name="T19" fmla="*/ 736 h 759"/>
              <a:gd name="T20" fmla="*/ 1135 w 4247"/>
              <a:gd name="T21" fmla="*/ 702 h 759"/>
              <a:gd name="T22" fmla="*/ 798 w 4247"/>
              <a:gd name="T23" fmla="*/ 659 h 759"/>
              <a:gd name="T24" fmla="*/ 372 w 4247"/>
              <a:gd name="T25" fmla="*/ 588 h 759"/>
              <a:gd name="T26" fmla="*/ 32 w 4247"/>
              <a:gd name="T27" fmla="*/ 518 h 759"/>
              <a:gd name="T28" fmla="*/ 0 w 4247"/>
              <a:gd name="T29" fmla="*/ 510 h 759"/>
              <a:gd name="T30" fmla="*/ 664 w 4247"/>
              <a:gd name="T31" fmla="*/ 0 h 759"/>
              <a:gd name="T32" fmla="*/ 733 w 4247"/>
              <a:gd name="T33" fmla="*/ 11 h 759"/>
              <a:gd name="T34" fmla="*/ 1256 w 4247"/>
              <a:gd name="T35" fmla="*/ 52 h 759"/>
              <a:gd name="T36" fmla="*/ 1799 w 4247"/>
              <a:gd name="T37" fmla="*/ 74 h 759"/>
              <a:gd name="T38" fmla="*/ 2132 w 4247"/>
              <a:gd name="T39" fmla="*/ 75 h 759"/>
              <a:gd name="T40" fmla="*/ 2464 w 4247"/>
              <a:gd name="T41" fmla="*/ 74 h 759"/>
              <a:gd name="T42" fmla="*/ 3001 w 4247"/>
              <a:gd name="T43" fmla="*/ 52 h 759"/>
              <a:gd name="T44" fmla="*/ 3517 w 4247"/>
              <a:gd name="T45" fmla="*/ 11 h 759"/>
              <a:gd name="T46" fmla="*/ 3583 w 4247"/>
              <a:gd name="T47" fmla="*/ 0 h 759"/>
              <a:gd name="T48" fmla="*/ 4247 w 4247"/>
              <a:gd name="T49" fmla="*/ 510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47" h="759">
                <a:moveTo>
                  <a:pt x="4247" y="510"/>
                </a:moveTo>
                <a:lnTo>
                  <a:pt x="4214" y="518"/>
                </a:lnTo>
                <a:lnTo>
                  <a:pt x="3857" y="588"/>
                </a:lnTo>
                <a:lnTo>
                  <a:pt x="3413" y="659"/>
                </a:lnTo>
                <a:lnTo>
                  <a:pt x="3065" y="702"/>
                </a:lnTo>
                <a:lnTo>
                  <a:pt x="2687" y="736"/>
                </a:lnTo>
                <a:lnTo>
                  <a:pt x="2293" y="758"/>
                </a:lnTo>
                <a:lnTo>
                  <a:pt x="2093" y="759"/>
                </a:lnTo>
                <a:lnTo>
                  <a:pt x="1894" y="758"/>
                </a:lnTo>
                <a:lnTo>
                  <a:pt x="1504" y="736"/>
                </a:lnTo>
                <a:lnTo>
                  <a:pt x="1135" y="702"/>
                </a:lnTo>
                <a:lnTo>
                  <a:pt x="798" y="659"/>
                </a:lnTo>
                <a:lnTo>
                  <a:pt x="372" y="588"/>
                </a:lnTo>
                <a:lnTo>
                  <a:pt x="32" y="518"/>
                </a:lnTo>
                <a:lnTo>
                  <a:pt x="0" y="510"/>
                </a:lnTo>
                <a:lnTo>
                  <a:pt x="664" y="0"/>
                </a:lnTo>
                <a:lnTo>
                  <a:pt x="733" y="11"/>
                </a:lnTo>
                <a:lnTo>
                  <a:pt x="1256" y="52"/>
                </a:lnTo>
                <a:lnTo>
                  <a:pt x="1799" y="74"/>
                </a:lnTo>
                <a:lnTo>
                  <a:pt x="2132" y="75"/>
                </a:lnTo>
                <a:lnTo>
                  <a:pt x="2464" y="74"/>
                </a:lnTo>
                <a:lnTo>
                  <a:pt x="3001" y="52"/>
                </a:lnTo>
                <a:lnTo>
                  <a:pt x="3517" y="11"/>
                </a:lnTo>
                <a:lnTo>
                  <a:pt x="3583" y="0"/>
                </a:lnTo>
                <a:lnTo>
                  <a:pt x="4247" y="51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2863410" y="462341"/>
            <a:ext cx="6110431" cy="2264327"/>
          </a:xfrm>
          <a:custGeom>
            <a:avLst/>
            <a:gdLst>
              <a:gd name="T0" fmla="*/ 3384 w 3384"/>
              <a:gd name="T1" fmla="*/ 0 h 1254"/>
              <a:gd name="T2" fmla="*/ 3325 w 3384"/>
              <a:gd name="T3" fmla="*/ 8 h 1254"/>
              <a:gd name="T4" fmla="*/ 2777 w 3384"/>
              <a:gd name="T5" fmla="*/ 39 h 1254"/>
              <a:gd name="T6" fmla="*/ 2126 w 3384"/>
              <a:gd name="T7" fmla="*/ 55 h 1254"/>
              <a:gd name="T8" fmla="*/ 1688 w 3384"/>
              <a:gd name="T9" fmla="*/ 58 h 1254"/>
              <a:gd name="T10" fmla="*/ 1252 w 3384"/>
              <a:gd name="T11" fmla="*/ 55 h 1254"/>
              <a:gd name="T12" fmla="*/ 603 w 3384"/>
              <a:gd name="T13" fmla="*/ 39 h 1254"/>
              <a:gd name="T14" fmla="*/ 58 w 3384"/>
              <a:gd name="T15" fmla="*/ 8 h 1254"/>
              <a:gd name="T16" fmla="*/ 0 w 3384"/>
              <a:gd name="T17" fmla="*/ 0 h 1254"/>
              <a:gd name="T18" fmla="*/ 4 w 3384"/>
              <a:gd name="T19" fmla="*/ 1179 h 1254"/>
              <a:gd name="T20" fmla="*/ 84 w 3384"/>
              <a:gd name="T21" fmla="*/ 1189 h 1254"/>
              <a:gd name="T22" fmla="*/ 688 w 3384"/>
              <a:gd name="T23" fmla="*/ 1230 h 1254"/>
              <a:gd name="T24" fmla="*/ 1315 w 3384"/>
              <a:gd name="T25" fmla="*/ 1252 h 1254"/>
              <a:gd name="T26" fmla="*/ 1699 w 3384"/>
              <a:gd name="T27" fmla="*/ 1254 h 1254"/>
              <a:gd name="T28" fmla="*/ 2085 w 3384"/>
              <a:gd name="T29" fmla="*/ 1252 h 1254"/>
              <a:gd name="T30" fmla="*/ 2708 w 3384"/>
              <a:gd name="T31" fmla="*/ 1230 h 1254"/>
              <a:gd name="T32" fmla="*/ 3302 w 3384"/>
              <a:gd name="T33" fmla="*/ 1189 h 1254"/>
              <a:gd name="T34" fmla="*/ 3380 w 3384"/>
              <a:gd name="T35" fmla="*/ 1179 h 1254"/>
              <a:gd name="T36" fmla="*/ 3384 w 3384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84" h="1254">
                <a:moveTo>
                  <a:pt x="3384" y="0"/>
                </a:moveTo>
                <a:lnTo>
                  <a:pt x="3325" y="8"/>
                </a:lnTo>
                <a:lnTo>
                  <a:pt x="2777" y="39"/>
                </a:lnTo>
                <a:lnTo>
                  <a:pt x="2126" y="55"/>
                </a:lnTo>
                <a:lnTo>
                  <a:pt x="1688" y="58"/>
                </a:lnTo>
                <a:lnTo>
                  <a:pt x="1252" y="55"/>
                </a:lnTo>
                <a:lnTo>
                  <a:pt x="603" y="39"/>
                </a:lnTo>
                <a:lnTo>
                  <a:pt x="58" y="8"/>
                </a:lnTo>
                <a:lnTo>
                  <a:pt x="0" y="0"/>
                </a:lnTo>
                <a:lnTo>
                  <a:pt x="4" y="1179"/>
                </a:lnTo>
                <a:lnTo>
                  <a:pt x="84" y="1189"/>
                </a:lnTo>
                <a:lnTo>
                  <a:pt x="688" y="1230"/>
                </a:lnTo>
                <a:lnTo>
                  <a:pt x="1315" y="1252"/>
                </a:lnTo>
                <a:lnTo>
                  <a:pt x="1699" y="1254"/>
                </a:lnTo>
                <a:lnTo>
                  <a:pt x="2085" y="1252"/>
                </a:lnTo>
                <a:lnTo>
                  <a:pt x="2708" y="1230"/>
                </a:lnTo>
                <a:lnTo>
                  <a:pt x="3302" y="1189"/>
                </a:lnTo>
                <a:lnTo>
                  <a:pt x="3380" y="1179"/>
                </a:lnTo>
                <a:lnTo>
                  <a:pt x="3384" y="0"/>
                </a:lnTo>
                <a:close/>
              </a:path>
            </a:pathLst>
          </a:custGeom>
          <a:solidFill>
            <a:srgbClr val="3A3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프로젝트 주제 선정 계기</a:t>
            </a:r>
            <a:endParaRPr lang="ko-KR" altLang="en-US" sz="54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Freeform 30"/>
          <p:cNvSpPr>
            <a:spLocks/>
          </p:cNvSpPr>
          <p:nvPr/>
        </p:nvSpPr>
        <p:spPr bwMode="auto">
          <a:xfrm>
            <a:off x="1314133" y="3197949"/>
            <a:ext cx="1993475" cy="585043"/>
          </a:xfrm>
          <a:custGeom>
            <a:avLst/>
            <a:gdLst>
              <a:gd name="T0" fmla="*/ 429 w 1104"/>
              <a:gd name="T1" fmla="*/ 324 h 324"/>
              <a:gd name="T2" fmla="*/ 0 w 1104"/>
              <a:gd name="T3" fmla="*/ 324 h 324"/>
              <a:gd name="T4" fmla="*/ 0 w 1104"/>
              <a:gd name="T5" fmla="*/ 243 h 324"/>
              <a:gd name="T6" fmla="*/ 838 w 1104"/>
              <a:gd name="T7" fmla="*/ 0 h 324"/>
              <a:gd name="T8" fmla="*/ 1104 w 1104"/>
              <a:gd name="T9" fmla="*/ 0 h 324"/>
              <a:gd name="T10" fmla="*/ 1104 w 1104"/>
              <a:gd name="T11" fmla="*/ 57 h 324"/>
              <a:gd name="T12" fmla="*/ 429 w 1104"/>
              <a:gd name="T1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324">
                <a:moveTo>
                  <a:pt x="429" y="324"/>
                </a:moveTo>
                <a:lnTo>
                  <a:pt x="0" y="324"/>
                </a:lnTo>
                <a:lnTo>
                  <a:pt x="0" y="243"/>
                </a:lnTo>
                <a:lnTo>
                  <a:pt x="838" y="0"/>
                </a:lnTo>
                <a:lnTo>
                  <a:pt x="1104" y="0"/>
                </a:lnTo>
                <a:lnTo>
                  <a:pt x="1104" y="57"/>
                </a:lnTo>
                <a:lnTo>
                  <a:pt x="429" y="324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1" name="Freeform 31"/>
          <p:cNvSpPr>
            <a:spLocks/>
          </p:cNvSpPr>
          <p:nvPr/>
        </p:nvSpPr>
        <p:spPr bwMode="auto">
          <a:xfrm>
            <a:off x="1314133" y="3197951"/>
            <a:ext cx="1993475" cy="438781"/>
          </a:xfrm>
          <a:custGeom>
            <a:avLst/>
            <a:gdLst>
              <a:gd name="T0" fmla="*/ 429 w 1104"/>
              <a:gd name="T1" fmla="*/ 243 h 243"/>
              <a:gd name="T2" fmla="*/ 0 w 1104"/>
              <a:gd name="T3" fmla="*/ 243 h 243"/>
              <a:gd name="T4" fmla="*/ 838 w 1104"/>
              <a:gd name="T5" fmla="*/ 0 h 243"/>
              <a:gd name="T6" fmla="*/ 1104 w 1104"/>
              <a:gd name="T7" fmla="*/ 0 h 243"/>
              <a:gd name="T8" fmla="*/ 429 w 1104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43">
                <a:moveTo>
                  <a:pt x="429" y="243"/>
                </a:moveTo>
                <a:lnTo>
                  <a:pt x="0" y="243"/>
                </a:lnTo>
                <a:lnTo>
                  <a:pt x="838" y="0"/>
                </a:lnTo>
                <a:lnTo>
                  <a:pt x="1104" y="0"/>
                </a:lnTo>
                <a:lnTo>
                  <a:pt x="429" y="243"/>
                </a:lnTo>
                <a:close/>
              </a:path>
            </a:pathLst>
          </a:custGeom>
          <a:solidFill>
            <a:srgbClr val="EFCA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1314134" y="3636732"/>
            <a:ext cx="774639" cy="151677"/>
          </a:xfrm>
          <a:prstGeom prst="rect">
            <a:avLst/>
          </a:prstGeom>
          <a:solidFill>
            <a:srgbClr val="E2B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00" y="3660547"/>
            <a:ext cx="1963011" cy="196301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3" y="3600267"/>
            <a:ext cx="2083571" cy="20835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2" y="4513605"/>
            <a:ext cx="1760625" cy="17606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22" y="4300414"/>
            <a:ext cx="1929884" cy="19298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8893540" y="605749"/>
            <a:ext cx="1445043" cy="528673"/>
            <a:chOff x="1412079" y="648130"/>
            <a:chExt cx="1706748" cy="528673"/>
          </a:xfrm>
        </p:grpSpPr>
        <p:sp>
          <p:nvSpPr>
            <p:cNvPr id="15" name="직사각형 14"/>
            <p:cNvSpPr/>
            <p:nvPr/>
          </p:nvSpPr>
          <p:spPr>
            <a:xfrm rot="449697">
              <a:off x="1412079" y="761488"/>
              <a:ext cx="1588483" cy="4153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1442427" y="648130"/>
              <a:ext cx="1676400" cy="381000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ko-KR" altLang="en-US" sz="12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자리 선정 불편함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078983" y="2943352"/>
            <a:ext cx="1172371" cy="1309821"/>
            <a:chOff x="1441157" y="3874013"/>
            <a:chExt cx="1024853" cy="1132147"/>
          </a:xfrm>
        </p:grpSpPr>
        <p:cxnSp>
          <p:nvCxnSpPr>
            <p:cNvPr id="26" name="직선 연결선 25"/>
            <p:cNvCxnSpPr>
              <a:cxnSpLocks/>
              <a:stCxn id="28" idx="6"/>
            </p:cNvCxnSpPr>
            <p:nvPr/>
          </p:nvCxnSpPr>
          <p:spPr>
            <a:xfrm>
              <a:off x="2443819" y="4337575"/>
              <a:ext cx="3" cy="668585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441157" y="3874013"/>
              <a:ext cx="1024853" cy="927123"/>
              <a:chOff x="3026610" y="1270128"/>
              <a:chExt cx="1024853" cy="927123"/>
            </a:xfrm>
          </p:grpSpPr>
          <p:sp>
            <p:nvSpPr>
              <p:cNvPr id="28" name="눈물 방울 27"/>
              <p:cNvSpPr/>
              <p:nvPr/>
            </p:nvSpPr>
            <p:spPr>
              <a:xfrm rot="5400000">
                <a:off x="3067796" y="1235775"/>
                <a:ext cx="927123" cy="995829"/>
              </a:xfrm>
              <a:prstGeom prst="teardrop">
                <a:avLst>
                  <a:gd name="adj" fmla="val 98299"/>
                </a:avLst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026610" y="1459156"/>
                <a:ext cx="1024853" cy="638466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원하는 자리  미리 선점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하고 싶음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250808" y="2309789"/>
            <a:ext cx="1024853" cy="1294634"/>
            <a:chOff x="1631426" y="3647349"/>
            <a:chExt cx="813977" cy="1436933"/>
          </a:xfrm>
        </p:grpSpPr>
        <p:cxnSp>
          <p:nvCxnSpPr>
            <p:cNvPr id="32" name="직선 연결선 31"/>
            <p:cNvCxnSpPr>
              <a:cxnSpLocks/>
              <a:stCxn id="35" idx="3"/>
            </p:cNvCxnSpPr>
            <p:nvPr/>
          </p:nvCxnSpPr>
          <p:spPr>
            <a:xfrm>
              <a:off x="2443840" y="4230174"/>
              <a:ext cx="1563" cy="854108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631426" y="3647349"/>
              <a:ext cx="813976" cy="1091981"/>
              <a:chOff x="3216879" y="1043464"/>
              <a:chExt cx="813976" cy="1091981"/>
            </a:xfrm>
          </p:grpSpPr>
          <p:sp>
            <p:nvSpPr>
              <p:cNvPr id="34" name="눈물 방울 33"/>
              <p:cNvSpPr/>
              <p:nvPr/>
            </p:nvSpPr>
            <p:spPr>
              <a:xfrm rot="5400000">
                <a:off x="3077876" y="1182467"/>
                <a:ext cx="1091981" cy="813976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236620" y="1216362"/>
                <a:ext cx="792673" cy="819854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가고 싶은 곳에 자리가 없음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 flipH="1">
            <a:off x="5980749" y="2782793"/>
            <a:ext cx="1256227" cy="1647103"/>
            <a:chOff x="1227066" y="3344382"/>
            <a:chExt cx="1256227" cy="1647103"/>
          </a:xfrm>
        </p:grpSpPr>
        <p:cxnSp>
          <p:nvCxnSpPr>
            <p:cNvPr id="37" name="직선 연결선 36"/>
            <p:cNvCxnSpPr>
              <a:cxnSpLocks/>
              <a:stCxn id="39" idx="6"/>
            </p:cNvCxnSpPr>
            <p:nvPr/>
          </p:nvCxnSpPr>
          <p:spPr>
            <a:xfrm flipH="1">
              <a:off x="2469349" y="3960969"/>
              <a:ext cx="0" cy="1030516"/>
            </a:xfrm>
            <a:prstGeom prst="line">
              <a:avLst/>
            </a:prstGeom>
            <a:ln w="12700">
              <a:solidFill>
                <a:srgbClr val="FE628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1227066" y="3344382"/>
              <a:ext cx="1256227" cy="1233173"/>
              <a:chOff x="2812519" y="740497"/>
              <a:chExt cx="1256227" cy="1233173"/>
            </a:xfrm>
          </p:grpSpPr>
          <p:sp>
            <p:nvSpPr>
              <p:cNvPr id="39" name="눈물 방울 38"/>
              <p:cNvSpPr/>
              <p:nvPr/>
            </p:nvSpPr>
            <p:spPr>
              <a:xfrm rot="5400000">
                <a:off x="2817074" y="735942"/>
                <a:ext cx="1233173" cy="1242283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849591" y="966889"/>
                <a:ext cx="1219155" cy="954107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자리가 없어 </a:t>
                </a:r>
                <a:r>
                  <a:rPr lang="ko-KR" altLang="en-US" sz="14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다른곳을</a:t>
                </a: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찾는 시간이 아까움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 flipH="1">
            <a:off x="7838005" y="2264284"/>
            <a:ext cx="1242283" cy="1179433"/>
            <a:chOff x="1304742" y="3812052"/>
            <a:chExt cx="1242282" cy="1179433"/>
          </a:xfrm>
        </p:grpSpPr>
        <p:cxnSp>
          <p:nvCxnSpPr>
            <p:cNvPr id="42" name="직선 연결선 41"/>
            <p:cNvCxnSpPr>
              <a:cxnSpLocks/>
              <a:stCxn id="44" idx="6"/>
            </p:cNvCxnSpPr>
            <p:nvPr/>
          </p:nvCxnSpPr>
          <p:spPr>
            <a:xfrm flipH="1">
              <a:off x="2443837" y="4303975"/>
              <a:ext cx="0" cy="687510"/>
            </a:xfrm>
            <a:prstGeom prst="line">
              <a:avLst/>
            </a:prstGeom>
            <a:ln>
              <a:solidFill>
                <a:srgbClr val="FE628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304742" y="3812052"/>
              <a:ext cx="1242282" cy="983843"/>
              <a:chOff x="2890195" y="1208167"/>
              <a:chExt cx="1242282" cy="983843"/>
            </a:xfrm>
          </p:grpSpPr>
          <p:sp>
            <p:nvSpPr>
              <p:cNvPr id="44" name="눈물 방울 43"/>
              <p:cNvSpPr/>
              <p:nvPr/>
            </p:nvSpPr>
            <p:spPr>
              <a:xfrm rot="5400000">
                <a:off x="3010210" y="1172930"/>
                <a:ext cx="983843" cy="1054318"/>
              </a:xfrm>
              <a:prstGeom prst="teardrop">
                <a:avLst/>
              </a:prstGeom>
              <a:solidFill>
                <a:srgbClr val="FE6288"/>
              </a:solidFill>
              <a:ln>
                <a:solidFill>
                  <a:srgbClr val="FE62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90195" y="1352318"/>
                <a:ext cx="1242282" cy="738664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오프라인 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algn="ctr" defTabSz="914377">
                  <a:defRPr/>
                </a:pPr>
                <a:r>
                  <a:rPr lang="ko-KR" alt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매장 자리를 알고 싶음</a:t>
                </a:r>
                <a:endPara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8897425" y="1192701"/>
            <a:ext cx="1445043" cy="528673"/>
            <a:chOff x="1412079" y="648130"/>
            <a:chExt cx="1706748" cy="528673"/>
          </a:xfrm>
        </p:grpSpPr>
        <p:sp>
          <p:nvSpPr>
            <p:cNvPr id="47" name="직사각형 46"/>
            <p:cNvSpPr/>
            <p:nvPr/>
          </p:nvSpPr>
          <p:spPr>
            <a:xfrm rot="449697">
              <a:off x="1412079" y="761488"/>
              <a:ext cx="1588483" cy="4153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처리 47"/>
            <p:cNvSpPr/>
            <p:nvPr/>
          </p:nvSpPr>
          <p:spPr>
            <a:xfrm>
              <a:off x="1442427" y="648130"/>
              <a:ext cx="1676400" cy="381000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ko-KR" altLang="en-US" sz="12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간단한 예약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903419" y="1779653"/>
            <a:ext cx="1478448" cy="528673"/>
            <a:chOff x="1412079" y="648130"/>
            <a:chExt cx="1706748" cy="528673"/>
          </a:xfrm>
        </p:grpSpPr>
        <p:sp>
          <p:nvSpPr>
            <p:cNvPr id="50" name="직사각형 49"/>
            <p:cNvSpPr/>
            <p:nvPr/>
          </p:nvSpPr>
          <p:spPr>
            <a:xfrm rot="449697">
              <a:off x="1412079" y="761488"/>
              <a:ext cx="1588483" cy="4153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1442427" y="648130"/>
              <a:ext cx="1676400" cy="381000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r>
                <a:rPr lang="ko-KR" altLang="en-US" sz="12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자리를 미리 </a:t>
              </a:r>
              <a:endPara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377">
                <a:defRPr/>
              </a:pPr>
              <a:r>
                <a:rPr lang="ko-KR" altLang="en-US" sz="12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알고 싶음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0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" y="3887768"/>
            <a:ext cx="1140983" cy="2970232"/>
            <a:chOff x="0" y="3887768"/>
            <a:chExt cx="1140983" cy="2970232"/>
          </a:xfrm>
        </p:grpSpPr>
        <p:sp>
          <p:nvSpPr>
            <p:cNvPr id="44" name="자유형 43"/>
            <p:cNvSpPr>
              <a:spLocks noChangeArrowheads="1"/>
            </p:cNvSpPr>
            <p:nvPr/>
          </p:nvSpPr>
          <p:spPr bwMode="auto">
            <a:xfrm>
              <a:off x="349923" y="3887768"/>
              <a:ext cx="349299" cy="2970232"/>
            </a:xfrm>
            <a:custGeom>
              <a:avLst/>
              <a:gdLst>
                <a:gd name="connsiteX0" fmla="*/ 0 w 349299"/>
                <a:gd name="connsiteY0" fmla="*/ 0 h 2970232"/>
                <a:gd name="connsiteX1" fmla="*/ 349299 w 349299"/>
                <a:gd name="connsiteY1" fmla="*/ 0 h 2970232"/>
                <a:gd name="connsiteX2" fmla="*/ 349299 w 349299"/>
                <a:gd name="connsiteY2" fmla="*/ 2970232 h 2970232"/>
                <a:gd name="connsiteX3" fmla="*/ 0 w 349299"/>
                <a:gd name="connsiteY3" fmla="*/ 2970232 h 297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99" h="2970232">
                  <a:moveTo>
                    <a:pt x="0" y="0"/>
                  </a:moveTo>
                  <a:lnTo>
                    <a:pt x="349299" y="0"/>
                  </a:lnTo>
                  <a:lnTo>
                    <a:pt x="349299" y="2970232"/>
                  </a:lnTo>
                  <a:lnTo>
                    <a:pt x="0" y="2970232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 49"/>
            <p:cNvSpPr>
              <a:spLocks/>
            </p:cNvSpPr>
            <p:nvPr/>
          </p:nvSpPr>
          <p:spPr bwMode="auto">
            <a:xfrm>
              <a:off x="0" y="5942469"/>
              <a:ext cx="1140983" cy="646519"/>
            </a:xfrm>
            <a:custGeom>
              <a:avLst/>
              <a:gdLst>
                <a:gd name="connsiteX0" fmla="*/ 230066 w 1140983"/>
                <a:gd name="connsiteY0" fmla="*/ 0 h 646519"/>
                <a:gd name="connsiteX1" fmla="*/ 1140983 w 1140983"/>
                <a:gd name="connsiteY1" fmla="*/ 0 h 646519"/>
                <a:gd name="connsiteX2" fmla="*/ 1140983 w 1140983"/>
                <a:gd name="connsiteY2" fmla="*/ 195197 h 646519"/>
                <a:gd name="connsiteX3" fmla="*/ 0 w 1140983"/>
                <a:gd name="connsiteY3" fmla="*/ 646519 h 646519"/>
                <a:gd name="connsiteX4" fmla="*/ 0 w 1140983"/>
                <a:gd name="connsiteY4" fmla="*/ 66714 h 6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983" h="646519">
                  <a:moveTo>
                    <a:pt x="230066" y="0"/>
                  </a:moveTo>
                  <a:lnTo>
                    <a:pt x="1140983" y="0"/>
                  </a:lnTo>
                  <a:lnTo>
                    <a:pt x="1140983" y="195197"/>
                  </a:lnTo>
                  <a:lnTo>
                    <a:pt x="0" y="646519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 47"/>
            <p:cNvSpPr>
              <a:spLocks/>
            </p:cNvSpPr>
            <p:nvPr/>
          </p:nvSpPr>
          <p:spPr bwMode="auto">
            <a:xfrm>
              <a:off x="0" y="5942468"/>
              <a:ext cx="1140983" cy="410754"/>
            </a:xfrm>
            <a:custGeom>
              <a:avLst/>
              <a:gdLst>
                <a:gd name="connsiteX0" fmla="*/ 230066 w 1140983"/>
                <a:gd name="connsiteY0" fmla="*/ 0 h 410754"/>
                <a:gd name="connsiteX1" fmla="*/ 1140983 w 1140983"/>
                <a:gd name="connsiteY1" fmla="*/ 0 h 410754"/>
                <a:gd name="connsiteX2" fmla="*/ 0 w 1140983"/>
                <a:gd name="connsiteY2" fmla="*/ 410754 h 410754"/>
                <a:gd name="connsiteX3" fmla="*/ 0 w 1140983"/>
                <a:gd name="connsiteY3" fmla="*/ 66714 h 4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0983" h="410754">
                  <a:moveTo>
                    <a:pt x="230066" y="0"/>
                  </a:moveTo>
                  <a:lnTo>
                    <a:pt x="1140983" y="0"/>
                  </a:lnTo>
                  <a:lnTo>
                    <a:pt x="0" y="410754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flipH="1">
            <a:off x="11051018" y="3887768"/>
            <a:ext cx="1140983" cy="2970232"/>
            <a:chOff x="0" y="3887768"/>
            <a:chExt cx="1140983" cy="2970232"/>
          </a:xfrm>
        </p:grpSpPr>
        <p:sp>
          <p:nvSpPr>
            <p:cNvPr id="53" name="자유형 52"/>
            <p:cNvSpPr>
              <a:spLocks noChangeArrowheads="1"/>
            </p:cNvSpPr>
            <p:nvPr/>
          </p:nvSpPr>
          <p:spPr bwMode="auto">
            <a:xfrm>
              <a:off x="349923" y="3887768"/>
              <a:ext cx="349299" cy="2970232"/>
            </a:xfrm>
            <a:custGeom>
              <a:avLst/>
              <a:gdLst>
                <a:gd name="connsiteX0" fmla="*/ 0 w 349299"/>
                <a:gd name="connsiteY0" fmla="*/ 0 h 2970232"/>
                <a:gd name="connsiteX1" fmla="*/ 349299 w 349299"/>
                <a:gd name="connsiteY1" fmla="*/ 0 h 2970232"/>
                <a:gd name="connsiteX2" fmla="*/ 349299 w 349299"/>
                <a:gd name="connsiteY2" fmla="*/ 2970232 h 2970232"/>
                <a:gd name="connsiteX3" fmla="*/ 0 w 349299"/>
                <a:gd name="connsiteY3" fmla="*/ 2970232 h 297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99" h="2970232">
                  <a:moveTo>
                    <a:pt x="0" y="0"/>
                  </a:moveTo>
                  <a:lnTo>
                    <a:pt x="349299" y="0"/>
                  </a:lnTo>
                  <a:lnTo>
                    <a:pt x="349299" y="2970232"/>
                  </a:lnTo>
                  <a:lnTo>
                    <a:pt x="0" y="2970232"/>
                  </a:lnTo>
                  <a:close/>
                </a:path>
              </a:pathLst>
            </a:custGeom>
            <a:solidFill>
              <a:srgbClr val="E2B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>
              <a:spLocks/>
            </p:cNvSpPr>
            <p:nvPr/>
          </p:nvSpPr>
          <p:spPr bwMode="auto">
            <a:xfrm>
              <a:off x="0" y="5942469"/>
              <a:ext cx="1140983" cy="646519"/>
            </a:xfrm>
            <a:custGeom>
              <a:avLst/>
              <a:gdLst>
                <a:gd name="connsiteX0" fmla="*/ 230066 w 1140983"/>
                <a:gd name="connsiteY0" fmla="*/ 0 h 646519"/>
                <a:gd name="connsiteX1" fmla="*/ 1140983 w 1140983"/>
                <a:gd name="connsiteY1" fmla="*/ 0 h 646519"/>
                <a:gd name="connsiteX2" fmla="*/ 1140983 w 1140983"/>
                <a:gd name="connsiteY2" fmla="*/ 195197 h 646519"/>
                <a:gd name="connsiteX3" fmla="*/ 0 w 1140983"/>
                <a:gd name="connsiteY3" fmla="*/ 646519 h 646519"/>
                <a:gd name="connsiteX4" fmla="*/ 0 w 1140983"/>
                <a:gd name="connsiteY4" fmla="*/ 66714 h 64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983" h="646519">
                  <a:moveTo>
                    <a:pt x="230066" y="0"/>
                  </a:moveTo>
                  <a:lnTo>
                    <a:pt x="1140983" y="0"/>
                  </a:lnTo>
                  <a:lnTo>
                    <a:pt x="1140983" y="195197"/>
                  </a:lnTo>
                  <a:lnTo>
                    <a:pt x="0" y="646519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CEA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5" name="자유형 94"/>
            <p:cNvSpPr>
              <a:spLocks/>
            </p:cNvSpPr>
            <p:nvPr/>
          </p:nvSpPr>
          <p:spPr bwMode="auto">
            <a:xfrm>
              <a:off x="0" y="5942468"/>
              <a:ext cx="1140983" cy="410754"/>
            </a:xfrm>
            <a:custGeom>
              <a:avLst/>
              <a:gdLst>
                <a:gd name="connsiteX0" fmla="*/ 230066 w 1140983"/>
                <a:gd name="connsiteY0" fmla="*/ 0 h 410754"/>
                <a:gd name="connsiteX1" fmla="*/ 1140983 w 1140983"/>
                <a:gd name="connsiteY1" fmla="*/ 0 h 410754"/>
                <a:gd name="connsiteX2" fmla="*/ 0 w 1140983"/>
                <a:gd name="connsiteY2" fmla="*/ 410754 h 410754"/>
                <a:gd name="connsiteX3" fmla="*/ 0 w 1140983"/>
                <a:gd name="connsiteY3" fmla="*/ 66714 h 4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0983" h="410754">
                  <a:moveTo>
                    <a:pt x="230066" y="0"/>
                  </a:moveTo>
                  <a:lnTo>
                    <a:pt x="1140983" y="0"/>
                  </a:lnTo>
                  <a:lnTo>
                    <a:pt x="0" y="410754"/>
                  </a:lnTo>
                  <a:lnTo>
                    <a:pt x="0" y="66714"/>
                  </a:lnTo>
                  <a:close/>
                </a:path>
              </a:pathLst>
            </a:custGeom>
            <a:solidFill>
              <a:srgbClr val="EFC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자유형 45"/>
          <p:cNvSpPr>
            <a:spLocks/>
          </p:cNvSpPr>
          <p:nvPr/>
        </p:nvSpPr>
        <p:spPr bwMode="auto">
          <a:xfrm>
            <a:off x="699223" y="3774761"/>
            <a:ext cx="143829" cy="3083241"/>
          </a:xfrm>
          <a:custGeom>
            <a:avLst/>
            <a:gdLst>
              <a:gd name="connsiteX0" fmla="*/ 143829 w 143829"/>
              <a:gd name="connsiteY0" fmla="*/ 0 h 3083241"/>
              <a:gd name="connsiteX1" fmla="*/ 143829 w 143829"/>
              <a:gd name="connsiteY1" fmla="*/ 3083241 h 3083241"/>
              <a:gd name="connsiteX2" fmla="*/ 0 w 143829"/>
              <a:gd name="connsiteY2" fmla="*/ 3083241 h 3083241"/>
              <a:gd name="connsiteX3" fmla="*/ 0 w 143829"/>
              <a:gd name="connsiteY3" fmla="*/ 106230 h 308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9" h="3083241">
                <a:moveTo>
                  <a:pt x="143829" y="0"/>
                </a:moveTo>
                <a:lnTo>
                  <a:pt x="143829" y="3083241"/>
                </a:lnTo>
                <a:lnTo>
                  <a:pt x="0" y="3083241"/>
                </a:lnTo>
                <a:lnTo>
                  <a:pt x="0" y="106230"/>
                </a:lnTo>
                <a:close/>
              </a:path>
            </a:pathLst>
          </a:custGeom>
          <a:solidFill>
            <a:srgbClr val="CEA6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6" name="자유형 95"/>
          <p:cNvSpPr>
            <a:spLocks/>
          </p:cNvSpPr>
          <p:nvPr/>
        </p:nvSpPr>
        <p:spPr bwMode="auto">
          <a:xfrm>
            <a:off x="298556" y="2"/>
            <a:ext cx="11588504" cy="5978055"/>
          </a:xfrm>
          <a:custGeom>
            <a:avLst/>
            <a:gdLst>
              <a:gd name="connsiteX0" fmla="*/ 0 w 11588504"/>
              <a:gd name="connsiteY0" fmla="*/ 0 h 5978055"/>
              <a:gd name="connsiteX1" fmla="*/ 11588504 w 11588504"/>
              <a:gd name="connsiteY1" fmla="*/ 0 h 5978055"/>
              <a:gd name="connsiteX2" fmla="*/ 11588504 w 11588504"/>
              <a:gd name="connsiteY2" fmla="*/ 5837702 h 5978055"/>
              <a:gd name="connsiteX3" fmla="*/ 0 w 11588504"/>
              <a:gd name="connsiteY3" fmla="*/ 5837702 h 597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8504" h="5978055">
                <a:moveTo>
                  <a:pt x="0" y="0"/>
                </a:moveTo>
                <a:lnTo>
                  <a:pt x="11588504" y="0"/>
                </a:lnTo>
                <a:lnTo>
                  <a:pt x="11588504" y="5837702"/>
                </a:lnTo>
                <a:cubicBezTo>
                  <a:pt x="7725669" y="6323902"/>
                  <a:pt x="3862835" y="5351502"/>
                  <a:pt x="0" y="5837702"/>
                </a:cubicBezTo>
                <a:close/>
              </a:path>
            </a:pathLst>
          </a:custGeom>
          <a:solidFill>
            <a:srgbClr val="3A3A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F7014-B1EE-4923-8720-EFD1244BB9A9}"/>
              </a:ext>
            </a:extLst>
          </p:cNvPr>
          <p:cNvSpPr/>
          <p:nvPr/>
        </p:nvSpPr>
        <p:spPr>
          <a:xfrm>
            <a:off x="4827193" y="1024701"/>
            <a:ext cx="6360647" cy="311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defRPr/>
            </a:pPr>
            <a:r>
              <a:rPr lang="ko-KR" altLang="en-US" sz="7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선 결제 자리</a:t>
            </a:r>
            <a:endParaRPr lang="en-US" altLang="ko-KR" sz="7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377">
              <a:lnSpc>
                <a:spcPct val="150000"/>
              </a:lnSpc>
              <a:defRPr/>
            </a:pPr>
            <a:r>
              <a:rPr lang="ko-KR" altLang="en-US" sz="7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예약 프로그램</a:t>
            </a:r>
            <a:endParaRPr lang="en-US" altLang="ko-KR" sz="7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13ED3-7147-4E7D-99A2-F0775E6D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4" y="-178047"/>
            <a:ext cx="5741924" cy="57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4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2"/>
            <a:ext cx="12192000" cy="9282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프로그램 개발 환경</a:t>
            </a:r>
            <a:endParaRPr lang="ko-KR" altLang="en-US" sz="6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3956353" y="1001378"/>
            <a:ext cx="4268075" cy="1984311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89A6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377">
              <a:defRPr/>
            </a:pPr>
            <a:endParaRPr lang="en-US" altLang="ko-KR" sz="20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463771" y="116853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254997" y="116853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46221" y="116853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837445" y="116853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28669" y="116853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EEC8A9F3-5DEF-434E-9D87-C701D7DB9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40" y="933207"/>
            <a:ext cx="2089077" cy="2089077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842DB38-8C75-4EA2-A2A8-7904D8DD3A3F}"/>
              </a:ext>
            </a:extLst>
          </p:cNvPr>
          <p:cNvGrpSpPr/>
          <p:nvPr/>
        </p:nvGrpSpPr>
        <p:grpSpPr>
          <a:xfrm>
            <a:off x="2457381" y="3009879"/>
            <a:ext cx="2330880" cy="2562452"/>
            <a:chOff x="2457381" y="3009878"/>
            <a:chExt cx="2330880" cy="256245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1970431-D35B-4035-849A-2175EADD3BCF}"/>
                </a:ext>
              </a:extLst>
            </p:cNvPr>
            <p:cNvGrpSpPr/>
            <p:nvPr/>
          </p:nvGrpSpPr>
          <p:grpSpPr>
            <a:xfrm>
              <a:off x="2457381" y="3009878"/>
              <a:ext cx="2330880" cy="2562452"/>
              <a:chOff x="2457381" y="2747222"/>
              <a:chExt cx="2330880" cy="2562452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6360EA8-F28C-4F8B-8BE1-E794AB098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5103" y="2898831"/>
                <a:ext cx="455960" cy="736212"/>
              </a:xfrm>
              <a:prstGeom prst="line">
                <a:avLst/>
              </a:prstGeom>
              <a:ln w="25400"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273D7D88-055B-438E-BA84-D66EECDA831A}"/>
                  </a:ext>
                </a:extLst>
              </p:cNvPr>
              <p:cNvSpPr/>
              <p:nvPr/>
            </p:nvSpPr>
            <p:spPr>
              <a:xfrm rot="3191439">
                <a:off x="4511191" y="2747222"/>
                <a:ext cx="277070" cy="277070"/>
              </a:xfrm>
              <a:prstGeom prst="ellipse">
                <a:avLst/>
              </a:prstGeom>
              <a:solidFill>
                <a:srgbClr val="89A6C8"/>
              </a:solidFill>
              <a:ln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DF5D507-75E0-4022-84C5-4A5E752AF6AB}"/>
                  </a:ext>
                </a:extLst>
              </p:cNvPr>
              <p:cNvSpPr/>
              <p:nvPr/>
            </p:nvSpPr>
            <p:spPr>
              <a:xfrm>
                <a:off x="2467097" y="3595805"/>
                <a:ext cx="1787365" cy="129560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89A6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D47102C-3FBD-46D2-879D-CFF608694A4A}"/>
                  </a:ext>
                </a:extLst>
              </p:cNvPr>
              <p:cNvSpPr/>
              <p:nvPr/>
            </p:nvSpPr>
            <p:spPr>
              <a:xfrm>
                <a:off x="2457381" y="4935789"/>
                <a:ext cx="1806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Eclipse 2019</a:t>
                </a:r>
              </a:p>
            </p:txBody>
          </p:sp>
        </p:grp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6E60CD7-F259-48FD-BECC-4DC23965F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726" y="4317706"/>
              <a:ext cx="1721406" cy="404416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2B2C319-BDD8-4DC2-B2C8-43281472B04A}"/>
              </a:ext>
            </a:extLst>
          </p:cNvPr>
          <p:cNvGrpSpPr/>
          <p:nvPr/>
        </p:nvGrpSpPr>
        <p:grpSpPr>
          <a:xfrm>
            <a:off x="8755964" y="1690555"/>
            <a:ext cx="2606368" cy="2121372"/>
            <a:chOff x="8755964" y="1690554"/>
            <a:chExt cx="2606368" cy="212137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AB4B5DF-9AFE-4EF6-8817-2A236723E16E}"/>
                </a:ext>
              </a:extLst>
            </p:cNvPr>
            <p:cNvGrpSpPr/>
            <p:nvPr/>
          </p:nvGrpSpPr>
          <p:grpSpPr>
            <a:xfrm>
              <a:off x="8755964" y="1690554"/>
              <a:ext cx="2606368" cy="2121372"/>
              <a:chOff x="8755964" y="1427898"/>
              <a:chExt cx="2606368" cy="2121372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D1A49AAA-977A-4D96-9D70-207CB0C37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081" y="1576802"/>
                <a:ext cx="705956" cy="366168"/>
              </a:xfrm>
              <a:prstGeom prst="line">
                <a:avLst/>
              </a:prstGeom>
              <a:ln w="25400"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8253066-BEFF-45C0-919A-AEA70FDD567A}"/>
                  </a:ext>
                </a:extLst>
              </p:cNvPr>
              <p:cNvSpPr/>
              <p:nvPr/>
            </p:nvSpPr>
            <p:spPr>
              <a:xfrm rot="3191439">
                <a:off x="8755964" y="1427898"/>
                <a:ext cx="277070" cy="277070"/>
              </a:xfrm>
              <a:prstGeom prst="ellipse">
                <a:avLst/>
              </a:prstGeom>
              <a:solidFill>
                <a:srgbClr val="89A6C8"/>
              </a:solidFill>
              <a:ln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D43C118F-2E97-4981-BF88-F25DF5B85C32}"/>
                  </a:ext>
                </a:extLst>
              </p:cNvPr>
              <p:cNvSpPr/>
              <p:nvPr/>
            </p:nvSpPr>
            <p:spPr>
              <a:xfrm>
                <a:off x="9565251" y="1846126"/>
                <a:ext cx="1787365" cy="129560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89A6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E9D93A9-25CC-4BB6-B2CC-430692ADE666}"/>
                  </a:ext>
                </a:extLst>
              </p:cNvPr>
              <p:cNvSpPr/>
              <p:nvPr/>
            </p:nvSpPr>
            <p:spPr>
              <a:xfrm>
                <a:off x="9555535" y="3175385"/>
                <a:ext cx="1806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Git &amp; GitHub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F144CBFE-7CE9-4E39-A310-1E11530C9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5" r="4045"/>
            <a:stretch/>
          </p:blipFill>
          <p:spPr>
            <a:xfrm>
              <a:off x="9659402" y="2275849"/>
              <a:ext cx="1662463" cy="962733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6CACBAE-29BC-4B6A-8214-69F8AAFF52B6}"/>
              </a:ext>
            </a:extLst>
          </p:cNvPr>
          <p:cNvGrpSpPr/>
          <p:nvPr/>
        </p:nvGrpSpPr>
        <p:grpSpPr>
          <a:xfrm>
            <a:off x="5196705" y="3410621"/>
            <a:ext cx="1807059" cy="2667855"/>
            <a:chOff x="5196706" y="3410622"/>
            <a:chExt cx="1807058" cy="266785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54A37B8-64FE-4CCF-BD1D-C3350AC0B76B}"/>
                </a:ext>
              </a:extLst>
            </p:cNvPr>
            <p:cNvGrpSpPr/>
            <p:nvPr/>
          </p:nvGrpSpPr>
          <p:grpSpPr>
            <a:xfrm>
              <a:off x="5196706" y="3410622"/>
              <a:ext cx="1807058" cy="2667854"/>
              <a:chOff x="5196706" y="3147966"/>
              <a:chExt cx="1807058" cy="26678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9DB6531-0C36-408D-8364-4E4DC0D4E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2475" y="3370517"/>
                <a:ext cx="5498" cy="778713"/>
              </a:xfrm>
              <a:prstGeom prst="line">
                <a:avLst/>
              </a:prstGeom>
              <a:ln w="25400"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BDEF97C-94CA-40A7-A74B-2A18C5A19243}"/>
                  </a:ext>
                </a:extLst>
              </p:cNvPr>
              <p:cNvSpPr/>
              <p:nvPr/>
            </p:nvSpPr>
            <p:spPr>
              <a:xfrm rot="3191439">
                <a:off x="5952697" y="3147966"/>
                <a:ext cx="277070" cy="277070"/>
              </a:xfrm>
              <a:prstGeom prst="ellipse">
                <a:avLst/>
              </a:prstGeom>
              <a:solidFill>
                <a:srgbClr val="89A6C8"/>
              </a:solidFill>
              <a:ln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F903DA0C-77F4-4B9F-9764-6C891692FAD6}"/>
                  </a:ext>
                </a:extLst>
              </p:cNvPr>
              <p:cNvSpPr/>
              <p:nvPr/>
            </p:nvSpPr>
            <p:spPr>
              <a:xfrm>
                <a:off x="5196706" y="4146329"/>
                <a:ext cx="1787365" cy="129560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89A6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4EE48D7-2B1D-46BD-8853-C9EDF38C027F}"/>
                  </a:ext>
                </a:extLst>
              </p:cNvPr>
              <p:cNvSpPr/>
              <p:nvPr/>
            </p:nvSpPr>
            <p:spPr>
              <a:xfrm>
                <a:off x="5196967" y="5441935"/>
                <a:ext cx="1806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Google Drive</a:t>
                </a:r>
              </a:p>
            </p:txBody>
          </p:sp>
        </p:grp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08B113D-E0C5-4CC4-BC1A-52E710CD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131" y="4341622"/>
              <a:ext cx="1513708" cy="1433389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9F2E6A9-F88E-4AEA-9DE8-BD0D6713AE38}"/>
              </a:ext>
            </a:extLst>
          </p:cNvPr>
          <p:cNvGrpSpPr/>
          <p:nvPr/>
        </p:nvGrpSpPr>
        <p:grpSpPr>
          <a:xfrm>
            <a:off x="839384" y="1649542"/>
            <a:ext cx="2517720" cy="2156331"/>
            <a:chOff x="839384" y="1649541"/>
            <a:chExt cx="2517720" cy="215633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7DFF116-9D90-4206-92B3-711CA0A35300}"/>
                </a:ext>
              </a:extLst>
            </p:cNvPr>
            <p:cNvGrpSpPr/>
            <p:nvPr/>
          </p:nvGrpSpPr>
          <p:grpSpPr>
            <a:xfrm>
              <a:off x="839384" y="1649541"/>
              <a:ext cx="2517720" cy="2156330"/>
              <a:chOff x="839384" y="1386885"/>
              <a:chExt cx="2517720" cy="2156330"/>
            </a:xfrm>
          </p:grpSpPr>
          <p:cxnSp>
            <p:nvCxnSpPr>
              <p:cNvPr id="22" name="직선 연결선 21"/>
              <p:cNvCxnSpPr>
                <a:cxnSpLocks/>
                <a:stCxn id="28" idx="4"/>
              </p:cNvCxnSpPr>
              <p:nvPr/>
            </p:nvCxnSpPr>
            <p:spPr>
              <a:xfrm flipH="1">
                <a:off x="2594963" y="1608424"/>
                <a:ext cx="512690" cy="377304"/>
              </a:xfrm>
              <a:prstGeom prst="line">
                <a:avLst/>
              </a:prstGeom>
              <a:ln w="25400"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 rot="3191439">
                <a:off x="3080034" y="1386885"/>
                <a:ext cx="277070" cy="277070"/>
              </a:xfrm>
              <a:prstGeom prst="ellipse">
                <a:avLst/>
              </a:prstGeom>
              <a:solidFill>
                <a:srgbClr val="89A6C8"/>
              </a:solidFill>
              <a:ln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CA34671B-7F83-4167-9737-C1B5920A23FA}"/>
                  </a:ext>
                </a:extLst>
              </p:cNvPr>
              <p:cNvSpPr/>
              <p:nvPr/>
            </p:nvSpPr>
            <p:spPr>
              <a:xfrm>
                <a:off x="849100" y="1896197"/>
                <a:ext cx="1787365" cy="129560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89A6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F219FD3-81B7-4EB6-8E01-E7292D614AE6}"/>
                  </a:ext>
                </a:extLst>
              </p:cNvPr>
              <p:cNvSpPr/>
              <p:nvPr/>
            </p:nvSpPr>
            <p:spPr>
              <a:xfrm>
                <a:off x="839384" y="3169330"/>
                <a:ext cx="1806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  <a:defRPr/>
                </a:pPr>
                <a:r>
                  <a:rPr lang="en-US" altLang="ko-KR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Windows 10</a:t>
                </a:r>
              </a:p>
            </p:txBody>
          </p:sp>
        </p:grp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3D98E5B1-0B4D-4F23-A761-2AAC9A4C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09" y="2536157"/>
              <a:ext cx="1728651" cy="51859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4B3737-B62F-4A1F-AB95-A4F4C475D584}"/>
              </a:ext>
            </a:extLst>
          </p:cNvPr>
          <p:cNvGrpSpPr/>
          <p:nvPr/>
        </p:nvGrpSpPr>
        <p:grpSpPr>
          <a:xfrm>
            <a:off x="7370117" y="3009879"/>
            <a:ext cx="2509239" cy="2585265"/>
            <a:chOff x="7370116" y="3009878"/>
            <a:chExt cx="2509238" cy="258526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F69F160-B78A-4DFA-A5C0-609BEE536B3F}"/>
                </a:ext>
              </a:extLst>
            </p:cNvPr>
            <p:cNvGrpSpPr/>
            <p:nvPr/>
          </p:nvGrpSpPr>
          <p:grpSpPr>
            <a:xfrm>
              <a:off x="7370116" y="3009878"/>
              <a:ext cx="2509238" cy="2585265"/>
              <a:chOff x="7370116" y="2747222"/>
              <a:chExt cx="2509238" cy="258526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8072557" y="4958602"/>
                <a:ext cx="180679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77">
                  <a:lnSpc>
                    <a:spcPct val="150000"/>
                  </a:lnSpc>
                  <a:defRPr/>
                </a:pPr>
                <a:r>
                  <a:rPr lang="en-US" altLang="ko-KR" sz="14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JDK</a:t>
                </a:r>
                <a:endParaRPr lang="en-US" altLang="ko-KR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928FAD3-6090-48B2-BEE1-11645F3AC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5336" y="2968761"/>
                <a:ext cx="576321" cy="732944"/>
              </a:xfrm>
              <a:prstGeom prst="line">
                <a:avLst/>
              </a:prstGeom>
              <a:ln w="25400"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4BDC06F-468E-4393-B792-FEA2F56EF6EE}"/>
                  </a:ext>
                </a:extLst>
              </p:cNvPr>
              <p:cNvSpPr/>
              <p:nvPr/>
            </p:nvSpPr>
            <p:spPr>
              <a:xfrm rot="3191439">
                <a:off x="7370116" y="2747222"/>
                <a:ext cx="277070" cy="277070"/>
              </a:xfrm>
              <a:prstGeom prst="ellipse">
                <a:avLst/>
              </a:prstGeom>
              <a:solidFill>
                <a:srgbClr val="89A6C8"/>
              </a:solidFill>
              <a:ln>
                <a:solidFill>
                  <a:srgbClr val="89A6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C68099E-0B6E-4ED1-87A8-1EC2DF23AD95}"/>
                  </a:ext>
                </a:extLst>
              </p:cNvPr>
              <p:cNvSpPr/>
              <p:nvPr/>
            </p:nvSpPr>
            <p:spPr>
              <a:xfrm>
                <a:off x="8072855" y="3635043"/>
                <a:ext cx="1787365" cy="1295606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89A6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5BA1D-8913-48F8-B081-9542F1DF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93" y="4075862"/>
              <a:ext cx="1685528" cy="961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5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/>
          <p:cNvSpPr/>
          <p:nvPr/>
        </p:nvSpPr>
        <p:spPr>
          <a:xfrm>
            <a:off x="4613531" y="2672305"/>
            <a:ext cx="2099216" cy="2099216"/>
          </a:xfrm>
          <a:prstGeom prst="cube">
            <a:avLst>
              <a:gd name="adj" fmla="val 2970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6096000" y="2852936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3983765" y="3332989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423925" y="3538029"/>
            <a:ext cx="2099216" cy="2099216"/>
          </a:xfrm>
          <a:prstGeom prst="cube">
            <a:avLst>
              <a:gd name="adj" fmla="val 29703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편의성</a:t>
            </a:r>
          </a:p>
        </p:txBody>
      </p:sp>
      <p:sp>
        <p:nvSpPr>
          <p:cNvPr id="16" name="정육면체 15"/>
          <p:cNvSpPr/>
          <p:nvPr/>
        </p:nvSpPr>
        <p:spPr>
          <a:xfrm>
            <a:off x="4668859" y="1124744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109019" y="1316765"/>
            <a:ext cx="2099216" cy="2099216"/>
          </a:xfrm>
          <a:prstGeom prst="cube">
            <a:avLst>
              <a:gd name="adj" fmla="val 2970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altLang="ko-KR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CONTENTS</a:t>
            </a:r>
            <a:endParaRPr lang="ko-KR" altLang="en-US" sz="1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3996784" y="1762645"/>
            <a:ext cx="2099216" cy="2099216"/>
          </a:xfrm>
          <a:prstGeom prst="cube">
            <a:avLst>
              <a:gd name="adj" fmla="val 2970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시간 절약</a:t>
            </a:r>
          </a:p>
        </p:txBody>
      </p:sp>
      <p:sp>
        <p:nvSpPr>
          <p:cNvPr id="19" name="정육면체 18"/>
          <p:cNvSpPr/>
          <p:nvPr/>
        </p:nvSpPr>
        <p:spPr>
          <a:xfrm>
            <a:off x="5391381" y="1956297"/>
            <a:ext cx="2144779" cy="2144779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A8FB5-5A68-4F1C-9D41-34C6279E94D8}"/>
              </a:ext>
            </a:extLst>
          </p:cNvPr>
          <p:cNvSpPr/>
          <p:nvPr/>
        </p:nvSpPr>
        <p:spPr>
          <a:xfrm>
            <a:off x="-485705" y="236940"/>
            <a:ext cx="4466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프로젝트</a:t>
            </a:r>
            <a:endParaRPr lang="en-US" altLang="ko-KR" sz="36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377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lang="ko-KR" altLang="en-US" sz="54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54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/>
          <p:cNvSpPr/>
          <p:nvPr/>
        </p:nvSpPr>
        <p:spPr>
          <a:xfrm>
            <a:off x="4613531" y="2672305"/>
            <a:ext cx="2099216" cy="2099216"/>
          </a:xfrm>
          <a:prstGeom prst="cube">
            <a:avLst>
              <a:gd name="adj" fmla="val 2970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999989" y="2961965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3983765" y="3232097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383243" y="4114093"/>
            <a:ext cx="2099216" cy="2099216"/>
          </a:xfrm>
          <a:prstGeom prst="cube">
            <a:avLst>
              <a:gd name="adj" fmla="val 29703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편의성</a:t>
            </a:r>
          </a:p>
        </p:txBody>
      </p:sp>
      <p:sp>
        <p:nvSpPr>
          <p:cNvPr id="16" name="정육면체 15"/>
          <p:cNvSpPr/>
          <p:nvPr/>
        </p:nvSpPr>
        <p:spPr>
          <a:xfrm>
            <a:off x="4613531" y="1202855"/>
            <a:ext cx="2099216" cy="2099216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768075" y="465688"/>
            <a:ext cx="2099216" cy="2099216"/>
          </a:xfrm>
          <a:prstGeom prst="cube">
            <a:avLst>
              <a:gd name="adj" fmla="val 2970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자영업주</a:t>
            </a:r>
            <a:endParaRPr lang="en-US" altLang="ko-K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이익 창출</a:t>
            </a:r>
          </a:p>
        </p:txBody>
      </p:sp>
      <p:sp>
        <p:nvSpPr>
          <p:cNvPr id="18" name="정육면체 17"/>
          <p:cNvSpPr/>
          <p:nvPr/>
        </p:nvSpPr>
        <p:spPr>
          <a:xfrm>
            <a:off x="3023659" y="1762645"/>
            <a:ext cx="2099216" cy="2099216"/>
          </a:xfrm>
          <a:prstGeom prst="cube">
            <a:avLst>
              <a:gd name="adj" fmla="val 2970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ko-KR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시간 절약</a:t>
            </a:r>
          </a:p>
        </p:txBody>
      </p:sp>
      <p:sp>
        <p:nvSpPr>
          <p:cNvPr id="19" name="정육면체 18"/>
          <p:cNvSpPr/>
          <p:nvPr/>
        </p:nvSpPr>
        <p:spPr>
          <a:xfrm>
            <a:off x="5391381" y="1956297"/>
            <a:ext cx="2144779" cy="2144779"/>
          </a:xfrm>
          <a:prstGeom prst="cube">
            <a:avLst>
              <a:gd name="adj" fmla="val 2970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76321" y="836713"/>
            <a:ext cx="297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ko-KR" altLang="en-US" sz="16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선불제를 통해 자영업주의 </a:t>
            </a:r>
            <a:endParaRPr lang="en-US" altLang="ko-KR" sz="1600" b="1" dirty="0">
              <a:solidFill>
                <a:srgbClr val="CC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defTabSz="1219140"/>
            <a:r>
              <a:rPr lang="ko-KR" altLang="en-US" sz="16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이익 및 매장 관리의 편의성을 높이고</a:t>
            </a:r>
            <a:r>
              <a:rPr lang="en-US" altLang="ko-KR" sz="16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예약 </a:t>
            </a:r>
            <a:r>
              <a:rPr lang="ko-KR" altLang="en-US" sz="1600" b="1" dirty="0" err="1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노쇼</a:t>
            </a:r>
            <a:r>
              <a:rPr lang="ko-KR" altLang="en-US" sz="16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문제로 인한 피해를 줄일 수 있음</a:t>
            </a:r>
            <a:endParaRPr lang="en-US" altLang="ko-KR" sz="1600" b="1" dirty="0">
              <a:solidFill>
                <a:srgbClr val="CC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3941" y="5116807"/>
            <a:ext cx="297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ko-KR" altLang="en-US" sz="1600" b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자신이 원하는 좌석을 미리 예약하여 편안한 매장 이용을 할 수 있음</a:t>
            </a:r>
            <a:endParaRPr lang="ko-KR" altLang="en-US" sz="1400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730" y="2462465"/>
            <a:ext cx="2722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40"/>
            <a:r>
              <a:rPr lang="ko-KR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잔여좌석이 없을 시 다른 </a:t>
            </a:r>
            <a:endParaRPr lang="en-US" altLang="ko-KR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algn="r" defTabSz="1219140"/>
            <a:r>
              <a:rPr lang="ko-KR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매장을 찾을 수고를 줄여</a:t>
            </a:r>
            <a:endParaRPr lang="en-US" altLang="ko-KR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algn="r" defTabSz="1219140"/>
            <a:r>
              <a:rPr lang="ko-KR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 바쁜 현대인들이 시간을 </a:t>
            </a:r>
            <a:endParaRPr lang="en-US" altLang="ko-KR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  <a:p>
            <a:pPr algn="r" defTabSz="1219140"/>
            <a:r>
              <a:rPr lang="ko-KR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효율적으로 쓸 수 있게 </a:t>
            </a:r>
            <a:r>
              <a:rPr lang="ko-KR" altLang="en-US" sz="1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해줌</a:t>
            </a:r>
            <a:endParaRPr lang="ko-KR" altLang="en-US" sz="1400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EF31A0-260D-45E0-918E-40A0A54ACCAD}"/>
              </a:ext>
            </a:extLst>
          </p:cNvPr>
          <p:cNvSpPr/>
          <p:nvPr/>
        </p:nvSpPr>
        <p:spPr>
          <a:xfrm>
            <a:off x="-485705" y="236940"/>
            <a:ext cx="4466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프로젝트</a:t>
            </a:r>
            <a:endParaRPr lang="en-US" altLang="ko-KR" sz="36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377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lang="ko-KR" altLang="en-US" sz="5400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9C12297F-E9E5-4951-9823-F837476663DB}"/>
              </a:ext>
            </a:extLst>
          </p:cNvPr>
          <p:cNvGrpSpPr/>
          <p:nvPr/>
        </p:nvGrpSpPr>
        <p:grpSpPr>
          <a:xfrm rot="1800000">
            <a:off x="3758256" y="4174253"/>
            <a:ext cx="4157449" cy="6731611"/>
            <a:chOff x="5192724" y="3164454"/>
            <a:chExt cx="4157449" cy="673161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3DFE7A3-5275-4B1C-9511-674151B81E5F}"/>
                </a:ext>
              </a:extLst>
            </p:cNvPr>
            <p:cNvGrpSpPr/>
            <p:nvPr/>
          </p:nvGrpSpPr>
          <p:grpSpPr>
            <a:xfrm rot="672913">
              <a:off x="5192724" y="3895854"/>
              <a:ext cx="4157449" cy="6000210"/>
              <a:chOff x="5919299" y="3516406"/>
              <a:chExt cx="2349500" cy="33909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8504916-5BBB-44E2-8825-821090A7EB9E}"/>
                  </a:ext>
                </a:extLst>
              </p:cNvPr>
              <p:cNvGrpSpPr/>
              <p:nvPr/>
            </p:nvGrpSpPr>
            <p:grpSpPr>
              <a:xfrm>
                <a:off x="5919299" y="3516406"/>
                <a:ext cx="2349500" cy="3390900"/>
                <a:chOff x="7683198" y="1605434"/>
                <a:chExt cx="2349500" cy="3390900"/>
              </a:xfrm>
            </p:grpSpPr>
            <p:sp>
              <p:nvSpPr>
                <p:cNvPr id="8" name="Freeform 38">
                  <a:extLst>
                    <a:ext uri="{FF2B5EF4-FFF2-40B4-BE49-F238E27FC236}">
                      <a16:creationId xmlns:a16="http://schemas.microsoft.com/office/drawing/2014/main" id="{078886B2-FF63-4C71-ABDA-1221D13C9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3198" y="1605434"/>
                  <a:ext cx="2349500" cy="3390900"/>
                </a:xfrm>
                <a:custGeom>
                  <a:avLst/>
                  <a:gdLst>
                    <a:gd name="T0" fmla="*/ 1817 w 4441"/>
                    <a:gd name="T1" fmla="*/ 5611 h 6408"/>
                    <a:gd name="T2" fmla="*/ 1989 w 4441"/>
                    <a:gd name="T3" fmla="*/ 6033 h 6408"/>
                    <a:gd name="T4" fmla="*/ 2111 w 4441"/>
                    <a:gd name="T5" fmla="*/ 6408 h 6408"/>
                    <a:gd name="T6" fmla="*/ 4310 w 4441"/>
                    <a:gd name="T7" fmla="*/ 6043 h 6408"/>
                    <a:gd name="T8" fmla="*/ 3955 w 4441"/>
                    <a:gd name="T9" fmla="*/ 5077 h 6408"/>
                    <a:gd name="T10" fmla="*/ 3932 w 4441"/>
                    <a:gd name="T11" fmla="*/ 4907 h 6408"/>
                    <a:gd name="T12" fmla="*/ 3911 w 4441"/>
                    <a:gd name="T13" fmla="*/ 4267 h 6408"/>
                    <a:gd name="T14" fmla="*/ 3929 w 4441"/>
                    <a:gd name="T15" fmla="*/ 3618 h 6408"/>
                    <a:gd name="T16" fmla="*/ 3973 w 4441"/>
                    <a:gd name="T17" fmla="*/ 3275 h 6408"/>
                    <a:gd name="T18" fmla="*/ 4136 w 4441"/>
                    <a:gd name="T19" fmla="*/ 2423 h 6408"/>
                    <a:gd name="T20" fmla="*/ 4210 w 4441"/>
                    <a:gd name="T21" fmla="*/ 1981 h 6408"/>
                    <a:gd name="T22" fmla="*/ 4210 w 4441"/>
                    <a:gd name="T23" fmla="*/ 1904 h 6408"/>
                    <a:gd name="T24" fmla="*/ 4175 w 4441"/>
                    <a:gd name="T25" fmla="*/ 1781 h 6408"/>
                    <a:gd name="T26" fmla="*/ 4042 w 4441"/>
                    <a:gd name="T27" fmla="*/ 1585 h 6408"/>
                    <a:gd name="T28" fmla="*/ 3865 w 4441"/>
                    <a:gd name="T29" fmla="*/ 1411 h 6408"/>
                    <a:gd name="T30" fmla="*/ 3674 w 4441"/>
                    <a:gd name="T31" fmla="*/ 1262 h 6408"/>
                    <a:gd name="T32" fmla="*/ 3524 w 4441"/>
                    <a:gd name="T33" fmla="*/ 1134 h 6408"/>
                    <a:gd name="T34" fmla="*/ 2897 w 4441"/>
                    <a:gd name="T35" fmla="*/ 514 h 6408"/>
                    <a:gd name="T36" fmla="*/ 2513 w 4441"/>
                    <a:gd name="T37" fmla="*/ 145 h 6408"/>
                    <a:gd name="T38" fmla="*/ 2431 w 4441"/>
                    <a:gd name="T39" fmla="*/ 84 h 6408"/>
                    <a:gd name="T40" fmla="*/ 2290 w 4441"/>
                    <a:gd name="T41" fmla="*/ 18 h 6408"/>
                    <a:gd name="T42" fmla="*/ 2151 w 4441"/>
                    <a:gd name="T43" fmla="*/ 0 h 6408"/>
                    <a:gd name="T44" fmla="*/ 2085 w 4441"/>
                    <a:gd name="T45" fmla="*/ 8 h 6408"/>
                    <a:gd name="T46" fmla="*/ 1673 w 4441"/>
                    <a:gd name="T47" fmla="*/ 181 h 6408"/>
                    <a:gd name="T48" fmla="*/ 1104 w 4441"/>
                    <a:gd name="T49" fmla="*/ 138 h 6408"/>
                    <a:gd name="T50" fmla="*/ 927 w 4441"/>
                    <a:gd name="T51" fmla="*/ 138 h 6408"/>
                    <a:gd name="T52" fmla="*/ 678 w 4441"/>
                    <a:gd name="T53" fmla="*/ 185 h 6408"/>
                    <a:gd name="T54" fmla="*/ 448 w 4441"/>
                    <a:gd name="T55" fmla="*/ 290 h 6408"/>
                    <a:gd name="T56" fmla="*/ 4 w 4441"/>
                    <a:gd name="T57" fmla="*/ 524 h 6408"/>
                    <a:gd name="T58" fmla="*/ 7 w 4441"/>
                    <a:gd name="T59" fmla="*/ 634 h 6408"/>
                    <a:gd name="T60" fmla="*/ 73 w 4441"/>
                    <a:gd name="T61" fmla="*/ 783 h 6408"/>
                    <a:gd name="T62" fmla="*/ 75 w 4441"/>
                    <a:gd name="T63" fmla="*/ 822 h 6408"/>
                    <a:gd name="T64" fmla="*/ 37 w 4441"/>
                    <a:gd name="T65" fmla="*/ 907 h 6408"/>
                    <a:gd name="T66" fmla="*/ 21 w 4441"/>
                    <a:gd name="T67" fmla="*/ 1066 h 6408"/>
                    <a:gd name="T68" fmla="*/ 37 w 4441"/>
                    <a:gd name="T69" fmla="*/ 1416 h 6408"/>
                    <a:gd name="T70" fmla="*/ 62 w 4441"/>
                    <a:gd name="T71" fmla="*/ 1647 h 6408"/>
                    <a:gd name="T72" fmla="*/ 155 w 4441"/>
                    <a:gd name="T73" fmla="*/ 2155 h 6408"/>
                    <a:gd name="T74" fmla="*/ 217 w 4441"/>
                    <a:gd name="T75" fmla="*/ 2518 h 6408"/>
                    <a:gd name="T76" fmla="*/ 337 w 4441"/>
                    <a:gd name="T77" fmla="*/ 3251 h 6408"/>
                    <a:gd name="T78" fmla="*/ 422 w 4441"/>
                    <a:gd name="T79" fmla="*/ 3644 h 6408"/>
                    <a:gd name="T80" fmla="*/ 491 w 4441"/>
                    <a:gd name="T81" fmla="*/ 3808 h 6408"/>
                    <a:gd name="T82" fmla="*/ 860 w 4441"/>
                    <a:gd name="T83" fmla="*/ 4393 h 6408"/>
                    <a:gd name="T84" fmla="*/ 1135 w 4441"/>
                    <a:gd name="T85" fmla="*/ 4731 h 6408"/>
                    <a:gd name="T86" fmla="*/ 1643 w 4441"/>
                    <a:gd name="T87" fmla="*/ 5330 h 6408"/>
                    <a:gd name="T88" fmla="*/ 1778 w 4441"/>
                    <a:gd name="T89" fmla="*/ 5537 h 6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41" h="6408">
                      <a:moveTo>
                        <a:pt x="1778" y="5537"/>
                      </a:moveTo>
                      <a:lnTo>
                        <a:pt x="1817" y="5611"/>
                      </a:lnTo>
                      <a:lnTo>
                        <a:pt x="1902" y="5802"/>
                      </a:lnTo>
                      <a:lnTo>
                        <a:pt x="1989" y="6033"/>
                      </a:lnTo>
                      <a:lnTo>
                        <a:pt x="2072" y="6283"/>
                      </a:lnTo>
                      <a:lnTo>
                        <a:pt x="2111" y="6408"/>
                      </a:lnTo>
                      <a:lnTo>
                        <a:pt x="4441" y="6408"/>
                      </a:lnTo>
                      <a:lnTo>
                        <a:pt x="4310" y="6043"/>
                      </a:lnTo>
                      <a:lnTo>
                        <a:pt x="4022" y="5265"/>
                      </a:lnTo>
                      <a:lnTo>
                        <a:pt x="3955" y="5077"/>
                      </a:lnTo>
                      <a:lnTo>
                        <a:pt x="3946" y="5030"/>
                      </a:lnTo>
                      <a:lnTo>
                        <a:pt x="3932" y="4907"/>
                      </a:lnTo>
                      <a:lnTo>
                        <a:pt x="3917" y="4666"/>
                      </a:lnTo>
                      <a:lnTo>
                        <a:pt x="3911" y="4267"/>
                      </a:lnTo>
                      <a:lnTo>
                        <a:pt x="3920" y="3832"/>
                      </a:lnTo>
                      <a:lnTo>
                        <a:pt x="3929" y="3618"/>
                      </a:lnTo>
                      <a:lnTo>
                        <a:pt x="3940" y="3510"/>
                      </a:lnTo>
                      <a:lnTo>
                        <a:pt x="3973" y="3275"/>
                      </a:lnTo>
                      <a:lnTo>
                        <a:pt x="4041" y="2902"/>
                      </a:lnTo>
                      <a:lnTo>
                        <a:pt x="4136" y="2423"/>
                      </a:lnTo>
                      <a:lnTo>
                        <a:pt x="4189" y="2129"/>
                      </a:lnTo>
                      <a:lnTo>
                        <a:pt x="4210" y="1981"/>
                      </a:lnTo>
                      <a:lnTo>
                        <a:pt x="4211" y="1929"/>
                      </a:lnTo>
                      <a:lnTo>
                        <a:pt x="4210" y="1904"/>
                      </a:lnTo>
                      <a:lnTo>
                        <a:pt x="4201" y="1856"/>
                      </a:lnTo>
                      <a:lnTo>
                        <a:pt x="4175" y="1781"/>
                      </a:lnTo>
                      <a:lnTo>
                        <a:pt x="4117" y="1681"/>
                      </a:lnTo>
                      <a:lnTo>
                        <a:pt x="4042" y="1585"/>
                      </a:lnTo>
                      <a:lnTo>
                        <a:pt x="3956" y="1493"/>
                      </a:lnTo>
                      <a:lnTo>
                        <a:pt x="3865" y="1411"/>
                      </a:lnTo>
                      <a:lnTo>
                        <a:pt x="3739" y="1308"/>
                      </a:lnTo>
                      <a:lnTo>
                        <a:pt x="3674" y="1262"/>
                      </a:lnTo>
                      <a:lnTo>
                        <a:pt x="3639" y="1238"/>
                      </a:lnTo>
                      <a:lnTo>
                        <a:pt x="3524" y="1134"/>
                      </a:lnTo>
                      <a:lnTo>
                        <a:pt x="3282" y="898"/>
                      </a:lnTo>
                      <a:lnTo>
                        <a:pt x="2897" y="514"/>
                      </a:lnTo>
                      <a:lnTo>
                        <a:pt x="2643" y="264"/>
                      </a:lnTo>
                      <a:lnTo>
                        <a:pt x="2513" y="145"/>
                      </a:lnTo>
                      <a:lnTo>
                        <a:pt x="2470" y="110"/>
                      </a:lnTo>
                      <a:lnTo>
                        <a:pt x="2431" y="84"/>
                      </a:lnTo>
                      <a:lnTo>
                        <a:pt x="2357" y="44"/>
                      </a:lnTo>
                      <a:lnTo>
                        <a:pt x="2290" y="18"/>
                      </a:lnTo>
                      <a:lnTo>
                        <a:pt x="2228" y="5"/>
                      </a:lnTo>
                      <a:lnTo>
                        <a:pt x="2151" y="0"/>
                      </a:lnTo>
                      <a:lnTo>
                        <a:pt x="2091" y="7"/>
                      </a:lnTo>
                      <a:lnTo>
                        <a:pt x="2085" y="8"/>
                      </a:lnTo>
                      <a:lnTo>
                        <a:pt x="1727" y="188"/>
                      </a:lnTo>
                      <a:lnTo>
                        <a:pt x="1673" y="181"/>
                      </a:lnTo>
                      <a:lnTo>
                        <a:pt x="1356" y="152"/>
                      </a:lnTo>
                      <a:lnTo>
                        <a:pt x="1104" y="138"/>
                      </a:lnTo>
                      <a:lnTo>
                        <a:pt x="985" y="136"/>
                      </a:lnTo>
                      <a:lnTo>
                        <a:pt x="927" y="138"/>
                      </a:lnTo>
                      <a:lnTo>
                        <a:pt x="821" y="151"/>
                      </a:lnTo>
                      <a:lnTo>
                        <a:pt x="678" y="185"/>
                      </a:lnTo>
                      <a:lnTo>
                        <a:pt x="476" y="272"/>
                      </a:lnTo>
                      <a:lnTo>
                        <a:pt x="448" y="290"/>
                      </a:lnTo>
                      <a:lnTo>
                        <a:pt x="11" y="495"/>
                      </a:lnTo>
                      <a:lnTo>
                        <a:pt x="4" y="524"/>
                      </a:lnTo>
                      <a:lnTo>
                        <a:pt x="0" y="580"/>
                      </a:lnTo>
                      <a:lnTo>
                        <a:pt x="7" y="634"/>
                      </a:lnTo>
                      <a:lnTo>
                        <a:pt x="21" y="683"/>
                      </a:lnTo>
                      <a:lnTo>
                        <a:pt x="73" y="783"/>
                      </a:lnTo>
                      <a:lnTo>
                        <a:pt x="89" y="802"/>
                      </a:lnTo>
                      <a:lnTo>
                        <a:pt x="75" y="822"/>
                      </a:lnTo>
                      <a:lnTo>
                        <a:pt x="53" y="862"/>
                      </a:lnTo>
                      <a:lnTo>
                        <a:pt x="37" y="907"/>
                      </a:lnTo>
                      <a:lnTo>
                        <a:pt x="27" y="961"/>
                      </a:lnTo>
                      <a:lnTo>
                        <a:pt x="21" y="1066"/>
                      </a:lnTo>
                      <a:lnTo>
                        <a:pt x="29" y="1272"/>
                      </a:lnTo>
                      <a:lnTo>
                        <a:pt x="37" y="1416"/>
                      </a:lnTo>
                      <a:lnTo>
                        <a:pt x="43" y="1493"/>
                      </a:lnTo>
                      <a:lnTo>
                        <a:pt x="62" y="1647"/>
                      </a:lnTo>
                      <a:lnTo>
                        <a:pt x="98" y="1871"/>
                      </a:lnTo>
                      <a:lnTo>
                        <a:pt x="155" y="2155"/>
                      </a:lnTo>
                      <a:lnTo>
                        <a:pt x="204" y="2407"/>
                      </a:lnTo>
                      <a:lnTo>
                        <a:pt x="217" y="2518"/>
                      </a:lnTo>
                      <a:lnTo>
                        <a:pt x="258" y="2767"/>
                      </a:lnTo>
                      <a:lnTo>
                        <a:pt x="337" y="3251"/>
                      </a:lnTo>
                      <a:lnTo>
                        <a:pt x="393" y="3537"/>
                      </a:lnTo>
                      <a:lnTo>
                        <a:pt x="422" y="3644"/>
                      </a:lnTo>
                      <a:lnTo>
                        <a:pt x="438" y="3693"/>
                      </a:lnTo>
                      <a:lnTo>
                        <a:pt x="491" y="3808"/>
                      </a:lnTo>
                      <a:lnTo>
                        <a:pt x="599" y="3999"/>
                      </a:lnTo>
                      <a:lnTo>
                        <a:pt x="860" y="4393"/>
                      </a:lnTo>
                      <a:lnTo>
                        <a:pt x="985" y="4565"/>
                      </a:lnTo>
                      <a:lnTo>
                        <a:pt x="1135" y="4731"/>
                      </a:lnTo>
                      <a:lnTo>
                        <a:pt x="1479" y="5120"/>
                      </a:lnTo>
                      <a:lnTo>
                        <a:pt x="1643" y="5330"/>
                      </a:lnTo>
                      <a:lnTo>
                        <a:pt x="1738" y="5470"/>
                      </a:lnTo>
                      <a:lnTo>
                        <a:pt x="1778" y="5537"/>
                      </a:lnTo>
                      <a:close/>
                    </a:path>
                  </a:pathLst>
                </a:custGeom>
                <a:solidFill>
                  <a:srgbClr val="FFDEB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>
                    <a:defRPr/>
                  </a:pPr>
                  <a:endParaRPr lang="ko-KR" altLang="en-US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" name="Freeform 39">
                  <a:extLst>
                    <a:ext uri="{FF2B5EF4-FFF2-40B4-BE49-F238E27FC236}">
                      <a16:creationId xmlns:a16="http://schemas.microsoft.com/office/drawing/2014/main" id="{BFBD0F9A-3C1D-4C9B-9B0A-96049599E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3398" y="1894359"/>
                  <a:ext cx="868363" cy="976313"/>
                </a:xfrm>
                <a:custGeom>
                  <a:avLst/>
                  <a:gdLst>
                    <a:gd name="T0" fmla="*/ 19 w 1639"/>
                    <a:gd name="T1" fmla="*/ 306 h 1843"/>
                    <a:gd name="T2" fmla="*/ 182 w 1639"/>
                    <a:gd name="T3" fmla="*/ 266 h 1843"/>
                    <a:gd name="T4" fmla="*/ 231 w 1639"/>
                    <a:gd name="T5" fmla="*/ 230 h 1843"/>
                    <a:gd name="T6" fmla="*/ 177 w 1639"/>
                    <a:gd name="T7" fmla="*/ 118 h 1843"/>
                    <a:gd name="T8" fmla="*/ 154 w 1639"/>
                    <a:gd name="T9" fmla="*/ 0 h 1843"/>
                    <a:gd name="T10" fmla="*/ 231 w 1639"/>
                    <a:gd name="T11" fmla="*/ 135 h 1843"/>
                    <a:gd name="T12" fmla="*/ 314 w 1639"/>
                    <a:gd name="T13" fmla="*/ 219 h 1843"/>
                    <a:gd name="T14" fmla="*/ 380 w 1639"/>
                    <a:gd name="T15" fmla="*/ 252 h 1843"/>
                    <a:gd name="T16" fmla="*/ 680 w 1639"/>
                    <a:gd name="T17" fmla="*/ 339 h 1843"/>
                    <a:gd name="T18" fmla="*/ 836 w 1639"/>
                    <a:gd name="T19" fmla="*/ 355 h 1843"/>
                    <a:gd name="T20" fmla="*/ 890 w 1639"/>
                    <a:gd name="T21" fmla="*/ 339 h 1843"/>
                    <a:gd name="T22" fmla="*/ 923 w 1639"/>
                    <a:gd name="T23" fmla="*/ 311 h 1843"/>
                    <a:gd name="T24" fmla="*/ 974 w 1639"/>
                    <a:gd name="T25" fmla="*/ 191 h 1843"/>
                    <a:gd name="T26" fmla="*/ 974 w 1639"/>
                    <a:gd name="T27" fmla="*/ 204 h 1843"/>
                    <a:gd name="T28" fmla="*/ 990 w 1639"/>
                    <a:gd name="T29" fmla="*/ 427 h 1843"/>
                    <a:gd name="T30" fmla="*/ 1018 w 1639"/>
                    <a:gd name="T31" fmla="*/ 504 h 1843"/>
                    <a:gd name="T32" fmla="*/ 1294 w 1639"/>
                    <a:gd name="T33" fmla="*/ 908 h 1843"/>
                    <a:gd name="T34" fmla="*/ 1464 w 1639"/>
                    <a:gd name="T35" fmla="*/ 1091 h 1843"/>
                    <a:gd name="T36" fmla="*/ 1514 w 1639"/>
                    <a:gd name="T37" fmla="*/ 1108 h 1843"/>
                    <a:gd name="T38" fmla="*/ 1629 w 1639"/>
                    <a:gd name="T39" fmla="*/ 1103 h 1843"/>
                    <a:gd name="T40" fmla="*/ 1623 w 1639"/>
                    <a:gd name="T41" fmla="*/ 1103 h 1843"/>
                    <a:gd name="T42" fmla="*/ 1508 w 1639"/>
                    <a:gd name="T43" fmla="*/ 1177 h 1843"/>
                    <a:gd name="T44" fmla="*/ 1485 w 1639"/>
                    <a:gd name="T45" fmla="*/ 1228 h 1843"/>
                    <a:gd name="T46" fmla="*/ 1481 w 1639"/>
                    <a:gd name="T47" fmla="*/ 1311 h 1843"/>
                    <a:gd name="T48" fmla="*/ 1527 w 1639"/>
                    <a:gd name="T49" fmla="*/ 1775 h 1843"/>
                    <a:gd name="T50" fmla="*/ 1524 w 1639"/>
                    <a:gd name="T51" fmla="*/ 1785 h 1843"/>
                    <a:gd name="T52" fmla="*/ 1438 w 1639"/>
                    <a:gd name="T53" fmla="*/ 1311 h 1843"/>
                    <a:gd name="T54" fmla="*/ 1433 w 1639"/>
                    <a:gd name="T55" fmla="*/ 1235 h 1843"/>
                    <a:gd name="T56" fmla="*/ 1384 w 1639"/>
                    <a:gd name="T57" fmla="*/ 1146 h 1843"/>
                    <a:gd name="T58" fmla="*/ 1281 w 1639"/>
                    <a:gd name="T59" fmla="*/ 1028 h 1843"/>
                    <a:gd name="T60" fmla="*/ 1255 w 1639"/>
                    <a:gd name="T61" fmla="*/ 972 h 1843"/>
                    <a:gd name="T62" fmla="*/ 1013 w 1639"/>
                    <a:gd name="T63" fmla="*/ 610 h 1843"/>
                    <a:gd name="T64" fmla="*/ 925 w 1639"/>
                    <a:gd name="T65" fmla="*/ 450 h 1843"/>
                    <a:gd name="T66" fmla="*/ 913 w 1639"/>
                    <a:gd name="T67" fmla="*/ 437 h 1843"/>
                    <a:gd name="T68" fmla="*/ 717 w 1639"/>
                    <a:gd name="T69" fmla="*/ 411 h 1843"/>
                    <a:gd name="T70" fmla="*/ 347 w 1639"/>
                    <a:gd name="T71" fmla="*/ 316 h 1843"/>
                    <a:gd name="T72" fmla="*/ 283 w 1639"/>
                    <a:gd name="T73" fmla="*/ 280 h 1843"/>
                    <a:gd name="T74" fmla="*/ 153 w 1639"/>
                    <a:gd name="T75" fmla="*/ 311 h 1843"/>
                    <a:gd name="T76" fmla="*/ 0 w 1639"/>
                    <a:gd name="T77" fmla="*/ 306 h 1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39" h="1843">
                      <a:moveTo>
                        <a:pt x="0" y="306"/>
                      </a:moveTo>
                      <a:lnTo>
                        <a:pt x="19" y="306"/>
                      </a:lnTo>
                      <a:lnTo>
                        <a:pt x="124" y="289"/>
                      </a:lnTo>
                      <a:lnTo>
                        <a:pt x="182" y="266"/>
                      </a:lnTo>
                      <a:lnTo>
                        <a:pt x="216" y="243"/>
                      </a:lnTo>
                      <a:lnTo>
                        <a:pt x="231" y="230"/>
                      </a:lnTo>
                      <a:lnTo>
                        <a:pt x="221" y="214"/>
                      </a:lnTo>
                      <a:lnTo>
                        <a:pt x="177" y="118"/>
                      </a:lnTo>
                      <a:lnTo>
                        <a:pt x="156" y="39"/>
                      </a:lnTo>
                      <a:lnTo>
                        <a:pt x="154" y="0"/>
                      </a:lnTo>
                      <a:lnTo>
                        <a:pt x="163" y="21"/>
                      </a:lnTo>
                      <a:lnTo>
                        <a:pt x="231" y="135"/>
                      </a:lnTo>
                      <a:lnTo>
                        <a:pt x="278" y="190"/>
                      </a:lnTo>
                      <a:lnTo>
                        <a:pt x="314" y="219"/>
                      </a:lnTo>
                      <a:lnTo>
                        <a:pt x="333" y="230"/>
                      </a:lnTo>
                      <a:lnTo>
                        <a:pt x="380" y="252"/>
                      </a:lnTo>
                      <a:lnTo>
                        <a:pt x="542" y="305"/>
                      </a:lnTo>
                      <a:lnTo>
                        <a:pt x="680" y="339"/>
                      </a:lnTo>
                      <a:lnTo>
                        <a:pt x="764" y="352"/>
                      </a:lnTo>
                      <a:lnTo>
                        <a:pt x="836" y="355"/>
                      </a:lnTo>
                      <a:lnTo>
                        <a:pt x="873" y="348"/>
                      </a:lnTo>
                      <a:lnTo>
                        <a:pt x="890" y="339"/>
                      </a:lnTo>
                      <a:lnTo>
                        <a:pt x="896" y="332"/>
                      </a:lnTo>
                      <a:lnTo>
                        <a:pt x="923" y="311"/>
                      </a:lnTo>
                      <a:lnTo>
                        <a:pt x="955" y="260"/>
                      </a:lnTo>
                      <a:lnTo>
                        <a:pt x="974" y="191"/>
                      </a:lnTo>
                      <a:lnTo>
                        <a:pt x="974" y="178"/>
                      </a:lnTo>
                      <a:lnTo>
                        <a:pt x="974" y="204"/>
                      </a:lnTo>
                      <a:lnTo>
                        <a:pt x="980" y="337"/>
                      </a:lnTo>
                      <a:lnTo>
                        <a:pt x="990" y="427"/>
                      </a:lnTo>
                      <a:lnTo>
                        <a:pt x="998" y="460"/>
                      </a:lnTo>
                      <a:lnTo>
                        <a:pt x="1018" y="504"/>
                      </a:lnTo>
                      <a:lnTo>
                        <a:pt x="1135" y="688"/>
                      </a:lnTo>
                      <a:lnTo>
                        <a:pt x="1294" y="908"/>
                      </a:lnTo>
                      <a:lnTo>
                        <a:pt x="1404" y="1039"/>
                      </a:lnTo>
                      <a:lnTo>
                        <a:pt x="1464" y="1091"/>
                      </a:lnTo>
                      <a:lnTo>
                        <a:pt x="1485" y="1100"/>
                      </a:lnTo>
                      <a:lnTo>
                        <a:pt x="1514" y="1108"/>
                      </a:lnTo>
                      <a:lnTo>
                        <a:pt x="1569" y="1111"/>
                      </a:lnTo>
                      <a:lnTo>
                        <a:pt x="1629" y="1103"/>
                      </a:lnTo>
                      <a:lnTo>
                        <a:pt x="1639" y="1100"/>
                      </a:lnTo>
                      <a:lnTo>
                        <a:pt x="1623" y="1103"/>
                      </a:lnTo>
                      <a:lnTo>
                        <a:pt x="1546" y="1141"/>
                      </a:lnTo>
                      <a:lnTo>
                        <a:pt x="1508" y="1177"/>
                      </a:lnTo>
                      <a:lnTo>
                        <a:pt x="1491" y="1209"/>
                      </a:lnTo>
                      <a:lnTo>
                        <a:pt x="1485" y="1228"/>
                      </a:lnTo>
                      <a:lnTo>
                        <a:pt x="1481" y="1247"/>
                      </a:lnTo>
                      <a:lnTo>
                        <a:pt x="1481" y="1311"/>
                      </a:lnTo>
                      <a:lnTo>
                        <a:pt x="1489" y="1455"/>
                      </a:lnTo>
                      <a:lnTo>
                        <a:pt x="1527" y="1775"/>
                      </a:lnTo>
                      <a:lnTo>
                        <a:pt x="1537" y="1843"/>
                      </a:lnTo>
                      <a:lnTo>
                        <a:pt x="1524" y="1785"/>
                      </a:lnTo>
                      <a:lnTo>
                        <a:pt x="1466" y="1496"/>
                      </a:lnTo>
                      <a:lnTo>
                        <a:pt x="1438" y="1311"/>
                      </a:lnTo>
                      <a:lnTo>
                        <a:pt x="1435" y="1254"/>
                      </a:lnTo>
                      <a:lnTo>
                        <a:pt x="1433" y="1235"/>
                      </a:lnTo>
                      <a:lnTo>
                        <a:pt x="1420" y="1198"/>
                      </a:lnTo>
                      <a:lnTo>
                        <a:pt x="1384" y="1146"/>
                      </a:lnTo>
                      <a:lnTo>
                        <a:pt x="1322" y="1080"/>
                      </a:lnTo>
                      <a:lnTo>
                        <a:pt x="1281" y="1028"/>
                      </a:lnTo>
                      <a:lnTo>
                        <a:pt x="1260" y="990"/>
                      </a:lnTo>
                      <a:lnTo>
                        <a:pt x="1255" y="972"/>
                      </a:lnTo>
                      <a:lnTo>
                        <a:pt x="1187" y="864"/>
                      </a:lnTo>
                      <a:lnTo>
                        <a:pt x="1013" y="610"/>
                      </a:lnTo>
                      <a:lnTo>
                        <a:pt x="948" y="504"/>
                      </a:lnTo>
                      <a:lnTo>
                        <a:pt x="925" y="450"/>
                      </a:lnTo>
                      <a:lnTo>
                        <a:pt x="922" y="435"/>
                      </a:lnTo>
                      <a:lnTo>
                        <a:pt x="913" y="437"/>
                      </a:lnTo>
                      <a:lnTo>
                        <a:pt x="857" y="435"/>
                      </a:lnTo>
                      <a:lnTo>
                        <a:pt x="717" y="411"/>
                      </a:lnTo>
                      <a:lnTo>
                        <a:pt x="487" y="358"/>
                      </a:lnTo>
                      <a:lnTo>
                        <a:pt x="347" y="316"/>
                      </a:lnTo>
                      <a:lnTo>
                        <a:pt x="291" y="291"/>
                      </a:lnTo>
                      <a:lnTo>
                        <a:pt x="283" y="280"/>
                      </a:lnTo>
                      <a:lnTo>
                        <a:pt x="275" y="288"/>
                      </a:lnTo>
                      <a:lnTo>
                        <a:pt x="153" y="311"/>
                      </a:lnTo>
                      <a:lnTo>
                        <a:pt x="49" y="314"/>
                      </a:lnTo>
                      <a:lnTo>
                        <a:pt x="0" y="3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>
                    <a:defRPr/>
                  </a:pPr>
                  <a:endParaRPr lang="ko-KR" altLang="en-US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" name="Freeform 40">
                  <a:extLst>
                    <a:ext uri="{FF2B5EF4-FFF2-40B4-BE49-F238E27FC236}">
                      <a16:creationId xmlns:a16="http://schemas.microsoft.com/office/drawing/2014/main" id="{E4155FCA-8477-405A-9696-C81CF733C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636" y="2043584"/>
                  <a:ext cx="422275" cy="338138"/>
                </a:xfrm>
                <a:custGeom>
                  <a:avLst/>
                  <a:gdLst>
                    <a:gd name="T0" fmla="*/ 793 w 796"/>
                    <a:gd name="T1" fmla="*/ 309 h 641"/>
                    <a:gd name="T2" fmla="*/ 762 w 796"/>
                    <a:gd name="T3" fmla="*/ 320 h 641"/>
                    <a:gd name="T4" fmla="*/ 599 w 796"/>
                    <a:gd name="T5" fmla="*/ 372 h 641"/>
                    <a:gd name="T6" fmla="*/ 520 w 796"/>
                    <a:gd name="T7" fmla="*/ 388 h 641"/>
                    <a:gd name="T8" fmla="*/ 476 w 796"/>
                    <a:gd name="T9" fmla="*/ 389 h 641"/>
                    <a:gd name="T10" fmla="*/ 461 w 796"/>
                    <a:gd name="T11" fmla="*/ 385 h 641"/>
                    <a:gd name="T12" fmla="*/ 445 w 796"/>
                    <a:gd name="T13" fmla="*/ 378 h 641"/>
                    <a:gd name="T14" fmla="*/ 397 w 796"/>
                    <a:gd name="T15" fmla="*/ 340 h 641"/>
                    <a:gd name="T16" fmla="*/ 306 w 796"/>
                    <a:gd name="T17" fmla="*/ 252 h 641"/>
                    <a:gd name="T18" fmla="*/ 115 w 796"/>
                    <a:gd name="T19" fmla="*/ 45 h 641"/>
                    <a:gd name="T20" fmla="*/ 76 w 796"/>
                    <a:gd name="T21" fmla="*/ 0 h 641"/>
                    <a:gd name="T22" fmla="*/ 26 w 796"/>
                    <a:gd name="T23" fmla="*/ 26 h 641"/>
                    <a:gd name="T24" fmla="*/ 0 w 796"/>
                    <a:gd name="T25" fmla="*/ 26 h 641"/>
                    <a:gd name="T26" fmla="*/ 41 w 796"/>
                    <a:gd name="T27" fmla="*/ 61 h 641"/>
                    <a:gd name="T28" fmla="*/ 229 w 796"/>
                    <a:gd name="T29" fmla="*/ 250 h 641"/>
                    <a:gd name="T30" fmla="*/ 302 w 796"/>
                    <a:gd name="T31" fmla="*/ 350 h 641"/>
                    <a:gd name="T32" fmla="*/ 330 w 796"/>
                    <a:gd name="T33" fmla="*/ 411 h 641"/>
                    <a:gd name="T34" fmla="*/ 332 w 796"/>
                    <a:gd name="T35" fmla="*/ 435 h 641"/>
                    <a:gd name="T36" fmla="*/ 154 w 796"/>
                    <a:gd name="T37" fmla="*/ 615 h 641"/>
                    <a:gd name="T38" fmla="*/ 154 w 796"/>
                    <a:gd name="T39" fmla="*/ 641 h 641"/>
                    <a:gd name="T40" fmla="*/ 224 w 796"/>
                    <a:gd name="T41" fmla="*/ 589 h 641"/>
                    <a:gd name="T42" fmla="*/ 361 w 796"/>
                    <a:gd name="T43" fmla="*/ 486 h 641"/>
                    <a:gd name="T44" fmla="*/ 438 w 796"/>
                    <a:gd name="T45" fmla="*/ 441 h 641"/>
                    <a:gd name="T46" fmla="*/ 461 w 796"/>
                    <a:gd name="T47" fmla="*/ 435 h 641"/>
                    <a:gd name="T48" fmla="*/ 512 w 796"/>
                    <a:gd name="T49" fmla="*/ 425 h 641"/>
                    <a:gd name="T50" fmla="*/ 629 w 796"/>
                    <a:gd name="T51" fmla="*/ 391 h 641"/>
                    <a:gd name="T52" fmla="*/ 736 w 796"/>
                    <a:gd name="T53" fmla="*/ 353 h 641"/>
                    <a:gd name="T54" fmla="*/ 785 w 796"/>
                    <a:gd name="T55" fmla="*/ 327 h 641"/>
                    <a:gd name="T56" fmla="*/ 796 w 796"/>
                    <a:gd name="T57" fmla="*/ 313 h 641"/>
                    <a:gd name="T58" fmla="*/ 793 w 796"/>
                    <a:gd name="T59" fmla="*/ 309 h 641"/>
                    <a:gd name="T60" fmla="*/ 793 w 796"/>
                    <a:gd name="T61" fmla="*/ 309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96" h="641">
                      <a:moveTo>
                        <a:pt x="793" y="309"/>
                      </a:moveTo>
                      <a:lnTo>
                        <a:pt x="762" y="320"/>
                      </a:lnTo>
                      <a:lnTo>
                        <a:pt x="599" y="372"/>
                      </a:lnTo>
                      <a:lnTo>
                        <a:pt x="520" y="388"/>
                      </a:lnTo>
                      <a:lnTo>
                        <a:pt x="476" y="389"/>
                      </a:lnTo>
                      <a:lnTo>
                        <a:pt x="461" y="385"/>
                      </a:lnTo>
                      <a:lnTo>
                        <a:pt x="445" y="378"/>
                      </a:lnTo>
                      <a:lnTo>
                        <a:pt x="397" y="340"/>
                      </a:lnTo>
                      <a:lnTo>
                        <a:pt x="306" y="252"/>
                      </a:lnTo>
                      <a:lnTo>
                        <a:pt x="115" y="45"/>
                      </a:lnTo>
                      <a:lnTo>
                        <a:pt x="76" y="0"/>
                      </a:lnTo>
                      <a:lnTo>
                        <a:pt x="26" y="26"/>
                      </a:lnTo>
                      <a:lnTo>
                        <a:pt x="0" y="26"/>
                      </a:lnTo>
                      <a:lnTo>
                        <a:pt x="41" y="61"/>
                      </a:lnTo>
                      <a:lnTo>
                        <a:pt x="229" y="250"/>
                      </a:lnTo>
                      <a:lnTo>
                        <a:pt x="302" y="350"/>
                      </a:lnTo>
                      <a:lnTo>
                        <a:pt x="330" y="411"/>
                      </a:lnTo>
                      <a:lnTo>
                        <a:pt x="332" y="435"/>
                      </a:lnTo>
                      <a:lnTo>
                        <a:pt x="154" y="615"/>
                      </a:lnTo>
                      <a:lnTo>
                        <a:pt x="154" y="641"/>
                      </a:lnTo>
                      <a:lnTo>
                        <a:pt x="224" y="589"/>
                      </a:lnTo>
                      <a:lnTo>
                        <a:pt x="361" y="486"/>
                      </a:lnTo>
                      <a:lnTo>
                        <a:pt x="438" y="441"/>
                      </a:lnTo>
                      <a:lnTo>
                        <a:pt x="461" y="435"/>
                      </a:lnTo>
                      <a:lnTo>
                        <a:pt x="512" y="425"/>
                      </a:lnTo>
                      <a:lnTo>
                        <a:pt x="629" y="391"/>
                      </a:lnTo>
                      <a:lnTo>
                        <a:pt x="736" y="353"/>
                      </a:lnTo>
                      <a:lnTo>
                        <a:pt x="785" y="327"/>
                      </a:lnTo>
                      <a:lnTo>
                        <a:pt x="796" y="313"/>
                      </a:lnTo>
                      <a:lnTo>
                        <a:pt x="793" y="309"/>
                      </a:lnTo>
                      <a:lnTo>
                        <a:pt x="793" y="309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>
                    <a:defRPr/>
                  </a:pPr>
                  <a:endParaRPr lang="ko-KR" altLang="en-US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" name="Freeform 41">
                  <a:extLst>
                    <a:ext uri="{FF2B5EF4-FFF2-40B4-BE49-F238E27FC236}">
                      <a16:creationId xmlns:a16="http://schemas.microsoft.com/office/drawing/2014/main" id="{535AA70B-7F73-4BC7-9560-660838731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1848" y="2396009"/>
                  <a:ext cx="366713" cy="460375"/>
                </a:xfrm>
                <a:custGeom>
                  <a:avLst/>
                  <a:gdLst>
                    <a:gd name="T0" fmla="*/ 2 w 692"/>
                    <a:gd name="T1" fmla="*/ 871 h 871"/>
                    <a:gd name="T2" fmla="*/ 0 w 692"/>
                    <a:gd name="T3" fmla="*/ 871 h 871"/>
                    <a:gd name="T4" fmla="*/ 26 w 692"/>
                    <a:gd name="T5" fmla="*/ 835 h 871"/>
                    <a:gd name="T6" fmla="*/ 35 w 692"/>
                    <a:gd name="T7" fmla="*/ 809 h 871"/>
                    <a:gd name="T8" fmla="*/ 61 w 692"/>
                    <a:gd name="T9" fmla="*/ 730 h 871"/>
                    <a:gd name="T10" fmla="*/ 77 w 692"/>
                    <a:gd name="T11" fmla="*/ 640 h 871"/>
                    <a:gd name="T12" fmla="*/ 87 w 692"/>
                    <a:gd name="T13" fmla="*/ 604 h 871"/>
                    <a:gd name="T14" fmla="*/ 106 w 692"/>
                    <a:gd name="T15" fmla="*/ 570 h 871"/>
                    <a:gd name="T16" fmla="*/ 129 w 692"/>
                    <a:gd name="T17" fmla="*/ 486 h 871"/>
                    <a:gd name="T18" fmla="*/ 163 w 692"/>
                    <a:gd name="T19" fmla="*/ 420 h 871"/>
                    <a:gd name="T20" fmla="*/ 196 w 692"/>
                    <a:gd name="T21" fmla="*/ 363 h 871"/>
                    <a:gd name="T22" fmla="*/ 231 w 692"/>
                    <a:gd name="T23" fmla="*/ 282 h 871"/>
                    <a:gd name="T24" fmla="*/ 283 w 692"/>
                    <a:gd name="T25" fmla="*/ 206 h 871"/>
                    <a:gd name="T26" fmla="*/ 340 w 692"/>
                    <a:gd name="T27" fmla="*/ 157 h 871"/>
                    <a:gd name="T28" fmla="*/ 378 w 692"/>
                    <a:gd name="T29" fmla="*/ 138 h 871"/>
                    <a:gd name="T30" fmla="*/ 435 w 692"/>
                    <a:gd name="T31" fmla="*/ 103 h 871"/>
                    <a:gd name="T32" fmla="*/ 493 w 692"/>
                    <a:gd name="T33" fmla="*/ 67 h 871"/>
                    <a:gd name="T34" fmla="*/ 551 w 692"/>
                    <a:gd name="T35" fmla="*/ 33 h 871"/>
                    <a:gd name="T36" fmla="*/ 641 w 692"/>
                    <a:gd name="T37" fmla="*/ 0 h 871"/>
                    <a:gd name="T38" fmla="*/ 692 w 692"/>
                    <a:gd name="T39" fmla="*/ 0 h 871"/>
                    <a:gd name="T40" fmla="*/ 689 w 692"/>
                    <a:gd name="T41" fmla="*/ 0 h 871"/>
                    <a:gd name="T42" fmla="*/ 667 w 692"/>
                    <a:gd name="T43" fmla="*/ 17 h 871"/>
                    <a:gd name="T44" fmla="*/ 644 w 692"/>
                    <a:gd name="T45" fmla="*/ 41 h 871"/>
                    <a:gd name="T46" fmla="*/ 574 w 692"/>
                    <a:gd name="T47" fmla="*/ 85 h 871"/>
                    <a:gd name="T48" fmla="*/ 545 w 692"/>
                    <a:gd name="T49" fmla="*/ 119 h 871"/>
                    <a:gd name="T50" fmla="*/ 487 w 692"/>
                    <a:gd name="T51" fmla="*/ 154 h 871"/>
                    <a:gd name="T52" fmla="*/ 430 w 692"/>
                    <a:gd name="T53" fmla="*/ 190 h 871"/>
                    <a:gd name="T54" fmla="*/ 391 w 692"/>
                    <a:gd name="T55" fmla="*/ 224 h 871"/>
                    <a:gd name="T56" fmla="*/ 333 w 692"/>
                    <a:gd name="T57" fmla="*/ 256 h 871"/>
                    <a:gd name="T58" fmla="*/ 307 w 692"/>
                    <a:gd name="T59" fmla="*/ 308 h 871"/>
                    <a:gd name="T60" fmla="*/ 273 w 692"/>
                    <a:gd name="T61" fmla="*/ 387 h 871"/>
                    <a:gd name="T62" fmla="*/ 241 w 692"/>
                    <a:gd name="T63" fmla="*/ 429 h 871"/>
                    <a:gd name="T64" fmla="*/ 205 w 692"/>
                    <a:gd name="T65" fmla="*/ 512 h 871"/>
                    <a:gd name="T66" fmla="*/ 170 w 692"/>
                    <a:gd name="T67" fmla="*/ 570 h 871"/>
                    <a:gd name="T68" fmla="*/ 154 w 692"/>
                    <a:gd name="T69" fmla="*/ 604 h 871"/>
                    <a:gd name="T70" fmla="*/ 129 w 692"/>
                    <a:gd name="T71" fmla="*/ 640 h 871"/>
                    <a:gd name="T72" fmla="*/ 118 w 692"/>
                    <a:gd name="T73" fmla="*/ 675 h 871"/>
                    <a:gd name="T74" fmla="*/ 84 w 692"/>
                    <a:gd name="T75" fmla="*/ 730 h 871"/>
                    <a:gd name="T76" fmla="*/ 36 w 692"/>
                    <a:gd name="T77" fmla="*/ 792 h 871"/>
                    <a:gd name="T78" fmla="*/ 34 w 692"/>
                    <a:gd name="T79" fmla="*/ 812 h 871"/>
                    <a:gd name="T80" fmla="*/ 26 w 692"/>
                    <a:gd name="T81" fmla="*/ 861 h 871"/>
                    <a:gd name="T82" fmla="*/ 0 w 692"/>
                    <a:gd name="T83" fmla="*/ 871 h 871"/>
                    <a:gd name="T84" fmla="*/ 8 w 692"/>
                    <a:gd name="T85" fmla="*/ 871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92" h="871">
                      <a:moveTo>
                        <a:pt x="0" y="871"/>
                      </a:moveTo>
                      <a:lnTo>
                        <a:pt x="2" y="871"/>
                      </a:lnTo>
                      <a:lnTo>
                        <a:pt x="13" y="871"/>
                      </a:lnTo>
                      <a:lnTo>
                        <a:pt x="0" y="871"/>
                      </a:lnTo>
                      <a:lnTo>
                        <a:pt x="16" y="855"/>
                      </a:lnTo>
                      <a:lnTo>
                        <a:pt x="26" y="835"/>
                      </a:lnTo>
                      <a:lnTo>
                        <a:pt x="26" y="819"/>
                      </a:lnTo>
                      <a:lnTo>
                        <a:pt x="35" y="809"/>
                      </a:lnTo>
                      <a:lnTo>
                        <a:pt x="46" y="782"/>
                      </a:lnTo>
                      <a:lnTo>
                        <a:pt x="61" y="730"/>
                      </a:lnTo>
                      <a:lnTo>
                        <a:pt x="77" y="691"/>
                      </a:lnTo>
                      <a:lnTo>
                        <a:pt x="77" y="640"/>
                      </a:lnTo>
                      <a:lnTo>
                        <a:pt x="77" y="625"/>
                      </a:lnTo>
                      <a:lnTo>
                        <a:pt x="87" y="604"/>
                      </a:lnTo>
                      <a:lnTo>
                        <a:pt x="103" y="589"/>
                      </a:lnTo>
                      <a:lnTo>
                        <a:pt x="106" y="570"/>
                      </a:lnTo>
                      <a:lnTo>
                        <a:pt x="126" y="522"/>
                      </a:lnTo>
                      <a:lnTo>
                        <a:pt x="129" y="486"/>
                      </a:lnTo>
                      <a:lnTo>
                        <a:pt x="144" y="468"/>
                      </a:lnTo>
                      <a:lnTo>
                        <a:pt x="163" y="420"/>
                      </a:lnTo>
                      <a:lnTo>
                        <a:pt x="180" y="384"/>
                      </a:lnTo>
                      <a:lnTo>
                        <a:pt x="196" y="363"/>
                      </a:lnTo>
                      <a:lnTo>
                        <a:pt x="215" y="305"/>
                      </a:lnTo>
                      <a:lnTo>
                        <a:pt x="231" y="282"/>
                      </a:lnTo>
                      <a:lnTo>
                        <a:pt x="231" y="256"/>
                      </a:lnTo>
                      <a:lnTo>
                        <a:pt x="283" y="206"/>
                      </a:lnTo>
                      <a:lnTo>
                        <a:pt x="301" y="185"/>
                      </a:lnTo>
                      <a:lnTo>
                        <a:pt x="340" y="157"/>
                      </a:lnTo>
                      <a:lnTo>
                        <a:pt x="359" y="154"/>
                      </a:lnTo>
                      <a:lnTo>
                        <a:pt x="378" y="138"/>
                      </a:lnTo>
                      <a:lnTo>
                        <a:pt x="417" y="119"/>
                      </a:lnTo>
                      <a:lnTo>
                        <a:pt x="435" y="103"/>
                      </a:lnTo>
                      <a:lnTo>
                        <a:pt x="455" y="86"/>
                      </a:lnTo>
                      <a:lnTo>
                        <a:pt x="493" y="67"/>
                      </a:lnTo>
                      <a:lnTo>
                        <a:pt x="513" y="51"/>
                      </a:lnTo>
                      <a:lnTo>
                        <a:pt x="551" y="33"/>
                      </a:lnTo>
                      <a:lnTo>
                        <a:pt x="618" y="4"/>
                      </a:lnTo>
                      <a:lnTo>
                        <a:pt x="641" y="0"/>
                      </a:lnTo>
                      <a:lnTo>
                        <a:pt x="666" y="0"/>
                      </a:lnTo>
                      <a:lnTo>
                        <a:pt x="692" y="0"/>
                      </a:lnTo>
                      <a:lnTo>
                        <a:pt x="692" y="0"/>
                      </a:lnTo>
                      <a:lnTo>
                        <a:pt x="689" y="0"/>
                      </a:lnTo>
                      <a:lnTo>
                        <a:pt x="674" y="7"/>
                      </a:lnTo>
                      <a:lnTo>
                        <a:pt x="667" y="17"/>
                      </a:lnTo>
                      <a:lnTo>
                        <a:pt x="666" y="26"/>
                      </a:lnTo>
                      <a:lnTo>
                        <a:pt x="644" y="41"/>
                      </a:lnTo>
                      <a:lnTo>
                        <a:pt x="601" y="62"/>
                      </a:lnTo>
                      <a:lnTo>
                        <a:pt x="574" y="85"/>
                      </a:lnTo>
                      <a:lnTo>
                        <a:pt x="564" y="103"/>
                      </a:lnTo>
                      <a:lnTo>
                        <a:pt x="545" y="119"/>
                      </a:lnTo>
                      <a:lnTo>
                        <a:pt x="506" y="138"/>
                      </a:lnTo>
                      <a:lnTo>
                        <a:pt x="487" y="154"/>
                      </a:lnTo>
                      <a:lnTo>
                        <a:pt x="468" y="170"/>
                      </a:lnTo>
                      <a:lnTo>
                        <a:pt x="430" y="190"/>
                      </a:lnTo>
                      <a:lnTo>
                        <a:pt x="411" y="206"/>
                      </a:lnTo>
                      <a:lnTo>
                        <a:pt x="391" y="224"/>
                      </a:lnTo>
                      <a:lnTo>
                        <a:pt x="353" y="253"/>
                      </a:lnTo>
                      <a:lnTo>
                        <a:pt x="333" y="256"/>
                      </a:lnTo>
                      <a:lnTo>
                        <a:pt x="307" y="282"/>
                      </a:lnTo>
                      <a:lnTo>
                        <a:pt x="307" y="308"/>
                      </a:lnTo>
                      <a:lnTo>
                        <a:pt x="291" y="329"/>
                      </a:lnTo>
                      <a:lnTo>
                        <a:pt x="273" y="387"/>
                      </a:lnTo>
                      <a:lnTo>
                        <a:pt x="257" y="410"/>
                      </a:lnTo>
                      <a:lnTo>
                        <a:pt x="241" y="429"/>
                      </a:lnTo>
                      <a:lnTo>
                        <a:pt x="221" y="478"/>
                      </a:lnTo>
                      <a:lnTo>
                        <a:pt x="205" y="512"/>
                      </a:lnTo>
                      <a:lnTo>
                        <a:pt x="189" y="531"/>
                      </a:lnTo>
                      <a:lnTo>
                        <a:pt x="170" y="570"/>
                      </a:lnTo>
                      <a:lnTo>
                        <a:pt x="154" y="589"/>
                      </a:lnTo>
                      <a:lnTo>
                        <a:pt x="154" y="604"/>
                      </a:lnTo>
                      <a:lnTo>
                        <a:pt x="144" y="625"/>
                      </a:lnTo>
                      <a:lnTo>
                        <a:pt x="129" y="640"/>
                      </a:lnTo>
                      <a:lnTo>
                        <a:pt x="129" y="656"/>
                      </a:lnTo>
                      <a:lnTo>
                        <a:pt x="118" y="675"/>
                      </a:lnTo>
                      <a:lnTo>
                        <a:pt x="103" y="691"/>
                      </a:lnTo>
                      <a:lnTo>
                        <a:pt x="84" y="730"/>
                      </a:lnTo>
                      <a:lnTo>
                        <a:pt x="55" y="776"/>
                      </a:lnTo>
                      <a:lnTo>
                        <a:pt x="36" y="792"/>
                      </a:lnTo>
                      <a:lnTo>
                        <a:pt x="26" y="794"/>
                      </a:lnTo>
                      <a:lnTo>
                        <a:pt x="34" y="812"/>
                      </a:lnTo>
                      <a:lnTo>
                        <a:pt x="36" y="841"/>
                      </a:lnTo>
                      <a:lnTo>
                        <a:pt x="26" y="861"/>
                      </a:lnTo>
                      <a:lnTo>
                        <a:pt x="10" y="869"/>
                      </a:lnTo>
                      <a:lnTo>
                        <a:pt x="0" y="871"/>
                      </a:lnTo>
                      <a:lnTo>
                        <a:pt x="13" y="871"/>
                      </a:lnTo>
                      <a:lnTo>
                        <a:pt x="8" y="871"/>
                      </a:lnTo>
                      <a:lnTo>
                        <a:pt x="0" y="871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>
                    <a:defRPr/>
                  </a:pPr>
                  <a:endParaRPr lang="ko-KR" altLang="en-US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" name="Freeform 51">
                  <a:extLst>
                    <a:ext uri="{FF2B5EF4-FFF2-40B4-BE49-F238E27FC236}">
                      <a16:creationId xmlns:a16="http://schemas.microsoft.com/office/drawing/2014/main" id="{67B3207D-93CC-4092-A257-11EFDF712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9236" y="1973734"/>
                  <a:ext cx="690563" cy="1085850"/>
                </a:xfrm>
                <a:custGeom>
                  <a:avLst/>
                  <a:gdLst>
                    <a:gd name="T0" fmla="*/ 0 w 1305"/>
                    <a:gd name="T1" fmla="*/ 106 h 2052"/>
                    <a:gd name="T2" fmla="*/ 6 w 1305"/>
                    <a:gd name="T3" fmla="*/ 101 h 2052"/>
                    <a:gd name="T4" fmla="*/ 66 w 1305"/>
                    <a:gd name="T5" fmla="*/ 62 h 2052"/>
                    <a:gd name="T6" fmla="*/ 147 w 1305"/>
                    <a:gd name="T7" fmla="*/ 34 h 2052"/>
                    <a:gd name="T8" fmla="*/ 212 w 1305"/>
                    <a:gd name="T9" fmla="*/ 21 h 2052"/>
                    <a:gd name="T10" fmla="*/ 285 w 1305"/>
                    <a:gd name="T11" fmla="*/ 21 h 2052"/>
                    <a:gd name="T12" fmla="*/ 366 w 1305"/>
                    <a:gd name="T13" fmla="*/ 38 h 2052"/>
                    <a:gd name="T14" fmla="*/ 409 w 1305"/>
                    <a:gd name="T15" fmla="*/ 55 h 2052"/>
                    <a:gd name="T16" fmla="*/ 452 w 1305"/>
                    <a:gd name="T17" fmla="*/ 75 h 2052"/>
                    <a:gd name="T18" fmla="*/ 529 w 1305"/>
                    <a:gd name="T19" fmla="*/ 134 h 2052"/>
                    <a:gd name="T20" fmla="*/ 599 w 1305"/>
                    <a:gd name="T21" fmla="*/ 208 h 2052"/>
                    <a:gd name="T22" fmla="*/ 661 w 1305"/>
                    <a:gd name="T23" fmla="*/ 291 h 2052"/>
                    <a:gd name="T24" fmla="*/ 748 w 1305"/>
                    <a:gd name="T25" fmla="*/ 429 h 2052"/>
                    <a:gd name="T26" fmla="*/ 848 w 1305"/>
                    <a:gd name="T27" fmla="*/ 614 h 2052"/>
                    <a:gd name="T28" fmla="*/ 896 w 1305"/>
                    <a:gd name="T29" fmla="*/ 694 h 2052"/>
                    <a:gd name="T30" fmla="*/ 919 w 1305"/>
                    <a:gd name="T31" fmla="*/ 735 h 2052"/>
                    <a:gd name="T32" fmla="*/ 955 w 1305"/>
                    <a:gd name="T33" fmla="*/ 825 h 2052"/>
                    <a:gd name="T34" fmla="*/ 982 w 1305"/>
                    <a:gd name="T35" fmla="*/ 925 h 2052"/>
                    <a:gd name="T36" fmla="*/ 1001 w 1305"/>
                    <a:gd name="T37" fmla="*/ 1028 h 2052"/>
                    <a:gd name="T38" fmla="*/ 1018 w 1305"/>
                    <a:gd name="T39" fmla="*/ 1178 h 2052"/>
                    <a:gd name="T40" fmla="*/ 1024 w 1305"/>
                    <a:gd name="T41" fmla="*/ 1339 h 2052"/>
                    <a:gd name="T42" fmla="*/ 1024 w 1305"/>
                    <a:gd name="T43" fmla="*/ 1386 h 2052"/>
                    <a:gd name="T44" fmla="*/ 1025 w 1305"/>
                    <a:gd name="T45" fmla="*/ 1409 h 2052"/>
                    <a:gd name="T46" fmla="*/ 1038 w 1305"/>
                    <a:gd name="T47" fmla="*/ 1476 h 2052"/>
                    <a:gd name="T48" fmla="*/ 1077 w 1305"/>
                    <a:gd name="T49" fmla="*/ 1613 h 2052"/>
                    <a:gd name="T50" fmla="*/ 1159 w 1305"/>
                    <a:gd name="T51" fmla="*/ 1825 h 2052"/>
                    <a:gd name="T52" fmla="*/ 1231 w 1305"/>
                    <a:gd name="T53" fmla="*/ 1962 h 2052"/>
                    <a:gd name="T54" fmla="*/ 1282 w 1305"/>
                    <a:gd name="T55" fmla="*/ 2029 h 2052"/>
                    <a:gd name="T56" fmla="*/ 1305 w 1305"/>
                    <a:gd name="T57" fmla="*/ 2052 h 2052"/>
                    <a:gd name="T58" fmla="*/ 1273 w 1305"/>
                    <a:gd name="T59" fmla="*/ 2006 h 2052"/>
                    <a:gd name="T60" fmla="*/ 1154 w 1305"/>
                    <a:gd name="T61" fmla="*/ 1789 h 2052"/>
                    <a:gd name="T62" fmla="*/ 1109 w 1305"/>
                    <a:gd name="T63" fmla="*/ 1685 h 2052"/>
                    <a:gd name="T64" fmla="*/ 1073 w 1305"/>
                    <a:gd name="T65" fmla="*/ 1576 h 2052"/>
                    <a:gd name="T66" fmla="*/ 1051 w 1305"/>
                    <a:gd name="T67" fmla="*/ 1465 h 2052"/>
                    <a:gd name="T68" fmla="*/ 1050 w 1305"/>
                    <a:gd name="T69" fmla="*/ 1411 h 2052"/>
                    <a:gd name="T70" fmla="*/ 1049 w 1305"/>
                    <a:gd name="T71" fmla="*/ 1358 h 2052"/>
                    <a:gd name="T72" fmla="*/ 1041 w 1305"/>
                    <a:gd name="T73" fmla="*/ 1243 h 2052"/>
                    <a:gd name="T74" fmla="*/ 1025 w 1305"/>
                    <a:gd name="T75" fmla="*/ 1121 h 2052"/>
                    <a:gd name="T76" fmla="*/ 1000 w 1305"/>
                    <a:gd name="T77" fmla="*/ 990 h 2052"/>
                    <a:gd name="T78" fmla="*/ 964 w 1305"/>
                    <a:gd name="T79" fmla="*/ 853 h 2052"/>
                    <a:gd name="T80" fmla="*/ 916 w 1305"/>
                    <a:gd name="T81" fmla="*/ 710 h 2052"/>
                    <a:gd name="T82" fmla="*/ 857 w 1305"/>
                    <a:gd name="T83" fmla="*/ 563 h 2052"/>
                    <a:gd name="T84" fmla="*/ 784 w 1305"/>
                    <a:gd name="T85" fmla="*/ 414 h 2052"/>
                    <a:gd name="T86" fmla="*/ 742 w 1305"/>
                    <a:gd name="T87" fmla="*/ 336 h 2052"/>
                    <a:gd name="T88" fmla="*/ 699 w 1305"/>
                    <a:gd name="T89" fmla="*/ 267 h 2052"/>
                    <a:gd name="T90" fmla="*/ 604 w 1305"/>
                    <a:gd name="T91" fmla="*/ 156 h 2052"/>
                    <a:gd name="T92" fmla="*/ 504 w 1305"/>
                    <a:gd name="T93" fmla="*/ 75 h 2052"/>
                    <a:gd name="T94" fmla="*/ 402 w 1305"/>
                    <a:gd name="T95" fmla="*/ 25 h 2052"/>
                    <a:gd name="T96" fmla="*/ 301 w 1305"/>
                    <a:gd name="T97" fmla="*/ 0 h 2052"/>
                    <a:gd name="T98" fmla="*/ 205 w 1305"/>
                    <a:gd name="T99" fmla="*/ 2 h 2052"/>
                    <a:gd name="T100" fmla="*/ 114 w 1305"/>
                    <a:gd name="T101" fmla="*/ 28 h 2052"/>
                    <a:gd name="T102" fmla="*/ 35 w 1305"/>
                    <a:gd name="T103" fmla="*/ 74 h 2052"/>
                    <a:gd name="T104" fmla="*/ 0 w 1305"/>
                    <a:gd name="T105" fmla="*/ 106 h 20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05" h="2052">
                      <a:moveTo>
                        <a:pt x="0" y="106"/>
                      </a:moveTo>
                      <a:lnTo>
                        <a:pt x="6" y="101"/>
                      </a:lnTo>
                      <a:lnTo>
                        <a:pt x="66" y="62"/>
                      </a:lnTo>
                      <a:lnTo>
                        <a:pt x="147" y="34"/>
                      </a:lnTo>
                      <a:lnTo>
                        <a:pt x="212" y="21"/>
                      </a:lnTo>
                      <a:lnTo>
                        <a:pt x="285" y="21"/>
                      </a:lnTo>
                      <a:lnTo>
                        <a:pt x="366" y="38"/>
                      </a:lnTo>
                      <a:lnTo>
                        <a:pt x="409" y="55"/>
                      </a:lnTo>
                      <a:lnTo>
                        <a:pt x="452" y="75"/>
                      </a:lnTo>
                      <a:lnTo>
                        <a:pt x="529" y="134"/>
                      </a:lnTo>
                      <a:lnTo>
                        <a:pt x="599" y="208"/>
                      </a:lnTo>
                      <a:lnTo>
                        <a:pt x="661" y="291"/>
                      </a:lnTo>
                      <a:lnTo>
                        <a:pt x="748" y="429"/>
                      </a:lnTo>
                      <a:lnTo>
                        <a:pt x="848" y="614"/>
                      </a:lnTo>
                      <a:lnTo>
                        <a:pt x="896" y="694"/>
                      </a:lnTo>
                      <a:lnTo>
                        <a:pt x="919" y="735"/>
                      </a:lnTo>
                      <a:lnTo>
                        <a:pt x="955" y="825"/>
                      </a:lnTo>
                      <a:lnTo>
                        <a:pt x="982" y="925"/>
                      </a:lnTo>
                      <a:lnTo>
                        <a:pt x="1001" y="1028"/>
                      </a:lnTo>
                      <a:lnTo>
                        <a:pt x="1018" y="1178"/>
                      </a:lnTo>
                      <a:lnTo>
                        <a:pt x="1024" y="1339"/>
                      </a:lnTo>
                      <a:lnTo>
                        <a:pt x="1024" y="1386"/>
                      </a:lnTo>
                      <a:lnTo>
                        <a:pt x="1025" y="1409"/>
                      </a:lnTo>
                      <a:lnTo>
                        <a:pt x="1038" y="1476"/>
                      </a:lnTo>
                      <a:lnTo>
                        <a:pt x="1077" y="1613"/>
                      </a:lnTo>
                      <a:lnTo>
                        <a:pt x="1159" y="1825"/>
                      </a:lnTo>
                      <a:lnTo>
                        <a:pt x="1231" y="1962"/>
                      </a:lnTo>
                      <a:lnTo>
                        <a:pt x="1282" y="2029"/>
                      </a:lnTo>
                      <a:lnTo>
                        <a:pt x="1305" y="2052"/>
                      </a:lnTo>
                      <a:lnTo>
                        <a:pt x="1273" y="2006"/>
                      </a:lnTo>
                      <a:lnTo>
                        <a:pt x="1154" y="1789"/>
                      </a:lnTo>
                      <a:lnTo>
                        <a:pt x="1109" y="1685"/>
                      </a:lnTo>
                      <a:lnTo>
                        <a:pt x="1073" y="1576"/>
                      </a:lnTo>
                      <a:lnTo>
                        <a:pt x="1051" y="1465"/>
                      </a:lnTo>
                      <a:lnTo>
                        <a:pt x="1050" y="1411"/>
                      </a:lnTo>
                      <a:lnTo>
                        <a:pt x="1049" y="1358"/>
                      </a:lnTo>
                      <a:lnTo>
                        <a:pt x="1041" y="1243"/>
                      </a:lnTo>
                      <a:lnTo>
                        <a:pt x="1025" y="1121"/>
                      </a:lnTo>
                      <a:lnTo>
                        <a:pt x="1000" y="990"/>
                      </a:lnTo>
                      <a:lnTo>
                        <a:pt x="964" y="853"/>
                      </a:lnTo>
                      <a:lnTo>
                        <a:pt x="916" y="710"/>
                      </a:lnTo>
                      <a:lnTo>
                        <a:pt x="857" y="563"/>
                      </a:lnTo>
                      <a:lnTo>
                        <a:pt x="784" y="414"/>
                      </a:lnTo>
                      <a:lnTo>
                        <a:pt x="742" y="336"/>
                      </a:lnTo>
                      <a:lnTo>
                        <a:pt x="699" y="267"/>
                      </a:lnTo>
                      <a:lnTo>
                        <a:pt x="604" y="156"/>
                      </a:lnTo>
                      <a:lnTo>
                        <a:pt x="504" y="75"/>
                      </a:lnTo>
                      <a:lnTo>
                        <a:pt x="402" y="25"/>
                      </a:lnTo>
                      <a:lnTo>
                        <a:pt x="301" y="0"/>
                      </a:lnTo>
                      <a:lnTo>
                        <a:pt x="205" y="2"/>
                      </a:lnTo>
                      <a:lnTo>
                        <a:pt x="114" y="28"/>
                      </a:lnTo>
                      <a:lnTo>
                        <a:pt x="35" y="74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7BF9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77">
                    <a:defRPr/>
                  </a:pPr>
                  <a:endParaRPr lang="ko-KR" altLang="en-US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7404DE-681C-4BA6-BE00-AFA5A97BC2F5}"/>
                  </a:ext>
                </a:extLst>
              </p:cNvPr>
              <p:cNvSpPr/>
              <p:nvPr/>
            </p:nvSpPr>
            <p:spPr>
              <a:xfrm>
                <a:off x="5969785" y="3968641"/>
                <a:ext cx="371334" cy="377502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F34F623-727D-4C3F-A187-2101831D794A}"/>
                </a:ext>
              </a:extLst>
            </p:cNvPr>
            <p:cNvGrpSpPr/>
            <p:nvPr/>
          </p:nvGrpSpPr>
          <p:grpSpPr>
            <a:xfrm rot="19800000">
              <a:off x="5430698" y="3164454"/>
              <a:ext cx="588550" cy="1289066"/>
              <a:chOff x="7690171" y="1987522"/>
              <a:chExt cx="388509" cy="850928"/>
            </a:xfrm>
            <a:effectLst>
              <a:outerShdw dist="1143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524B550-C77B-499D-B696-A82AA279F1D4}"/>
                  </a:ext>
                </a:extLst>
              </p:cNvPr>
              <p:cNvSpPr/>
              <p:nvPr/>
            </p:nvSpPr>
            <p:spPr>
              <a:xfrm>
                <a:off x="7726258" y="1987522"/>
                <a:ext cx="316334" cy="247136"/>
              </a:xfrm>
              <a:prstGeom prst="roundRect">
                <a:avLst>
                  <a:gd name="adj" fmla="val 1280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1FD5A30-13ED-406D-8F36-85DAA0628BCA}"/>
                  </a:ext>
                </a:extLst>
              </p:cNvPr>
              <p:cNvSpPr/>
              <p:nvPr/>
            </p:nvSpPr>
            <p:spPr>
              <a:xfrm>
                <a:off x="7690171" y="2123790"/>
                <a:ext cx="388509" cy="714660"/>
              </a:xfrm>
              <a:prstGeom prst="roundRect">
                <a:avLst>
                  <a:gd name="adj" fmla="val 12813"/>
                </a:avLst>
              </a:prstGeom>
              <a:solidFill>
                <a:schemeClr val="bg1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B2734C5-3FA4-48F4-A667-766A56C45F4C}"/>
                  </a:ext>
                </a:extLst>
              </p:cNvPr>
              <p:cNvSpPr/>
              <p:nvPr/>
            </p:nvSpPr>
            <p:spPr>
              <a:xfrm>
                <a:off x="7757962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C45D763-7ED1-4753-A25F-D130E476DAA4}"/>
                  </a:ext>
                </a:extLst>
              </p:cNvPr>
              <p:cNvSpPr/>
              <p:nvPr/>
            </p:nvSpPr>
            <p:spPr>
              <a:xfrm>
                <a:off x="7812049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CCAC199-DFC6-4347-9B7C-E7FD0B8FB23D}"/>
                  </a:ext>
                </a:extLst>
              </p:cNvPr>
              <p:cNvSpPr/>
              <p:nvPr/>
            </p:nvSpPr>
            <p:spPr>
              <a:xfrm>
                <a:off x="7866136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1FF020D-B18E-4A53-8B75-516EA496B074}"/>
                  </a:ext>
                </a:extLst>
              </p:cNvPr>
              <p:cNvSpPr/>
              <p:nvPr/>
            </p:nvSpPr>
            <p:spPr>
              <a:xfrm>
                <a:off x="7920223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1577619-1C2D-4BDE-8B15-DA2EA3335F50}"/>
                  </a:ext>
                </a:extLst>
              </p:cNvPr>
              <p:cNvSpPr/>
              <p:nvPr/>
            </p:nvSpPr>
            <p:spPr>
              <a:xfrm>
                <a:off x="7974310" y="2010283"/>
                <a:ext cx="36000" cy="90000"/>
              </a:xfrm>
              <a:prstGeom prst="rect">
                <a:avLst/>
              </a:prstGeom>
              <a:solidFill>
                <a:srgbClr val="FFC000"/>
              </a:solidFill>
              <a:ln w="1047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3FB470E-7930-462E-BA5D-416001A9494D}"/>
                </a:ext>
              </a:extLst>
            </p:cNvPr>
            <p:cNvSpPr/>
            <p:nvPr/>
          </p:nvSpPr>
          <p:spPr>
            <a:xfrm>
              <a:off x="5280496" y="4167081"/>
              <a:ext cx="1623751" cy="3385115"/>
            </a:xfrm>
            <a:custGeom>
              <a:avLst/>
              <a:gdLst>
                <a:gd name="connsiteX0" fmla="*/ 827315 w 1623751"/>
                <a:gd name="connsiteY0" fmla="*/ 0 h 3294743"/>
                <a:gd name="connsiteX1" fmla="*/ 943429 w 1623751"/>
                <a:gd name="connsiteY1" fmla="*/ 478971 h 3294743"/>
                <a:gd name="connsiteX2" fmla="*/ 1553029 w 1623751"/>
                <a:gd name="connsiteY2" fmla="*/ 885371 h 3294743"/>
                <a:gd name="connsiteX3" fmla="*/ 1436915 w 1623751"/>
                <a:gd name="connsiteY3" fmla="*/ 2177143 h 3294743"/>
                <a:gd name="connsiteX4" fmla="*/ 0 w 1623751"/>
                <a:gd name="connsiteY4" fmla="*/ 3294743 h 3294743"/>
                <a:gd name="connsiteX5" fmla="*/ 0 w 1623751"/>
                <a:gd name="connsiteY5" fmla="*/ 3294743 h 32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3751" h="3294743">
                  <a:moveTo>
                    <a:pt x="827315" y="0"/>
                  </a:moveTo>
                  <a:cubicBezTo>
                    <a:pt x="824896" y="165704"/>
                    <a:pt x="822477" y="331409"/>
                    <a:pt x="943429" y="478971"/>
                  </a:cubicBezTo>
                  <a:cubicBezTo>
                    <a:pt x="1064381" y="626533"/>
                    <a:pt x="1470781" y="602342"/>
                    <a:pt x="1553029" y="885371"/>
                  </a:cubicBezTo>
                  <a:cubicBezTo>
                    <a:pt x="1635277" y="1168400"/>
                    <a:pt x="1695753" y="1775581"/>
                    <a:pt x="1436915" y="2177143"/>
                  </a:cubicBezTo>
                  <a:cubicBezTo>
                    <a:pt x="1178077" y="2578705"/>
                    <a:pt x="0" y="3294743"/>
                    <a:pt x="0" y="3294743"/>
                  </a:cubicBezTo>
                  <a:lnTo>
                    <a:pt x="0" y="3294743"/>
                  </a:lnTo>
                </a:path>
              </a:pathLst>
            </a:custGeom>
            <a:noFill/>
            <a:ln w="95250">
              <a:solidFill>
                <a:schemeClr val="bg1"/>
              </a:solidFill>
            </a:ln>
            <a:effectLst>
              <a:outerShdw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2E3D6AD-E56D-42CB-9533-7D2F0000A7AD}"/>
                </a:ext>
              </a:extLst>
            </p:cNvPr>
            <p:cNvGrpSpPr/>
            <p:nvPr/>
          </p:nvGrpSpPr>
          <p:grpSpPr>
            <a:xfrm>
              <a:off x="5632435" y="4233125"/>
              <a:ext cx="856084" cy="866465"/>
              <a:chOff x="4834399" y="5215986"/>
              <a:chExt cx="856084" cy="866465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180227C9-A895-4729-85D7-A66FA73860D5}"/>
                  </a:ext>
                </a:extLst>
              </p:cNvPr>
              <p:cNvSpPr>
                <a:spLocks/>
              </p:cNvSpPr>
              <p:nvPr/>
            </p:nvSpPr>
            <p:spPr bwMode="auto">
              <a:xfrm rot="672913">
                <a:off x="4834399" y="5215986"/>
                <a:ext cx="856084" cy="866465"/>
              </a:xfrm>
              <a:custGeom>
                <a:avLst/>
                <a:gdLst>
                  <a:gd name="connsiteX0" fmla="*/ 260314 w 856084"/>
                  <a:gd name="connsiteY0" fmla="*/ 0 h 866465"/>
                  <a:gd name="connsiteX1" fmla="*/ 328668 w 856084"/>
                  <a:gd name="connsiteY1" fmla="*/ 0 h 866465"/>
                  <a:gd name="connsiteX2" fmla="*/ 404513 w 856084"/>
                  <a:gd name="connsiteY2" fmla="*/ 15918 h 866465"/>
                  <a:gd name="connsiteX3" fmla="*/ 444777 w 856084"/>
                  <a:gd name="connsiteY3" fmla="*/ 31836 h 866465"/>
                  <a:gd name="connsiteX4" fmla="*/ 485041 w 856084"/>
                  <a:gd name="connsiteY4" fmla="*/ 50563 h 866465"/>
                  <a:gd name="connsiteX5" fmla="*/ 557141 w 856084"/>
                  <a:gd name="connsiteY5" fmla="*/ 105809 h 866465"/>
                  <a:gd name="connsiteX6" fmla="*/ 576922 w 856084"/>
                  <a:gd name="connsiteY6" fmla="*/ 126720 h 866465"/>
                  <a:gd name="connsiteX7" fmla="*/ 564631 w 856084"/>
                  <a:gd name="connsiteY7" fmla="*/ 126720 h 866465"/>
                  <a:gd name="connsiteX8" fmla="*/ 579166 w 856084"/>
                  <a:gd name="connsiteY8" fmla="*/ 129093 h 866465"/>
                  <a:gd name="connsiteX9" fmla="*/ 622686 w 856084"/>
                  <a:gd name="connsiteY9" fmla="*/ 175100 h 866465"/>
                  <a:gd name="connsiteX10" fmla="*/ 680740 w 856084"/>
                  <a:gd name="connsiteY10" fmla="*/ 252818 h 866465"/>
                  <a:gd name="connsiteX11" fmla="*/ 762204 w 856084"/>
                  <a:gd name="connsiteY11" fmla="*/ 382035 h 866465"/>
                  <a:gd name="connsiteX12" fmla="*/ 845457 w 856084"/>
                  <a:gd name="connsiteY12" fmla="*/ 536052 h 866465"/>
                  <a:gd name="connsiteX13" fmla="*/ 849349 w 856084"/>
                  <a:gd name="connsiteY13" fmla="*/ 555744 h 866465"/>
                  <a:gd name="connsiteX14" fmla="*/ 831952 w 856084"/>
                  <a:gd name="connsiteY14" fmla="*/ 737167 h 866465"/>
                  <a:gd name="connsiteX15" fmla="*/ 603006 w 856084"/>
                  <a:gd name="connsiteY15" fmla="*/ 806838 h 866465"/>
                  <a:gd name="connsiteX16" fmla="*/ 123769 w 856084"/>
                  <a:gd name="connsiteY16" fmla="*/ 863020 h 866465"/>
                  <a:gd name="connsiteX17" fmla="*/ 45282 w 856084"/>
                  <a:gd name="connsiteY17" fmla="*/ 841942 h 866465"/>
                  <a:gd name="connsiteX18" fmla="*/ 34022 w 856084"/>
                  <a:gd name="connsiteY18" fmla="*/ 835465 h 866465"/>
                  <a:gd name="connsiteX19" fmla="*/ 20596 w 856084"/>
                  <a:gd name="connsiteY19" fmla="*/ 726617 h 866465"/>
                  <a:gd name="connsiteX20" fmla="*/ 14979 w 856084"/>
                  <a:gd name="connsiteY20" fmla="*/ 654517 h 866465"/>
                  <a:gd name="connsiteX21" fmla="*/ 7489 w 856084"/>
                  <a:gd name="connsiteY21" fmla="*/ 519681 h 866465"/>
                  <a:gd name="connsiteX22" fmla="*/ 0 w 856084"/>
                  <a:gd name="connsiteY22" fmla="*/ 326790 h 866465"/>
                  <a:gd name="connsiteX23" fmla="*/ 5617 w 856084"/>
                  <a:gd name="connsiteY23" fmla="*/ 228472 h 866465"/>
                  <a:gd name="connsiteX24" fmla="*/ 14979 w 856084"/>
                  <a:gd name="connsiteY24" fmla="*/ 177909 h 866465"/>
                  <a:gd name="connsiteX25" fmla="*/ 29957 w 856084"/>
                  <a:gd name="connsiteY25" fmla="*/ 135772 h 866465"/>
                  <a:gd name="connsiteX26" fmla="*/ 42883 w 856084"/>
                  <a:gd name="connsiteY26" fmla="*/ 112264 h 866465"/>
                  <a:gd name="connsiteX27" fmla="*/ 56210 w 856084"/>
                  <a:gd name="connsiteY27" fmla="*/ 97608 h 866465"/>
                  <a:gd name="connsiteX28" fmla="*/ 72731 w 856084"/>
                  <a:gd name="connsiteY28" fmla="*/ 75234 h 866465"/>
                  <a:gd name="connsiteX29" fmla="*/ 84245 w 856084"/>
                  <a:gd name="connsiteY29" fmla="*/ 63975 h 866465"/>
                  <a:gd name="connsiteX30" fmla="*/ 123604 w 856084"/>
                  <a:gd name="connsiteY30" fmla="*/ 38391 h 866465"/>
                  <a:gd name="connsiteX31" fmla="*/ 199450 w 856084"/>
                  <a:gd name="connsiteY31" fmla="*/ 12173 h 86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6084" h="866465">
                    <a:moveTo>
                      <a:pt x="260314" y="0"/>
                    </a:moveTo>
                    <a:lnTo>
                      <a:pt x="328668" y="0"/>
                    </a:lnTo>
                    <a:lnTo>
                      <a:pt x="404513" y="15918"/>
                    </a:lnTo>
                    <a:lnTo>
                      <a:pt x="444777" y="31836"/>
                    </a:lnTo>
                    <a:lnTo>
                      <a:pt x="485041" y="50563"/>
                    </a:lnTo>
                    <a:lnTo>
                      <a:pt x="557141" y="105809"/>
                    </a:lnTo>
                    <a:lnTo>
                      <a:pt x="576922" y="126720"/>
                    </a:lnTo>
                    <a:lnTo>
                      <a:pt x="564631" y="126720"/>
                    </a:lnTo>
                    <a:lnTo>
                      <a:pt x="579166" y="129093"/>
                    </a:lnTo>
                    <a:lnTo>
                      <a:pt x="622686" y="175100"/>
                    </a:lnTo>
                    <a:lnTo>
                      <a:pt x="680740" y="252818"/>
                    </a:lnTo>
                    <a:lnTo>
                      <a:pt x="762204" y="382035"/>
                    </a:lnTo>
                    <a:lnTo>
                      <a:pt x="845457" y="536052"/>
                    </a:lnTo>
                    <a:lnTo>
                      <a:pt x="849349" y="555744"/>
                    </a:lnTo>
                    <a:cubicBezTo>
                      <a:pt x="859608" y="622593"/>
                      <a:pt x="861205" y="697987"/>
                      <a:pt x="831952" y="737167"/>
                    </a:cubicBezTo>
                    <a:cubicBezTo>
                      <a:pt x="792949" y="789407"/>
                      <a:pt x="721036" y="785862"/>
                      <a:pt x="603006" y="806838"/>
                    </a:cubicBezTo>
                    <a:cubicBezTo>
                      <a:pt x="484976" y="827814"/>
                      <a:pt x="240491" y="880336"/>
                      <a:pt x="123769" y="863020"/>
                    </a:cubicBezTo>
                    <a:cubicBezTo>
                      <a:pt x="94589" y="858692"/>
                      <a:pt x="68536" y="851517"/>
                      <a:pt x="45282" y="841942"/>
                    </a:cubicBezTo>
                    <a:lnTo>
                      <a:pt x="34022" y="835465"/>
                    </a:lnTo>
                    <a:lnTo>
                      <a:pt x="20596" y="726617"/>
                    </a:lnTo>
                    <a:lnTo>
                      <a:pt x="14979" y="654517"/>
                    </a:lnTo>
                    <a:lnTo>
                      <a:pt x="7489" y="519681"/>
                    </a:lnTo>
                    <a:lnTo>
                      <a:pt x="0" y="326790"/>
                    </a:lnTo>
                    <a:lnTo>
                      <a:pt x="5617" y="228472"/>
                    </a:lnTo>
                    <a:lnTo>
                      <a:pt x="14979" y="177909"/>
                    </a:lnTo>
                    <a:lnTo>
                      <a:pt x="29957" y="135772"/>
                    </a:lnTo>
                    <a:lnTo>
                      <a:pt x="42883" y="112264"/>
                    </a:lnTo>
                    <a:lnTo>
                      <a:pt x="56210" y="97608"/>
                    </a:lnTo>
                    <a:cubicBezTo>
                      <a:pt x="61583" y="90398"/>
                      <a:pt x="66893" y="82555"/>
                      <a:pt x="72731" y="75234"/>
                    </a:cubicBezTo>
                    <a:lnTo>
                      <a:pt x="84245" y="63975"/>
                    </a:lnTo>
                    <a:lnTo>
                      <a:pt x="123604" y="38391"/>
                    </a:lnTo>
                    <a:lnTo>
                      <a:pt x="199450" y="12173"/>
                    </a:lnTo>
                    <a:close/>
                  </a:path>
                </a:pathLst>
              </a:custGeom>
              <a:solidFill>
                <a:srgbClr val="FFDEB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215F34E7-D4B7-4DEA-8CB6-78A0B0A223CF}"/>
                  </a:ext>
                </a:extLst>
              </p:cNvPr>
              <p:cNvSpPr/>
              <p:nvPr/>
            </p:nvSpPr>
            <p:spPr>
              <a:xfrm rot="672913">
                <a:off x="4912606" y="5305970"/>
                <a:ext cx="657077" cy="667991"/>
              </a:xfrm>
              <a:custGeom>
                <a:avLst/>
                <a:gdLst>
                  <a:gd name="connsiteX0" fmla="*/ 348091 w 350670"/>
                  <a:gd name="connsiteY0" fmla="*/ 191389 h 288747"/>
                  <a:gd name="connsiteX1" fmla="*/ 240141 w 350670"/>
                  <a:gd name="connsiteY1" fmla="*/ 38989 h 288747"/>
                  <a:gd name="connsiteX2" fmla="*/ 75041 w 350670"/>
                  <a:gd name="connsiteY2" fmla="*/ 889 h 288747"/>
                  <a:gd name="connsiteX3" fmla="*/ 8366 w 350670"/>
                  <a:gd name="connsiteY3" fmla="*/ 64389 h 288747"/>
                  <a:gd name="connsiteX4" fmla="*/ 2016 w 350670"/>
                  <a:gd name="connsiteY4" fmla="*/ 226314 h 288747"/>
                  <a:gd name="connsiteX5" fmla="*/ 17891 w 350670"/>
                  <a:gd name="connsiteY5" fmla="*/ 286639 h 288747"/>
                  <a:gd name="connsiteX6" fmla="*/ 132191 w 350670"/>
                  <a:gd name="connsiteY6" fmla="*/ 270764 h 288747"/>
                  <a:gd name="connsiteX7" fmla="*/ 348091 w 350670"/>
                  <a:gd name="connsiteY7" fmla="*/ 191389 h 288747"/>
                  <a:gd name="connsiteX0" fmla="*/ 350088 w 352667"/>
                  <a:gd name="connsiteY0" fmla="*/ 191389 h 289525"/>
                  <a:gd name="connsiteX1" fmla="*/ 242138 w 352667"/>
                  <a:gd name="connsiteY1" fmla="*/ 38989 h 289525"/>
                  <a:gd name="connsiteX2" fmla="*/ 77038 w 352667"/>
                  <a:gd name="connsiteY2" fmla="*/ 889 h 289525"/>
                  <a:gd name="connsiteX3" fmla="*/ 10363 w 352667"/>
                  <a:gd name="connsiteY3" fmla="*/ 64389 h 289525"/>
                  <a:gd name="connsiteX4" fmla="*/ 4013 w 352667"/>
                  <a:gd name="connsiteY4" fmla="*/ 226314 h 289525"/>
                  <a:gd name="connsiteX5" fmla="*/ 48463 w 352667"/>
                  <a:gd name="connsiteY5" fmla="*/ 286639 h 289525"/>
                  <a:gd name="connsiteX6" fmla="*/ 134188 w 352667"/>
                  <a:gd name="connsiteY6" fmla="*/ 270764 h 289525"/>
                  <a:gd name="connsiteX7" fmla="*/ 350088 w 352667"/>
                  <a:gd name="connsiteY7" fmla="*/ 191389 h 289525"/>
                  <a:gd name="connsiteX0" fmla="*/ 351791 w 354242"/>
                  <a:gd name="connsiteY0" fmla="*/ 187541 h 285677"/>
                  <a:gd name="connsiteX1" fmla="*/ 243841 w 354242"/>
                  <a:gd name="connsiteY1" fmla="*/ 35141 h 285677"/>
                  <a:gd name="connsiteX2" fmla="*/ 109698 w 354242"/>
                  <a:gd name="connsiteY2" fmla="*/ 1107 h 285677"/>
                  <a:gd name="connsiteX3" fmla="*/ 12066 w 354242"/>
                  <a:gd name="connsiteY3" fmla="*/ 60541 h 285677"/>
                  <a:gd name="connsiteX4" fmla="*/ 5716 w 354242"/>
                  <a:gd name="connsiteY4" fmla="*/ 222466 h 285677"/>
                  <a:gd name="connsiteX5" fmla="*/ 50166 w 354242"/>
                  <a:gd name="connsiteY5" fmla="*/ 282791 h 285677"/>
                  <a:gd name="connsiteX6" fmla="*/ 135891 w 354242"/>
                  <a:gd name="connsiteY6" fmla="*/ 266916 h 285677"/>
                  <a:gd name="connsiteX7" fmla="*/ 351791 w 354242"/>
                  <a:gd name="connsiteY7" fmla="*/ 187541 h 285677"/>
                  <a:gd name="connsiteX0" fmla="*/ 351791 w 353717"/>
                  <a:gd name="connsiteY0" fmla="*/ 187541 h 308175"/>
                  <a:gd name="connsiteX1" fmla="*/ 243841 w 353717"/>
                  <a:gd name="connsiteY1" fmla="*/ 35141 h 308175"/>
                  <a:gd name="connsiteX2" fmla="*/ 109698 w 353717"/>
                  <a:gd name="connsiteY2" fmla="*/ 1107 h 308175"/>
                  <a:gd name="connsiteX3" fmla="*/ 12066 w 353717"/>
                  <a:gd name="connsiteY3" fmla="*/ 60541 h 308175"/>
                  <a:gd name="connsiteX4" fmla="*/ 5716 w 353717"/>
                  <a:gd name="connsiteY4" fmla="*/ 222466 h 308175"/>
                  <a:gd name="connsiteX5" fmla="*/ 50166 w 353717"/>
                  <a:gd name="connsiteY5" fmla="*/ 282791 h 308175"/>
                  <a:gd name="connsiteX6" fmla="*/ 150178 w 353717"/>
                  <a:gd name="connsiteY6" fmla="*/ 303517 h 308175"/>
                  <a:gd name="connsiteX7" fmla="*/ 351791 w 353717"/>
                  <a:gd name="connsiteY7" fmla="*/ 187541 h 308175"/>
                  <a:gd name="connsiteX0" fmla="*/ 370841 w 372492"/>
                  <a:gd name="connsiteY0" fmla="*/ 218513 h 306724"/>
                  <a:gd name="connsiteX1" fmla="*/ 243841 w 372492"/>
                  <a:gd name="connsiteY1" fmla="*/ 35612 h 306724"/>
                  <a:gd name="connsiteX2" fmla="*/ 109698 w 372492"/>
                  <a:gd name="connsiteY2" fmla="*/ 1578 h 306724"/>
                  <a:gd name="connsiteX3" fmla="*/ 12066 w 372492"/>
                  <a:gd name="connsiteY3" fmla="*/ 61012 h 306724"/>
                  <a:gd name="connsiteX4" fmla="*/ 5716 w 372492"/>
                  <a:gd name="connsiteY4" fmla="*/ 222937 h 306724"/>
                  <a:gd name="connsiteX5" fmla="*/ 50166 w 372492"/>
                  <a:gd name="connsiteY5" fmla="*/ 283262 h 306724"/>
                  <a:gd name="connsiteX6" fmla="*/ 150178 w 372492"/>
                  <a:gd name="connsiteY6" fmla="*/ 303988 h 306724"/>
                  <a:gd name="connsiteX7" fmla="*/ 370841 w 372492"/>
                  <a:gd name="connsiteY7" fmla="*/ 218513 h 306724"/>
                  <a:gd name="connsiteX0" fmla="*/ 370689 w 372340"/>
                  <a:gd name="connsiteY0" fmla="*/ 218513 h 321237"/>
                  <a:gd name="connsiteX1" fmla="*/ 243689 w 372340"/>
                  <a:gd name="connsiteY1" fmla="*/ 35612 h 321237"/>
                  <a:gd name="connsiteX2" fmla="*/ 109546 w 372340"/>
                  <a:gd name="connsiteY2" fmla="*/ 1578 h 321237"/>
                  <a:gd name="connsiteX3" fmla="*/ 11914 w 372340"/>
                  <a:gd name="connsiteY3" fmla="*/ 61012 h 321237"/>
                  <a:gd name="connsiteX4" fmla="*/ 5564 w 372340"/>
                  <a:gd name="connsiteY4" fmla="*/ 222937 h 321237"/>
                  <a:gd name="connsiteX5" fmla="*/ 47633 w 372340"/>
                  <a:gd name="connsiteY5" fmla="*/ 317830 h 321237"/>
                  <a:gd name="connsiteX6" fmla="*/ 150026 w 372340"/>
                  <a:gd name="connsiteY6" fmla="*/ 303988 h 321237"/>
                  <a:gd name="connsiteX7" fmla="*/ 370689 w 372340"/>
                  <a:gd name="connsiteY7" fmla="*/ 218513 h 321237"/>
                  <a:gd name="connsiteX0" fmla="*/ 370689 w 371334"/>
                  <a:gd name="connsiteY0" fmla="*/ 218513 h 322362"/>
                  <a:gd name="connsiteX1" fmla="*/ 243689 w 371334"/>
                  <a:gd name="connsiteY1" fmla="*/ 35612 h 322362"/>
                  <a:gd name="connsiteX2" fmla="*/ 109546 w 371334"/>
                  <a:gd name="connsiteY2" fmla="*/ 1578 h 322362"/>
                  <a:gd name="connsiteX3" fmla="*/ 11914 w 371334"/>
                  <a:gd name="connsiteY3" fmla="*/ 61012 h 322362"/>
                  <a:gd name="connsiteX4" fmla="*/ 5564 w 371334"/>
                  <a:gd name="connsiteY4" fmla="*/ 222937 h 322362"/>
                  <a:gd name="connsiteX5" fmla="*/ 47633 w 371334"/>
                  <a:gd name="connsiteY5" fmla="*/ 317830 h 322362"/>
                  <a:gd name="connsiteX6" fmla="*/ 188126 w 371334"/>
                  <a:gd name="connsiteY6" fmla="*/ 308056 h 322362"/>
                  <a:gd name="connsiteX7" fmla="*/ 370689 w 371334"/>
                  <a:gd name="connsiteY7" fmla="*/ 218513 h 32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1334" h="322362">
                    <a:moveTo>
                      <a:pt x="370689" y="218513"/>
                    </a:moveTo>
                    <a:cubicBezTo>
                      <a:pt x="379949" y="173106"/>
                      <a:pt x="287213" y="71768"/>
                      <a:pt x="243689" y="35612"/>
                    </a:cubicBezTo>
                    <a:cubicBezTo>
                      <a:pt x="200165" y="-544"/>
                      <a:pt x="148175" y="-2655"/>
                      <a:pt x="109546" y="1578"/>
                    </a:cubicBezTo>
                    <a:cubicBezTo>
                      <a:pt x="70917" y="5811"/>
                      <a:pt x="29244" y="24119"/>
                      <a:pt x="11914" y="61012"/>
                    </a:cubicBezTo>
                    <a:cubicBezTo>
                      <a:pt x="-5416" y="97905"/>
                      <a:pt x="-389" y="180134"/>
                      <a:pt x="5564" y="222937"/>
                    </a:cubicBezTo>
                    <a:cubicBezTo>
                      <a:pt x="11517" y="265740"/>
                      <a:pt x="25937" y="310422"/>
                      <a:pt x="47633" y="317830"/>
                    </a:cubicBezTo>
                    <a:cubicBezTo>
                      <a:pt x="69329" y="325238"/>
                      <a:pt x="134283" y="324609"/>
                      <a:pt x="188126" y="308056"/>
                    </a:cubicBezTo>
                    <a:cubicBezTo>
                      <a:pt x="241969" y="291503"/>
                      <a:pt x="361429" y="263920"/>
                      <a:pt x="370689" y="2185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17F720F-1059-44A3-882F-DA4394F42B06}"/>
              </a:ext>
            </a:extLst>
          </p:cNvPr>
          <p:cNvGrpSpPr/>
          <p:nvPr/>
        </p:nvGrpSpPr>
        <p:grpSpPr>
          <a:xfrm>
            <a:off x="3695238" y="-59199"/>
            <a:ext cx="4201249" cy="3997664"/>
            <a:chOff x="1759089" y="275536"/>
            <a:chExt cx="3692771" cy="3934858"/>
          </a:xfrm>
        </p:grpSpPr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1CE9C9CE-7842-4377-9C99-9A7D4B822FDC}"/>
                </a:ext>
              </a:extLst>
            </p:cNvPr>
            <p:cNvSpPr/>
            <p:nvPr/>
          </p:nvSpPr>
          <p:spPr>
            <a:xfrm>
              <a:off x="1759089" y="275536"/>
              <a:ext cx="3692771" cy="3934858"/>
            </a:xfrm>
            <a:prstGeom prst="round2SameRect">
              <a:avLst>
                <a:gd name="adj1" fmla="val 0"/>
                <a:gd name="adj2" fmla="val 9673"/>
              </a:avLst>
            </a:prstGeom>
            <a:solidFill>
              <a:schemeClr val="bg1">
                <a:lumMod val="95000"/>
              </a:schemeClr>
            </a:solidFill>
            <a:ln w="1047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66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>
                <a:lnSpc>
                  <a:spcPct val="250000"/>
                </a:lnSpc>
                <a:defRPr/>
              </a:pP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F5B98DA-F0C8-4E22-AE69-F20648781D23}"/>
                </a:ext>
              </a:extLst>
            </p:cNvPr>
            <p:cNvSpPr/>
            <p:nvPr/>
          </p:nvSpPr>
          <p:spPr>
            <a:xfrm>
              <a:off x="3394309" y="3440963"/>
              <a:ext cx="422329" cy="4223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047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원호 77">
            <a:extLst>
              <a:ext uri="{FF2B5EF4-FFF2-40B4-BE49-F238E27FC236}">
                <a16:creationId xmlns:a16="http://schemas.microsoft.com/office/drawing/2014/main" id="{9BC11415-40FE-4E03-AD4F-179181A03037}"/>
              </a:ext>
            </a:extLst>
          </p:cNvPr>
          <p:cNvSpPr/>
          <p:nvPr/>
        </p:nvSpPr>
        <p:spPr>
          <a:xfrm>
            <a:off x="5101396" y="2656923"/>
            <a:ext cx="1455387" cy="1455387"/>
          </a:xfrm>
          <a:prstGeom prst="arc">
            <a:avLst>
              <a:gd name="adj1" fmla="val 10659097"/>
              <a:gd name="adj2" fmla="val 20767858"/>
            </a:avLst>
          </a:prstGeom>
          <a:ln w="603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원호 78">
            <a:extLst>
              <a:ext uri="{FF2B5EF4-FFF2-40B4-BE49-F238E27FC236}">
                <a16:creationId xmlns:a16="http://schemas.microsoft.com/office/drawing/2014/main" id="{293403FD-0AC9-4F77-90A2-FC27AD8B12A0}"/>
              </a:ext>
            </a:extLst>
          </p:cNvPr>
          <p:cNvSpPr/>
          <p:nvPr/>
        </p:nvSpPr>
        <p:spPr>
          <a:xfrm>
            <a:off x="4900871" y="2439659"/>
            <a:ext cx="1856436" cy="1856436"/>
          </a:xfrm>
          <a:prstGeom prst="arc">
            <a:avLst>
              <a:gd name="adj1" fmla="val 10659097"/>
              <a:gd name="adj2" fmla="val 18372430"/>
            </a:avLst>
          </a:prstGeom>
          <a:ln w="603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CF59034C-F26B-4CFE-86B5-B2B122570E50}"/>
              </a:ext>
            </a:extLst>
          </p:cNvPr>
          <p:cNvSpPr/>
          <p:nvPr/>
        </p:nvSpPr>
        <p:spPr>
          <a:xfrm>
            <a:off x="4670091" y="2188153"/>
            <a:ext cx="2333776" cy="2333776"/>
          </a:xfrm>
          <a:prstGeom prst="arc">
            <a:avLst>
              <a:gd name="adj1" fmla="val 10659097"/>
              <a:gd name="adj2" fmla="val 16664718"/>
            </a:avLst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6336A471-6031-42AC-B44C-F98CB4ADE4D8}"/>
              </a:ext>
            </a:extLst>
          </p:cNvPr>
          <p:cNvSpPr/>
          <p:nvPr/>
        </p:nvSpPr>
        <p:spPr>
          <a:xfrm>
            <a:off x="4461009" y="1958374"/>
            <a:ext cx="2819007" cy="2819007"/>
          </a:xfrm>
          <a:prstGeom prst="arc">
            <a:avLst>
              <a:gd name="adj1" fmla="val 10659097"/>
              <a:gd name="adj2" fmla="val 19156282"/>
            </a:avLst>
          </a:prstGeom>
          <a:ln w="6032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3002F0-701C-4631-B7D8-DBC38C0195F2}"/>
              </a:ext>
            </a:extLst>
          </p:cNvPr>
          <p:cNvSpPr/>
          <p:nvPr/>
        </p:nvSpPr>
        <p:spPr>
          <a:xfrm>
            <a:off x="9071263" y="761891"/>
            <a:ext cx="288724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로그인 시스템을 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통한 회원제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7554B5-54BC-4BD1-934E-442E9BA71AF7}"/>
              </a:ext>
            </a:extLst>
          </p:cNvPr>
          <p:cNvCxnSpPr>
            <a:cxnSpLocks/>
            <a:stCxn id="81" idx="2"/>
          </p:cNvCxnSpPr>
          <p:nvPr/>
        </p:nvCxnSpPr>
        <p:spPr>
          <a:xfrm flipV="1">
            <a:off x="6938644" y="1333501"/>
            <a:ext cx="2060587" cy="1114707"/>
          </a:xfrm>
          <a:prstGeom prst="line">
            <a:avLst/>
          </a:prstGeom>
          <a:ln>
            <a:solidFill>
              <a:srgbClr val="FF6699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5ED003-276F-42A3-A6DA-E416A7C4E8A5}"/>
              </a:ext>
            </a:extLst>
          </p:cNvPr>
          <p:cNvSpPr/>
          <p:nvPr/>
        </p:nvSpPr>
        <p:spPr>
          <a:xfrm>
            <a:off x="9071263" y="3354720"/>
            <a:ext cx="28872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ko-KR" altLang="en-US" sz="24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선결제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예약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F75BCA-FE3E-4E91-A635-09F3B335A3B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994241" y="2198801"/>
            <a:ext cx="3004991" cy="14678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06C56D-E4A1-4B47-B9A0-9D4597BF5B32}"/>
              </a:ext>
            </a:extLst>
          </p:cNvPr>
          <p:cNvSpPr/>
          <p:nvPr/>
        </p:nvSpPr>
        <p:spPr>
          <a:xfrm>
            <a:off x="184944" y="4316178"/>
            <a:ext cx="28872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매장 검색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9BDADF-D6FA-454C-A3DC-6A8CB975A874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3178082" y="3414434"/>
            <a:ext cx="1923925" cy="1230956"/>
          </a:xfrm>
          <a:prstGeom prst="line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A727277-0F90-4335-8A0C-B276D641326D}"/>
              </a:ext>
            </a:extLst>
          </p:cNvPr>
          <p:cNvSpPr/>
          <p:nvPr/>
        </p:nvSpPr>
        <p:spPr>
          <a:xfrm>
            <a:off x="144769" y="2225758"/>
            <a:ext cx="287658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>
              <a:lnSpc>
                <a:spcPct val="150000"/>
              </a:lnSpc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마이페이지를 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통한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사용자 정보 확인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C136311-8042-4A73-B6D3-866165FE9243}"/>
              </a:ext>
            </a:extLst>
          </p:cNvPr>
          <p:cNvCxnSpPr>
            <a:cxnSpLocks/>
            <a:stCxn id="51" idx="3"/>
            <a:endCxn id="79" idx="0"/>
          </p:cNvCxnSpPr>
          <p:nvPr/>
        </p:nvCxnSpPr>
        <p:spPr>
          <a:xfrm>
            <a:off x="3021353" y="2790240"/>
            <a:ext cx="1880298" cy="615671"/>
          </a:xfrm>
          <a:prstGeom prst="line">
            <a:avLst/>
          </a:prstGeom>
          <a:ln>
            <a:solidFill>
              <a:srgbClr val="FFC0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611A56-24BF-4B47-9B12-F111776CEEDA}"/>
              </a:ext>
            </a:extLst>
          </p:cNvPr>
          <p:cNvSpPr/>
          <p:nvPr/>
        </p:nvSpPr>
        <p:spPr>
          <a:xfrm>
            <a:off x="3663698" y="171213"/>
            <a:ext cx="4201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프로젝트 </a:t>
            </a:r>
            <a:endParaRPr lang="en-US" altLang="ko-KR" sz="3600" b="1" kern="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377" latinLnBrk="0">
              <a:defRPr/>
            </a:pPr>
            <a:r>
              <a:rPr lang="ko-KR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주요 기능</a:t>
            </a:r>
            <a:endParaRPr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5E7FC0-6715-4C31-9266-61298FC17F8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3021352" y="1088292"/>
            <a:ext cx="1967012" cy="1174576"/>
          </a:xfrm>
          <a:prstGeom prst="line">
            <a:avLst/>
          </a:prstGeom>
          <a:ln>
            <a:solidFill>
              <a:srgbClr val="FF6699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E0A231-78EA-4EBA-B91E-B737B85B582F}"/>
              </a:ext>
            </a:extLst>
          </p:cNvPr>
          <p:cNvSpPr/>
          <p:nvPr/>
        </p:nvSpPr>
        <p:spPr>
          <a:xfrm>
            <a:off x="333173" y="523810"/>
            <a:ext cx="2688179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현재 예약중인</a:t>
            </a:r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매장 확인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AAC472A-18F7-42BC-8205-84611CAC0EEC}"/>
              </a:ext>
            </a:extLst>
          </p:cNvPr>
          <p:cNvCxnSpPr>
            <a:cxnSpLocks/>
          </p:cNvCxnSpPr>
          <p:nvPr/>
        </p:nvCxnSpPr>
        <p:spPr>
          <a:xfrm>
            <a:off x="6364398" y="2605918"/>
            <a:ext cx="2650247" cy="2541431"/>
          </a:xfrm>
          <a:prstGeom prst="line">
            <a:avLst/>
          </a:prstGeom>
          <a:ln>
            <a:solidFill>
              <a:srgbClr val="FFC0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53AD86-AA2A-49CC-A5D0-4E5FB7BAF15E}"/>
              </a:ext>
            </a:extLst>
          </p:cNvPr>
          <p:cNvSpPr/>
          <p:nvPr/>
        </p:nvSpPr>
        <p:spPr>
          <a:xfrm>
            <a:off x="9170647" y="4859866"/>
            <a:ext cx="288724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매장 정보 확인</a:t>
            </a:r>
            <a:endParaRPr lang="ko-KR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97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34" grpId="0"/>
      <p:bldP spid="36" grpId="0"/>
      <p:bldP spid="49" grpId="0"/>
      <p:bldP spid="51" grpId="0"/>
      <p:bldP spid="19" grpId="0"/>
      <p:bldP spid="47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7" y="-2096200"/>
            <a:ext cx="6344819" cy="11078391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5" y="270588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>
                  <a:defRPr/>
                </a:pPr>
                <a:endParaRPr lang="ko-KR" altLang="en-US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44148"/>
              </p:ext>
            </p:extLst>
          </p:nvPr>
        </p:nvGraphicFramePr>
        <p:xfrm>
          <a:off x="327154" y="1141006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8B6648-922F-4525-A4C4-38A291C2C2AB}"/>
              </a:ext>
            </a:extLst>
          </p:cNvPr>
          <p:cNvSpPr/>
          <p:nvPr/>
        </p:nvSpPr>
        <p:spPr>
          <a:xfrm>
            <a:off x="858999" y="115751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Program </a:t>
            </a:r>
            <a:r>
              <a:rPr lang="en-US" altLang="ko-KR" sz="3600" b="1" kern="0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FLOW CHART</a:t>
            </a:r>
            <a:endParaRPr lang="en-US" altLang="ko-KR" sz="3200" b="1" kern="0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3A197-1A5D-4AB9-A9B3-ECF55010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3" y="892857"/>
            <a:ext cx="10245049" cy="56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0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544</Words>
  <Application>Microsoft Office PowerPoint</Application>
  <PresentationFormat>와이드스크린</PresentationFormat>
  <Paragraphs>308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HY견고딕</vt:lpstr>
      <vt:lpstr>맑은 고딕</vt:lpstr>
      <vt:lpstr>Arial</vt:lpstr>
      <vt:lpstr>1_Office 테마</vt:lpstr>
      <vt:lpstr>Office 테마</vt:lpstr>
      <vt:lpstr>3_Office 테마</vt:lpstr>
      <vt:lpstr>7_Office 테마</vt:lpstr>
      <vt:lpstr>8_Office 테마</vt:lpstr>
      <vt:lpstr>12_Office 테마</vt:lpstr>
      <vt:lpstr>9_Office 테마</vt:lpstr>
      <vt:lpstr>10_Office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 수민</cp:lastModifiedBy>
  <cp:revision>254</cp:revision>
  <dcterms:created xsi:type="dcterms:W3CDTF">2019-02-08T07:37:09Z</dcterms:created>
  <dcterms:modified xsi:type="dcterms:W3CDTF">2020-10-06T03:44:40Z</dcterms:modified>
</cp:coreProperties>
</file>