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2"/>
  </p:notesMasterIdLst>
  <p:sldIdLst>
    <p:sldId id="263" r:id="rId5"/>
    <p:sldId id="260" r:id="rId6"/>
    <p:sldId id="295" r:id="rId7"/>
    <p:sldId id="316" r:id="rId8"/>
    <p:sldId id="334" r:id="rId9"/>
    <p:sldId id="333" r:id="rId10"/>
    <p:sldId id="328" r:id="rId11"/>
    <p:sldId id="335" r:id="rId12"/>
    <p:sldId id="332" r:id="rId13"/>
    <p:sldId id="330" r:id="rId14"/>
    <p:sldId id="331" r:id="rId15"/>
    <p:sldId id="265" r:id="rId16"/>
    <p:sldId id="283" r:id="rId17"/>
    <p:sldId id="293" r:id="rId18"/>
    <p:sldId id="303" r:id="rId19"/>
    <p:sldId id="327" r:id="rId20"/>
    <p:sldId id="30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7A"/>
    <a:srgbClr val="4834D4"/>
    <a:srgbClr val="7158E2"/>
    <a:srgbClr val="7136B8"/>
    <a:srgbClr val="994BCD"/>
    <a:srgbClr val="5F27CD"/>
    <a:srgbClr val="D175FF"/>
    <a:srgbClr val="BE2EDD"/>
    <a:srgbClr val="333F5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9" autoAdjust="0"/>
    <p:restoredTop sz="94618" autoAdjust="0"/>
  </p:normalViewPr>
  <p:slideViewPr>
    <p:cSldViewPr snapToGrid="0">
      <p:cViewPr varScale="1">
        <p:scale>
          <a:sx n="81" d="100"/>
          <a:sy n="81" d="100"/>
        </p:scale>
        <p:origin x="898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16000"/>
                </a:prstClr>
              </a:outerShdw>
            </a:effectLst>
          </c:spPr>
          <c:dPt>
            <c:idx val="0"/>
            <c:bubble3D val="0"/>
            <c:spPr>
              <a:solidFill>
                <a:srgbClr val="7136B8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6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1C8-4A39-A903-5C4CD1C03782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6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1C8-4A39-A903-5C4CD1C03782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C8-4A39-A903-5C4CD1C03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53B9D-990F-40FC-BBFB-6C3178C00C86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C3A67-1798-43F3-BF18-D1CDFF065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8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C3A67-1798-43F3-BF18-D1CDFF065A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C3A67-1798-43F3-BF18-D1CDFF065A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C3A67-1798-43F3-BF18-D1CDFF065A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4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C3A67-1798-43F3-BF18-D1CDFF065A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0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C3A67-1798-43F3-BF18-D1CDFF065A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3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0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9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2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8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2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48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98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38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5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06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05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19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00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57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44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60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8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3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89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448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8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68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137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55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926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067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200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54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557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5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502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560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377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150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14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3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9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1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2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6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2959100" y="2058988"/>
            <a:ext cx="6273800" cy="3352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Java</a:t>
            </a:r>
            <a:r>
              <a:rPr lang="ko-KR" altLang="en-US" sz="4800" b="1" kern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800" b="1" kern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</a:t>
            </a:r>
            <a:r>
              <a:rPr lang="ko-KR" altLang="en-US" sz="4800" b="1" kern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800" b="1" kern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중간발표</a:t>
            </a:r>
            <a:endParaRPr lang="en-US" altLang="ko-KR" sz="4800" b="1" kern="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11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chemeClr val="bg2">
                    <a:lumMod val="10000"/>
                  </a:schemeClr>
                </a:solidFill>
              </a:rPr>
              <a:t>20192599 </a:t>
            </a:r>
            <a:r>
              <a:rPr lang="ko-KR" altLang="en-US" sz="1400" b="1" kern="0" dirty="0">
                <a:solidFill>
                  <a:schemeClr val="bg2">
                    <a:lumMod val="10000"/>
                  </a:schemeClr>
                </a:solidFill>
              </a:rPr>
              <a:t>강수민  </a:t>
            </a:r>
            <a:r>
              <a:rPr lang="en-US" altLang="ko-KR" sz="1400" b="1" kern="0" dirty="0">
                <a:solidFill>
                  <a:schemeClr val="bg2">
                    <a:lumMod val="10000"/>
                  </a:schemeClr>
                </a:solidFill>
              </a:rPr>
              <a:t>20192615 </a:t>
            </a:r>
            <a:r>
              <a:rPr lang="ko-KR" altLang="en-US" sz="1400" b="1" kern="0" dirty="0">
                <a:solidFill>
                  <a:schemeClr val="bg2">
                    <a:lumMod val="10000"/>
                  </a:schemeClr>
                </a:solidFill>
              </a:rPr>
              <a:t>김수연  </a:t>
            </a:r>
            <a:r>
              <a:rPr lang="en-US" altLang="ko-KR" sz="1400" b="1" kern="0" dirty="0">
                <a:solidFill>
                  <a:schemeClr val="bg2">
                    <a:lumMod val="10000"/>
                  </a:schemeClr>
                </a:solidFill>
              </a:rPr>
              <a:t>20192662 </a:t>
            </a:r>
            <a:r>
              <a:rPr lang="ko-KR" altLang="en-US" sz="1400" b="1" kern="0" dirty="0" err="1">
                <a:solidFill>
                  <a:schemeClr val="bg2">
                    <a:lumMod val="10000"/>
                  </a:schemeClr>
                </a:solidFill>
              </a:rPr>
              <a:t>정호원</a:t>
            </a:r>
            <a:endParaRPr lang="en-US" altLang="ko-KR" sz="1400" b="1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2959099" y="1474788"/>
            <a:ext cx="5100714" cy="584200"/>
          </a:xfrm>
          <a:prstGeom prst="rect">
            <a:avLst/>
          </a:prstGeom>
          <a:pattFill prst="ltUpDiag">
            <a:fgClr>
              <a:srgbClr val="D175FF"/>
            </a:fgClr>
            <a:bgClr>
              <a:srgbClr val="5F27CD"/>
            </a:bgClr>
          </a:patt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선결제</a:t>
            </a:r>
            <a:r>
              <a:rPr lang="ko-KR" altLang="en-US" sz="2800" b="1" kern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예약 프로그램</a:t>
            </a:r>
            <a:endParaRPr lang="en-US" altLang="ko-KR" sz="2800" b="1" kern="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59814" y="1474788"/>
            <a:ext cx="1173086" cy="584200"/>
            <a:chOff x="8059814" y="1474788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8059814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8646357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8153060" y="1752857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22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B0B274-A829-4F2D-8BFC-BD5A709CB80E}"/>
              </a:ext>
            </a:extLst>
          </p:cNvPr>
          <p:cNvGrpSpPr/>
          <p:nvPr/>
        </p:nvGrpSpPr>
        <p:grpSpPr>
          <a:xfrm>
            <a:off x="0" y="0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4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3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F20C94E3-72F3-4A92-A008-7116E209B62E}"/>
                </a:ext>
              </a:extLst>
            </p:cNvPr>
            <p:cNvSpPr/>
            <p:nvPr/>
          </p:nvSpPr>
          <p:spPr>
            <a:xfrm flipH="1">
              <a:off x="1259001" y="1117508"/>
              <a:ext cx="10932997" cy="5740492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0994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757D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BE07B6B4-3219-42BC-84B3-8346EF3DA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255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 23">
              <a:extLst>
                <a:ext uri="{FF2B5EF4-FFF2-40B4-BE49-F238E27FC236}">
                  <a16:creationId xmlns:a16="http://schemas.microsoft.com/office/drawing/2014/main" id="{B83BA970-51FD-4139-9758-6E94F0F0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3971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E3910A7-C2BB-4A5C-A2B3-FC76618B875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7653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941D62-B8BD-4D49-9DEC-176F6691F466}"/>
                </a:ext>
              </a:extLst>
            </p:cNvPr>
            <p:cNvGrpSpPr/>
            <p:nvPr/>
          </p:nvGrpSpPr>
          <p:grpSpPr>
            <a:xfrm>
              <a:off x="698813" y="1285063"/>
              <a:ext cx="323769" cy="323769"/>
              <a:chOff x="1593332" y="2172798"/>
              <a:chExt cx="1083168" cy="108316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E8644E8-1D32-4B42-8E37-5ABD552083D0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04F81E1-2411-43DF-AC66-0F87385D2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8" name="모서리가 둥근 직사각형 31">
              <a:extLst>
                <a:ext uri="{FF2B5EF4-FFF2-40B4-BE49-F238E27FC236}">
                  <a16:creationId xmlns:a16="http://schemas.microsoft.com/office/drawing/2014/main" id="{9142CD23-D428-4730-80EA-9B408B03E5EC}"/>
                </a:ext>
              </a:extLst>
            </p:cNvPr>
            <p:cNvSpPr/>
            <p:nvPr/>
          </p:nvSpPr>
          <p:spPr>
            <a:xfrm>
              <a:off x="655381" y="2357095"/>
              <a:ext cx="396000" cy="396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609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98CD0F4-9417-402A-9911-8B02BC66C4E6}"/>
                </a:ext>
              </a:extLst>
            </p:cNvPr>
            <p:cNvSpPr/>
            <p:nvPr/>
          </p:nvSpPr>
          <p:spPr>
            <a:xfrm>
              <a:off x="541781" y="16591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57DBA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USER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57DB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883333" y="2999325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E48F021-E857-461F-8B42-A819AC0A62F8}"/>
                </a:ext>
              </a:extLst>
            </p:cNvPr>
            <p:cNvSpPr/>
            <p:nvPr/>
          </p:nvSpPr>
          <p:spPr>
            <a:xfrm>
              <a:off x="851124" y="4933192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off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412967" y="426069"/>
            <a:ext cx="788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진행상황 실행 화면 </a:t>
            </a:r>
            <a:r>
              <a:rPr kumimoji="0" lang="en-US" altLang="ko-KR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lang="ko-KR" altLang="en-US" sz="2800" b="1" kern="0" dirty="0"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이벤트</a:t>
            </a:r>
            <a:endParaRPr kumimoji="0" lang="ko-KR" altLang="en-US" sz="5400" b="0" u="none" strike="noStrike" kern="0" cap="none" spc="0" normalizeH="0" baseline="0" noProof="0" dirty="0">
              <a:ln>
                <a:noFill/>
              </a:ln>
              <a:solidFill>
                <a:srgbClr val="534E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A83280-F227-4AEF-96EC-371C4C36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68" y="1285063"/>
            <a:ext cx="8057177" cy="53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6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B0B274-A829-4F2D-8BFC-BD5A709CB80E}"/>
              </a:ext>
            </a:extLst>
          </p:cNvPr>
          <p:cNvGrpSpPr/>
          <p:nvPr/>
        </p:nvGrpSpPr>
        <p:grpSpPr>
          <a:xfrm>
            <a:off x="0" y="0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4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3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F20C94E3-72F3-4A92-A008-7116E209B62E}"/>
                </a:ext>
              </a:extLst>
            </p:cNvPr>
            <p:cNvSpPr/>
            <p:nvPr/>
          </p:nvSpPr>
          <p:spPr>
            <a:xfrm flipH="1">
              <a:off x="1259001" y="1117508"/>
              <a:ext cx="10932997" cy="5740492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0994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757D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BE07B6B4-3219-42BC-84B3-8346EF3DA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255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 23">
              <a:extLst>
                <a:ext uri="{FF2B5EF4-FFF2-40B4-BE49-F238E27FC236}">
                  <a16:creationId xmlns:a16="http://schemas.microsoft.com/office/drawing/2014/main" id="{B83BA970-51FD-4139-9758-6E94F0F0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3971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E3910A7-C2BB-4A5C-A2B3-FC76618B875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7653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941D62-B8BD-4D49-9DEC-176F6691F466}"/>
                </a:ext>
              </a:extLst>
            </p:cNvPr>
            <p:cNvGrpSpPr/>
            <p:nvPr/>
          </p:nvGrpSpPr>
          <p:grpSpPr>
            <a:xfrm>
              <a:off x="698813" y="1285063"/>
              <a:ext cx="323769" cy="323769"/>
              <a:chOff x="1593332" y="2172798"/>
              <a:chExt cx="1083168" cy="108316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E8644E8-1D32-4B42-8E37-5ABD552083D0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04F81E1-2411-43DF-AC66-0F87385D2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8" name="모서리가 둥근 직사각형 31">
              <a:extLst>
                <a:ext uri="{FF2B5EF4-FFF2-40B4-BE49-F238E27FC236}">
                  <a16:creationId xmlns:a16="http://schemas.microsoft.com/office/drawing/2014/main" id="{9142CD23-D428-4730-80EA-9B408B03E5EC}"/>
                </a:ext>
              </a:extLst>
            </p:cNvPr>
            <p:cNvSpPr/>
            <p:nvPr/>
          </p:nvSpPr>
          <p:spPr>
            <a:xfrm>
              <a:off x="655381" y="2357095"/>
              <a:ext cx="396000" cy="396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609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98CD0F4-9417-402A-9911-8B02BC66C4E6}"/>
                </a:ext>
              </a:extLst>
            </p:cNvPr>
            <p:cNvSpPr/>
            <p:nvPr/>
          </p:nvSpPr>
          <p:spPr>
            <a:xfrm>
              <a:off x="541781" y="16591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57DBA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USER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57DB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883333" y="2999325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E48F021-E857-461F-8B42-A819AC0A62F8}"/>
                </a:ext>
              </a:extLst>
            </p:cNvPr>
            <p:cNvSpPr/>
            <p:nvPr/>
          </p:nvSpPr>
          <p:spPr>
            <a:xfrm>
              <a:off x="851124" y="4933192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off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412967" y="426069"/>
            <a:ext cx="788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진행상황 실행 화면 </a:t>
            </a:r>
            <a:r>
              <a:rPr kumimoji="0" lang="en-US" altLang="ko-KR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lang="ko-KR" altLang="en-US" sz="2800" b="1" kern="0" noProof="0" dirty="0"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고객 센터</a:t>
            </a:r>
            <a:endParaRPr kumimoji="0" lang="ko-KR" altLang="en-US" sz="5400" b="0" u="none" strike="noStrike" kern="0" cap="none" spc="0" normalizeH="0" baseline="0" noProof="0" dirty="0">
              <a:ln>
                <a:noFill/>
              </a:ln>
              <a:solidFill>
                <a:srgbClr val="534E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9BC149-D9A6-4CF5-9BEC-0A38E1D24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37" y="1217686"/>
            <a:ext cx="8333817" cy="55708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555F7C-B8AE-47EC-A13F-4FE52B4CC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79" y="1217567"/>
            <a:ext cx="8333816" cy="55708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6C904-A361-4868-827F-A215A846F1BD}"/>
              </a:ext>
            </a:extLst>
          </p:cNvPr>
          <p:cNvSpPr/>
          <p:nvPr/>
        </p:nvSpPr>
        <p:spPr>
          <a:xfrm>
            <a:off x="4223678" y="4638046"/>
            <a:ext cx="6217920" cy="1879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58867-FFEB-44B0-BEB5-CD1858F8E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40" y="1212487"/>
            <a:ext cx="8333817" cy="557085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EA9107-1D05-4D2C-AA30-D09905617AD9}"/>
              </a:ext>
            </a:extLst>
          </p:cNvPr>
          <p:cNvSpPr/>
          <p:nvPr/>
        </p:nvSpPr>
        <p:spPr>
          <a:xfrm>
            <a:off x="3927859" y="1416205"/>
            <a:ext cx="7102495" cy="350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2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4085" y="70022"/>
            <a:ext cx="11907915" cy="6644930"/>
            <a:chOff x="284085" y="70022"/>
            <a:chExt cx="11907915" cy="664493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 rot="16200000">
              <a:off x="2984376" y="-2561470"/>
              <a:ext cx="6507333" cy="11907915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>
              <a:off x="2386660" y="70022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>
              <a:off x="2039044" y="6646154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>
              <a:off x="2910581" y="6641391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>
              <a:off x="608520" y="2649597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>
              <a:off x="1001487" y="392703"/>
              <a:ext cx="11190513" cy="5999568"/>
            </a:xfrm>
            <a:prstGeom prst="rect">
              <a:avLst/>
            </a:prstGeom>
            <a:gradFill flip="none" rotWithShape="1">
              <a:gsLst>
                <a:gs pos="2000">
                  <a:srgbClr val="7136B8"/>
                </a:gs>
                <a:gs pos="2000">
                  <a:srgbClr val="40407A"/>
                </a:gs>
              </a:gsLst>
              <a:lin ang="0" scaled="1"/>
              <a:tileRect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>
              <a:off x="608520" y="2476399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>
              <a:off x="1089096" y="612047"/>
              <a:ext cx="72246" cy="185672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1529621" y="274965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 Flow Chart</a:t>
            </a:r>
            <a:endParaRPr kumimoji="0" lang="en-US" altLang="ko-KR" sz="7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5193AE-8809-412A-ADD5-BBADA6057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82" y="849931"/>
            <a:ext cx="9801685" cy="54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4" y="797878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367827" y="1263976"/>
            <a:ext cx="5456346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 </a:t>
            </a:r>
            <a:r>
              <a:rPr kumimoji="0" lang="ko-KR" altLang="en-US" sz="4400" b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진행률</a:t>
            </a:r>
            <a:endParaRPr kumimoji="0" lang="en-US" altLang="ko-KR" sz="1100" b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079843" y="492449"/>
            <a:ext cx="809816" cy="820407"/>
            <a:chOff x="9492343" y="656921"/>
            <a:chExt cx="809816" cy="820407"/>
          </a:xfrm>
        </p:grpSpPr>
        <p:sp>
          <p:nvSpPr>
            <p:cNvPr id="11" name="달 10"/>
            <p:cNvSpPr/>
            <p:nvPr/>
          </p:nvSpPr>
          <p:spPr>
            <a:xfrm flipH="1">
              <a:off x="9569886" y="1061829"/>
              <a:ext cx="256903" cy="415499"/>
            </a:xfrm>
            <a:prstGeom prst="moon">
              <a:avLst/>
            </a:prstGeom>
            <a:solidFill>
              <a:srgbClr val="715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492343" y="656921"/>
              <a:ext cx="809816" cy="809816"/>
            </a:xfrm>
            <a:prstGeom prst="ellipse">
              <a:avLst/>
            </a:prstGeom>
            <a:solidFill>
              <a:srgbClr val="715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야놀자 야체 B" panose="02020603020101020101" pitchFamily="18" charset="-127"/>
                  <a:cs typeface="+mn-cs"/>
                </a:rPr>
                <a:t>Check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야놀자 야체 B" panose="02020603020101020101" pitchFamily="18" charset="-127"/>
                <a:cs typeface="+mn-cs"/>
              </a:endParaRPr>
            </a:p>
          </p:txBody>
        </p:sp>
      </p:grpSp>
      <p:grpSp>
        <p:nvGrpSpPr>
          <p:cNvPr id="14" name="Group 19"/>
          <p:cNvGrpSpPr>
            <a:grpSpLocks noChangeAspect="1"/>
          </p:cNvGrpSpPr>
          <p:nvPr/>
        </p:nvGrpSpPr>
        <p:grpSpPr bwMode="auto">
          <a:xfrm>
            <a:off x="2968459" y="2989306"/>
            <a:ext cx="1142999" cy="1142999"/>
            <a:chOff x="2349" y="2828"/>
            <a:chExt cx="1784" cy="1784"/>
          </a:xfrm>
        </p:grpSpPr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713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Group 58"/>
          <p:cNvGrpSpPr>
            <a:grpSpLocks noChangeAspect="1"/>
          </p:cNvGrpSpPr>
          <p:nvPr/>
        </p:nvGrpSpPr>
        <p:grpSpPr bwMode="auto">
          <a:xfrm>
            <a:off x="8358882" y="3242743"/>
            <a:ext cx="768653" cy="945986"/>
            <a:chOff x="6133" y="1070"/>
            <a:chExt cx="1218" cy="1499"/>
          </a:xfrm>
        </p:grpSpPr>
        <p:sp>
          <p:nvSpPr>
            <p:cNvPr id="38" name="Freeform 59"/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60"/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Rectangle 62"/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63"/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64"/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Rectangle 65"/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66"/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67"/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Rectangle 68"/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Rectangle 69"/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Rectangle 70"/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Rectangle 71"/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Rectangle 72"/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Rectangle 74"/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Rectangle 75"/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76"/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713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Rectangle 77"/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57" name="차트 56"/>
          <p:cNvGraphicFramePr/>
          <p:nvPr>
            <p:extLst>
              <p:ext uri="{D42A27DB-BD31-4B8C-83A1-F6EECF244321}">
                <p14:modId xmlns:p14="http://schemas.microsoft.com/office/powerpoint/2010/main" val="2412201745"/>
              </p:ext>
            </p:extLst>
          </p:nvPr>
        </p:nvGraphicFramePr>
        <p:xfrm>
          <a:off x="4027436" y="3047696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모서리가 둥근 사각형 설명선 57"/>
          <p:cNvSpPr/>
          <p:nvPr/>
        </p:nvSpPr>
        <p:spPr>
          <a:xfrm>
            <a:off x="2468039" y="4392559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rgbClr val="7136B8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 To Do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32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모서리가 둥근 사각형 설명선 58"/>
          <p:cNvSpPr/>
          <p:nvPr/>
        </p:nvSpPr>
        <p:spPr>
          <a:xfrm>
            <a:off x="7723266" y="4383776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7136B8"/>
                </a:solidFill>
                <a:latin typeface="맑은 고딕" panose="020F0502020204030204"/>
                <a:ea typeface="맑은 고딕" panose="020B0503020000020004" pitchFamily="50" charset="-127"/>
              </a:rPr>
              <a:t>Project</a:t>
            </a:r>
            <a:r>
              <a:rPr lang="ko-KR" altLang="en-US" sz="1200" b="1" dirty="0">
                <a:solidFill>
                  <a:srgbClr val="7136B8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7136B8"/>
                </a:solidFill>
                <a:latin typeface="맑은 고딕" panose="020F0502020204030204"/>
                <a:ea typeface="맑은 고딕" panose="020B0503020000020004" pitchFamily="50" charset="-127"/>
              </a:rPr>
              <a:t>Progress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7136B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7136B8"/>
                </a:solidFill>
                <a:latin typeface="맑은 고딕" panose="020F0502020204030204"/>
                <a:ea typeface="맑은 고딕" panose="020B0503020000020004" pitchFamily="50" charset="-127"/>
              </a:rPr>
              <a:t>68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136B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136B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06474" y="3995104"/>
            <a:ext cx="1136145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Total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Progress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087605" y="2495956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4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43A421-208F-427B-8D33-A54322CC8C50}"/>
              </a:ext>
            </a:extLst>
          </p:cNvPr>
          <p:cNvGrpSpPr/>
          <p:nvPr/>
        </p:nvGrpSpPr>
        <p:grpSpPr>
          <a:xfrm>
            <a:off x="4338034" y="1836132"/>
            <a:ext cx="3374926" cy="4218686"/>
            <a:chOff x="3878644" y="2674620"/>
            <a:chExt cx="2558998" cy="3198770"/>
          </a:xfrm>
        </p:grpSpPr>
        <p:sp>
          <p:nvSpPr>
            <p:cNvPr id="26" name="순서도: 저장 데이터 25">
              <a:extLst>
                <a:ext uri="{FF2B5EF4-FFF2-40B4-BE49-F238E27FC236}">
                  <a16:creationId xmlns:a16="http://schemas.microsoft.com/office/drawing/2014/main" id="{A0ED22A2-0B0A-436A-A6B4-F9DE8A6B10CD}"/>
                </a:ext>
              </a:extLst>
            </p:cNvPr>
            <p:cNvSpPr/>
            <p:nvPr/>
          </p:nvSpPr>
          <p:spPr>
            <a:xfrm rot="5400000">
              <a:off x="4453902" y="3906911"/>
              <a:ext cx="1391221" cy="2541737"/>
            </a:xfrm>
            <a:prstGeom prst="flowChartOnlineStorag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9FD716BA-52D3-472E-A7F7-B31B249BFE7B}"/>
                </a:ext>
              </a:extLst>
            </p:cNvPr>
            <p:cNvSpPr/>
            <p:nvPr/>
          </p:nvSpPr>
          <p:spPr>
            <a:xfrm rot="16200000" flipV="1">
              <a:off x="5406904" y="3912789"/>
              <a:ext cx="1925967" cy="132237"/>
            </a:xfrm>
            <a:prstGeom prst="trapezoid">
              <a:avLst>
                <a:gd name="adj" fmla="val 6821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사각형: 둥근 한쪽 모서리 27">
              <a:extLst>
                <a:ext uri="{FF2B5EF4-FFF2-40B4-BE49-F238E27FC236}">
                  <a16:creationId xmlns:a16="http://schemas.microsoft.com/office/drawing/2014/main" id="{AFEEC338-EB4D-42E7-B535-F518C3CE5E1A}"/>
                </a:ext>
              </a:extLst>
            </p:cNvPr>
            <p:cNvSpPr/>
            <p:nvPr/>
          </p:nvSpPr>
          <p:spPr>
            <a:xfrm flipH="1">
              <a:off x="4000499" y="2674620"/>
              <a:ext cx="2330815" cy="2608580"/>
            </a:xfrm>
            <a:prstGeom prst="round1Rect">
              <a:avLst>
                <a:gd name="adj" fmla="val 2157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Ins="288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Menu Bar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Progress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사각형: 둥근 한쪽 모서리 28">
              <a:extLst>
                <a:ext uri="{FF2B5EF4-FFF2-40B4-BE49-F238E27FC236}">
                  <a16:creationId xmlns:a16="http://schemas.microsoft.com/office/drawing/2014/main" id="{46D0B861-74B0-48A4-8FFB-3F7CE4BA3365}"/>
                </a:ext>
              </a:extLst>
            </p:cNvPr>
            <p:cNvSpPr/>
            <p:nvPr/>
          </p:nvSpPr>
          <p:spPr>
            <a:xfrm flipH="1">
              <a:off x="4091940" y="2780039"/>
              <a:ext cx="2144422" cy="2399974"/>
            </a:xfrm>
            <a:prstGeom prst="round1Rect">
              <a:avLst>
                <a:gd name="adj" fmla="val 18988"/>
              </a:avLst>
            </a:prstGeom>
            <a:noFill/>
            <a:ln w="25400" cap="rnd">
              <a:solidFill>
                <a:srgbClr val="4834D4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사각형: 둥근 위쪽 모서리 29">
              <a:extLst>
                <a:ext uri="{FF2B5EF4-FFF2-40B4-BE49-F238E27FC236}">
                  <a16:creationId xmlns:a16="http://schemas.microsoft.com/office/drawing/2014/main" id="{DEC81E7A-9645-4916-8149-786FE483AF1F}"/>
                </a:ext>
              </a:extLst>
            </p:cNvPr>
            <p:cNvSpPr/>
            <p:nvPr/>
          </p:nvSpPr>
          <p:spPr>
            <a:xfrm rot="16200000">
              <a:off x="5363591" y="3774184"/>
              <a:ext cx="1738654" cy="409449"/>
            </a:xfrm>
            <a:prstGeom prst="round2SameRect">
              <a:avLst>
                <a:gd name="adj1" fmla="val 27873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1FD6BCF2-580B-48C1-893E-AF1C4C1CE1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97" y="2400149"/>
            <a:ext cx="401371" cy="40137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C0A6867-DD97-45D9-8036-2E6CA9CA7E77}"/>
              </a:ext>
            </a:extLst>
          </p:cNvPr>
          <p:cNvGrpSpPr/>
          <p:nvPr/>
        </p:nvGrpSpPr>
        <p:grpSpPr>
          <a:xfrm>
            <a:off x="7172961" y="3158673"/>
            <a:ext cx="566119" cy="1544124"/>
            <a:chOff x="7172961" y="3158673"/>
            <a:chExt cx="566119" cy="1544124"/>
          </a:xfrm>
        </p:grpSpPr>
        <p:sp>
          <p:nvSpPr>
            <p:cNvPr id="40" name="사각형: 둥근 위쪽 모서리 39">
              <a:extLst>
                <a:ext uri="{FF2B5EF4-FFF2-40B4-BE49-F238E27FC236}">
                  <a16:creationId xmlns:a16="http://schemas.microsoft.com/office/drawing/2014/main" id="{96B0C7C4-E8A1-4768-B0C3-4335F6F67774}"/>
                </a:ext>
              </a:extLst>
            </p:cNvPr>
            <p:cNvSpPr/>
            <p:nvPr/>
          </p:nvSpPr>
          <p:spPr>
            <a:xfrm rot="16200000">
              <a:off x="6840234" y="3830071"/>
              <a:ext cx="1205453" cy="540000"/>
            </a:xfrm>
            <a:prstGeom prst="round2SameRect">
              <a:avLst>
                <a:gd name="adj1" fmla="val 27873"/>
                <a:gd name="adj2" fmla="val 0"/>
              </a:avLst>
            </a:prstGeom>
            <a:solidFill>
              <a:srgbClr val="404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426DD3-793C-4A2C-B97A-E3BF6BE3B8D1}"/>
                </a:ext>
              </a:extLst>
            </p:cNvPr>
            <p:cNvSpPr txBox="1"/>
            <p:nvPr/>
          </p:nvSpPr>
          <p:spPr>
            <a:xfrm>
              <a:off x="7197640" y="3158673"/>
              <a:ext cx="541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68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3A16BF-C524-4AE7-9CC1-3E04A9A20E51}"/>
              </a:ext>
            </a:extLst>
          </p:cNvPr>
          <p:cNvGrpSpPr/>
          <p:nvPr/>
        </p:nvGrpSpPr>
        <p:grpSpPr>
          <a:xfrm>
            <a:off x="8310593" y="1836132"/>
            <a:ext cx="3372769" cy="4218686"/>
            <a:chOff x="3878644" y="2674620"/>
            <a:chExt cx="2557362" cy="3198770"/>
          </a:xfrm>
        </p:grpSpPr>
        <p:sp>
          <p:nvSpPr>
            <p:cNvPr id="41" name="순서도: 저장 데이터 40">
              <a:extLst>
                <a:ext uri="{FF2B5EF4-FFF2-40B4-BE49-F238E27FC236}">
                  <a16:creationId xmlns:a16="http://schemas.microsoft.com/office/drawing/2014/main" id="{FAE17878-8844-4495-9927-C2B1FD175D93}"/>
                </a:ext>
              </a:extLst>
            </p:cNvPr>
            <p:cNvSpPr/>
            <p:nvPr/>
          </p:nvSpPr>
          <p:spPr>
            <a:xfrm rot="5400000">
              <a:off x="4453902" y="3906911"/>
              <a:ext cx="1391221" cy="2541737"/>
            </a:xfrm>
            <a:prstGeom prst="flowChartOnlineStorag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C0576547-0792-4848-93C2-B418BE3F0B32}"/>
                </a:ext>
              </a:extLst>
            </p:cNvPr>
            <p:cNvSpPr/>
            <p:nvPr/>
          </p:nvSpPr>
          <p:spPr>
            <a:xfrm rot="16200000" flipV="1">
              <a:off x="5406904" y="3912789"/>
              <a:ext cx="1925967" cy="132237"/>
            </a:xfrm>
            <a:prstGeom prst="trapezoid">
              <a:avLst>
                <a:gd name="adj" fmla="val 6821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사각형: 둥근 한쪽 모서리 43">
              <a:extLst>
                <a:ext uri="{FF2B5EF4-FFF2-40B4-BE49-F238E27FC236}">
                  <a16:creationId xmlns:a16="http://schemas.microsoft.com/office/drawing/2014/main" id="{64F313BF-4D10-4D25-9089-044E202A0BD3}"/>
                </a:ext>
              </a:extLst>
            </p:cNvPr>
            <p:cNvSpPr/>
            <p:nvPr/>
          </p:nvSpPr>
          <p:spPr>
            <a:xfrm flipH="1">
              <a:off x="4000499" y="2674620"/>
              <a:ext cx="2330815" cy="2608580"/>
            </a:xfrm>
            <a:prstGeom prst="round1Rect">
              <a:avLst>
                <a:gd name="adj" fmla="val 2157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Ins="288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Category 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Progress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사각형: 둥근 한쪽 모서리 44">
              <a:extLst>
                <a:ext uri="{FF2B5EF4-FFF2-40B4-BE49-F238E27FC236}">
                  <a16:creationId xmlns:a16="http://schemas.microsoft.com/office/drawing/2014/main" id="{CAD29C98-322A-4ED2-A9F7-90077A1880C7}"/>
                </a:ext>
              </a:extLst>
            </p:cNvPr>
            <p:cNvSpPr/>
            <p:nvPr/>
          </p:nvSpPr>
          <p:spPr>
            <a:xfrm flipH="1">
              <a:off x="4091940" y="2780039"/>
              <a:ext cx="2144422" cy="2399974"/>
            </a:xfrm>
            <a:prstGeom prst="round1Rect">
              <a:avLst>
                <a:gd name="adj" fmla="val 18988"/>
              </a:avLst>
            </a:prstGeom>
            <a:noFill/>
            <a:ln w="25400" cap="rnd">
              <a:solidFill>
                <a:srgbClr val="4834D4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1E5E13C6-8783-459D-A1BA-7AD79820EA9F}"/>
                </a:ext>
              </a:extLst>
            </p:cNvPr>
            <p:cNvSpPr/>
            <p:nvPr/>
          </p:nvSpPr>
          <p:spPr>
            <a:xfrm rot="16200000">
              <a:off x="5359224" y="3774185"/>
              <a:ext cx="1738654" cy="409449"/>
            </a:xfrm>
            <a:prstGeom prst="round2SameRect">
              <a:avLst>
                <a:gd name="adj1" fmla="val 27873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08F26A9-FA19-4029-9297-1990D0AEC67F}"/>
              </a:ext>
            </a:extLst>
          </p:cNvPr>
          <p:cNvGrpSpPr/>
          <p:nvPr/>
        </p:nvGrpSpPr>
        <p:grpSpPr>
          <a:xfrm>
            <a:off x="603642" y="1836132"/>
            <a:ext cx="3372768" cy="4218686"/>
            <a:chOff x="3878644" y="2674620"/>
            <a:chExt cx="2557362" cy="3198770"/>
          </a:xfrm>
        </p:grpSpPr>
        <p:sp>
          <p:nvSpPr>
            <p:cNvPr id="48" name="순서도: 저장 데이터 47">
              <a:extLst>
                <a:ext uri="{FF2B5EF4-FFF2-40B4-BE49-F238E27FC236}">
                  <a16:creationId xmlns:a16="http://schemas.microsoft.com/office/drawing/2014/main" id="{34F12815-6E3A-49B8-83A3-CA7A667639BB}"/>
                </a:ext>
              </a:extLst>
            </p:cNvPr>
            <p:cNvSpPr/>
            <p:nvPr/>
          </p:nvSpPr>
          <p:spPr>
            <a:xfrm rot="5400000">
              <a:off x="4453902" y="3906911"/>
              <a:ext cx="1391221" cy="2541737"/>
            </a:xfrm>
            <a:prstGeom prst="flowChartOnlineStorag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D60870CE-F15C-47E6-BAA1-50C1291635A4}"/>
                </a:ext>
              </a:extLst>
            </p:cNvPr>
            <p:cNvSpPr/>
            <p:nvPr/>
          </p:nvSpPr>
          <p:spPr>
            <a:xfrm rot="16200000" flipV="1">
              <a:off x="5406904" y="3912789"/>
              <a:ext cx="1925967" cy="132237"/>
            </a:xfrm>
            <a:prstGeom prst="trapezoid">
              <a:avLst>
                <a:gd name="adj" fmla="val 6821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사각형: 둥근 한쪽 모서리 49">
              <a:extLst>
                <a:ext uri="{FF2B5EF4-FFF2-40B4-BE49-F238E27FC236}">
                  <a16:creationId xmlns:a16="http://schemas.microsoft.com/office/drawing/2014/main" id="{9F042AC1-3609-4692-9133-529CC23D47E3}"/>
                </a:ext>
              </a:extLst>
            </p:cNvPr>
            <p:cNvSpPr/>
            <p:nvPr/>
          </p:nvSpPr>
          <p:spPr>
            <a:xfrm flipH="1">
              <a:off x="4000499" y="2674620"/>
              <a:ext cx="2330815" cy="2608580"/>
            </a:xfrm>
            <a:prstGeom prst="round1Rect">
              <a:avLst>
                <a:gd name="adj" fmla="val 2157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Ins="288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Main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Progress</a:t>
              </a: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1" name="사각형: 둥근 한쪽 모서리 50">
              <a:extLst>
                <a:ext uri="{FF2B5EF4-FFF2-40B4-BE49-F238E27FC236}">
                  <a16:creationId xmlns:a16="http://schemas.microsoft.com/office/drawing/2014/main" id="{2C816A92-7F73-48A9-B446-45F92106C3D3}"/>
                </a:ext>
              </a:extLst>
            </p:cNvPr>
            <p:cNvSpPr/>
            <p:nvPr/>
          </p:nvSpPr>
          <p:spPr>
            <a:xfrm flipH="1">
              <a:off x="4091940" y="2780039"/>
              <a:ext cx="2144422" cy="2399974"/>
            </a:xfrm>
            <a:prstGeom prst="round1Rect">
              <a:avLst>
                <a:gd name="adj" fmla="val 18988"/>
              </a:avLst>
            </a:prstGeom>
            <a:noFill/>
            <a:ln w="25400" cap="rnd">
              <a:solidFill>
                <a:srgbClr val="4834D4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사각형: 둥근 위쪽 모서리 51">
              <a:extLst>
                <a:ext uri="{FF2B5EF4-FFF2-40B4-BE49-F238E27FC236}">
                  <a16:creationId xmlns:a16="http://schemas.microsoft.com/office/drawing/2014/main" id="{032AA03D-C1F7-43D1-ABF7-0771D6F966F5}"/>
                </a:ext>
              </a:extLst>
            </p:cNvPr>
            <p:cNvSpPr/>
            <p:nvPr/>
          </p:nvSpPr>
          <p:spPr>
            <a:xfrm rot="16200000">
              <a:off x="5360188" y="3774184"/>
              <a:ext cx="1738654" cy="409449"/>
            </a:xfrm>
            <a:prstGeom prst="round2SameRect">
              <a:avLst>
                <a:gd name="adj1" fmla="val 27873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E3D8EB2-6996-4986-8CB1-7A419AFBE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98" y="2421978"/>
            <a:ext cx="432022" cy="4320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1A054E-7BE2-41D9-A2EA-E4B74BC791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51" y="2286259"/>
            <a:ext cx="456625" cy="45662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D6A52B5-759B-448E-8A44-DC94B9355B8D}"/>
              </a:ext>
            </a:extLst>
          </p:cNvPr>
          <p:cNvGrpSpPr/>
          <p:nvPr/>
        </p:nvGrpSpPr>
        <p:grpSpPr>
          <a:xfrm>
            <a:off x="11139749" y="2847584"/>
            <a:ext cx="558621" cy="1855214"/>
            <a:chOff x="11139749" y="2847584"/>
            <a:chExt cx="558621" cy="1855214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904B069A-9C83-4500-BA4D-3FD67A491305}"/>
                </a:ext>
              </a:extLst>
            </p:cNvPr>
            <p:cNvSpPr/>
            <p:nvPr/>
          </p:nvSpPr>
          <p:spPr>
            <a:xfrm rot="16200000">
              <a:off x="10651827" y="3674876"/>
              <a:ext cx="1515844" cy="540000"/>
            </a:xfrm>
            <a:prstGeom prst="round2SameRect">
              <a:avLst>
                <a:gd name="adj1" fmla="val 27873"/>
                <a:gd name="adj2" fmla="val 0"/>
              </a:avLst>
            </a:prstGeom>
            <a:solidFill>
              <a:srgbClr val="404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B4341A9-47AE-4FAF-99E3-642D6903454F}"/>
                </a:ext>
              </a:extLst>
            </p:cNvPr>
            <p:cNvSpPr txBox="1"/>
            <p:nvPr/>
          </p:nvSpPr>
          <p:spPr>
            <a:xfrm>
              <a:off x="11156930" y="2847584"/>
              <a:ext cx="541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79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A22853-A064-4C14-9299-11A5DD4B644E}"/>
              </a:ext>
            </a:extLst>
          </p:cNvPr>
          <p:cNvGrpSpPr/>
          <p:nvPr/>
        </p:nvGrpSpPr>
        <p:grpSpPr>
          <a:xfrm>
            <a:off x="3428768" y="2734465"/>
            <a:ext cx="541440" cy="1968333"/>
            <a:chOff x="3428768" y="2734465"/>
            <a:chExt cx="541440" cy="1968333"/>
          </a:xfrm>
        </p:grpSpPr>
        <p:sp>
          <p:nvSpPr>
            <p:cNvPr id="54" name="사각형: 둥근 위쪽 모서리 53">
              <a:extLst>
                <a:ext uri="{FF2B5EF4-FFF2-40B4-BE49-F238E27FC236}">
                  <a16:creationId xmlns:a16="http://schemas.microsoft.com/office/drawing/2014/main" id="{A8B37555-451B-4B1C-A8B7-326C9D9A495E}"/>
                </a:ext>
              </a:extLst>
            </p:cNvPr>
            <p:cNvSpPr/>
            <p:nvPr/>
          </p:nvSpPr>
          <p:spPr>
            <a:xfrm rot="16200000">
              <a:off x="2880658" y="3613255"/>
              <a:ext cx="1639087" cy="540000"/>
            </a:xfrm>
            <a:prstGeom prst="round2SameRect">
              <a:avLst>
                <a:gd name="adj1" fmla="val 27873"/>
                <a:gd name="adj2" fmla="val 0"/>
              </a:avLst>
            </a:prstGeom>
            <a:solidFill>
              <a:srgbClr val="404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DBC4DDA-B66C-4580-BBD6-2CB41AC947A8}"/>
                </a:ext>
              </a:extLst>
            </p:cNvPr>
            <p:cNvSpPr txBox="1"/>
            <p:nvPr/>
          </p:nvSpPr>
          <p:spPr>
            <a:xfrm>
              <a:off x="3428768" y="2734465"/>
              <a:ext cx="541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85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C42B3E-C6E4-465E-95E7-62BD678C52E7}"/>
              </a:ext>
            </a:extLst>
          </p:cNvPr>
          <p:cNvSpPr/>
          <p:nvPr/>
        </p:nvSpPr>
        <p:spPr>
          <a:xfrm>
            <a:off x="2387298" y="396473"/>
            <a:ext cx="7417404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세부 </a:t>
            </a:r>
            <a:r>
              <a:rPr kumimoji="0" lang="en-US" altLang="ko-KR" sz="44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</a:t>
            </a:r>
            <a:r>
              <a:rPr lang="ko-KR" alt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별</a:t>
            </a:r>
            <a:r>
              <a:rPr kumimoji="0" lang="en-US" altLang="ko-KR" sz="44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44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진행률</a:t>
            </a:r>
            <a:endParaRPr kumimoji="0" lang="en-US" altLang="ko-KR" sz="11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3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83468" y="279420"/>
            <a:ext cx="10225064" cy="771487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58E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b="1" kern="0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	</a:t>
              </a:r>
              <a:r>
                <a:rPr kumimoji="0" lang="ko-KR" altLang="en-US" sz="2800" b="1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앞으로의 프로젝트에서 중점적으로 </a:t>
              </a:r>
              <a:r>
                <a:rPr kumimoji="0" lang="ko-KR" altLang="en-US" sz="2800" b="1" u="none" strike="noStrike" kern="0" cap="none" spc="0" normalizeH="0" baseline="0" noProof="0" dirty="0" err="1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해야할</a:t>
              </a:r>
              <a:r>
                <a:rPr kumimoji="0" lang="ko-KR" altLang="en-US" sz="2800" b="1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것</a:t>
              </a:r>
              <a:endPara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7158E2"/>
            </a:solidFill>
            <a:ln>
              <a:solidFill>
                <a:srgbClr val="7158E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r>
                <a:rPr lang="en-US" altLang="ko-KR" sz="2800" b="1" kern="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roject</a:t>
              </a:r>
              <a:endPara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42049" y="5272122"/>
            <a:ext cx="3482502" cy="966280"/>
            <a:chOff x="4342049" y="5272122"/>
            <a:chExt cx="3482502" cy="96628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AE3DAA-6FB8-4ED6-BDD9-4C5C5B925674}"/>
                </a:ext>
              </a:extLst>
            </p:cNvPr>
            <p:cNvSpPr/>
            <p:nvPr/>
          </p:nvSpPr>
          <p:spPr>
            <a:xfrm>
              <a:off x="4342049" y="5353185"/>
              <a:ext cx="3482502" cy="885217"/>
            </a:xfrm>
            <a:prstGeom prst="ellipse">
              <a:avLst/>
            </a:prstGeom>
            <a:solidFill>
              <a:srgbClr val="404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4C090A12-5D2E-4688-964B-A13E27A24C14}"/>
                </a:ext>
              </a:extLst>
            </p:cNvPr>
            <p:cNvSpPr/>
            <p:nvPr/>
          </p:nvSpPr>
          <p:spPr>
            <a:xfrm>
              <a:off x="4342049" y="5272122"/>
              <a:ext cx="3482502" cy="885217"/>
            </a:xfrm>
            <a:prstGeom prst="ellipse">
              <a:avLst/>
            </a:prstGeom>
            <a:solidFill>
              <a:srgbClr val="715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4DD1C12-BEE4-4A7E-B534-6A7F70076B13}"/>
                </a:ext>
              </a:extLst>
            </p:cNvPr>
            <p:cNvSpPr/>
            <p:nvPr/>
          </p:nvSpPr>
          <p:spPr>
            <a:xfrm>
              <a:off x="4911117" y="5416773"/>
              <a:ext cx="2344366" cy="5006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07922B1-90BA-4FD6-8A96-EF24D7A4277E}"/>
                </a:ext>
              </a:extLst>
            </p:cNvPr>
            <p:cNvSpPr/>
            <p:nvPr/>
          </p:nvSpPr>
          <p:spPr>
            <a:xfrm>
              <a:off x="5442085" y="5533722"/>
              <a:ext cx="1282430" cy="236237"/>
            </a:xfrm>
            <a:prstGeom prst="ellipse">
              <a:avLst/>
            </a:prstGeom>
            <a:solidFill>
              <a:srgbClr val="715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758B9E4-949F-4145-BA5F-2FE3A6F80B59}"/>
                </a:ext>
              </a:extLst>
            </p:cNvPr>
            <p:cNvSpPr/>
            <p:nvPr/>
          </p:nvSpPr>
          <p:spPr>
            <a:xfrm>
              <a:off x="5833528" y="5600877"/>
              <a:ext cx="505056" cy="6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848221" y="-4258372"/>
            <a:ext cx="470157" cy="3678847"/>
            <a:chOff x="5848221" y="1973098"/>
            <a:chExt cx="470157" cy="3678847"/>
          </a:xfrm>
        </p:grpSpPr>
        <p:sp>
          <p:nvSpPr>
            <p:cNvPr id="87" name="자유형: 도형 15">
              <a:extLst>
                <a:ext uri="{FF2B5EF4-FFF2-40B4-BE49-F238E27FC236}">
                  <a16:creationId xmlns:a16="http://schemas.microsoft.com/office/drawing/2014/main" id="{CE1D4662-F1F4-409E-AF0E-FC1268E7ABD3}"/>
                </a:ext>
              </a:extLst>
            </p:cNvPr>
            <p:cNvSpPr/>
            <p:nvPr/>
          </p:nvSpPr>
          <p:spPr>
            <a:xfrm rot="16200000">
              <a:off x="5479797" y="2341524"/>
              <a:ext cx="971927" cy="235076"/>
            </a:xfrm>
            <a:custGeom>
              <a:avLst/>
              <a:gdLst>
                <a:gd name="connsiteX0" fmla="*/ 971927 w 971927"/>
                <a:gd name="connsiteY0" fmla="*/ 0 h 235076"/>
                <a:gd name="connsiteX1" fmla="*/ 822635 w 971927"/>
                <a:gd name="connsiteY1" fmla="*/ 143583 h 235076"/>
                <a:gd name="connsiteX2" fmla="*/ 809907 w 971927"/>
                <a:gd name="connsiteY2" fmla="*/ 235076 h 235076"/>
                <a:gd name="connsiteX3" fmla="*/ 0 w 971927"/>
                <a:gd name="connsiteY3" fmla="*/ 235076 h 235076"/>
                <a:gd name="connsiteX4" fmla="*/ 12728 w 971927"/>
                <a:gd name="connsiteY4" fmla="*/ 143583 h 235076"/>
                <a:gd name="connsiteX5" fmla="*/ 162020 w 971927"/>
                <a:gd name="connsiteY5" fmla="*/ 0 h 235076"/>
                <a:gd name="connsiteX6" fmla="*/ 971927 w 971927"/>
                <a:gd name="connsiteY6" fmla="*/ 0 h 23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927" h="235076">
                  <a:moveTo>
                    <a:pt x="971927" y="0"/>
                  </a:moveTo>
                  <a:cubicBezTo>
                    <a:pt x="904791" y="0"/>
                    <a:pt x="847223" y="59213"/>
                    <a:pt x="822635" y="143583"/>
                  </a:cubicBezTo>
                  <a:lnTo>
                    <a:pt x="809907" y="235076"/>
                  </a:lnTo>
                  <a:lnTo>
                    <a:pt x="0" y="235076"/>
                  </a:lnTo>
                  <a:lnTo>
                    <a:pt x="12728" y="143583"/>
                  </a:lnTo>
                  <a:cubicBezTo>
                    <a:pt x="37316" y="59213"/>
                    <a:pt x="94885" y="0"/>
                    <a:pt x="162020" y="0"/>
                  </a:cubicBezTo>
                  <a:lnTo>
                    <a:pt x="971927" y="0"/>
                  </a:lnTo>
                  <a:close/>
                </a:path>
              </a:pathLst>
            </a:custGeom>
            <a:solidFill>
              <a:srgbClr val="715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자유형: 도형 13">
              <a:extLst>
                <a:ext uri="{FF2B5EF4-FFF2-40B4-BE49-F238E27FC236}">
                  <a16:creationId xmlns:a16="http://schemas.microsoft.com/office/drawing/2014/main" id="{403B4AE2-61E9-41EE-9E5C-5FBB7A2561ED}"/>
                </a:ext>
              </a:extLst>
            </p:cNvPr>
            <p:cNvSpPr/>
            <p:nvPr/>
          </p:nvSpPr>
          <p:spPr>
            <a:xfrm rot="16200000">
              <a:off x="5714873" y="2341524"/>
              <a:ext cx="971927" cy="235077"/>
            </a:xfrm>
            <a:custGeom>
              <a:avLst/>
              <a:gdLst>
                <a:gd name="connsiteX0" fmla="*/ 971927 w 971927"/>
                <a:gd name="connsiteY0" fmla="*/ 235077 h 235077"/>
                <a:gd name="connsiteX1" fmla="*/ 162020 w 971927"/>
                <a:gd name="connsiteY1" fmla="*/ 235077 h 235077"/>
                <a:gd name="connsiteX2" fmla="*/ 0 w 971927"/>
                <a:gd name="connsiteY2" fmla="*/ 1 h 235077"/>
                <a:gd name="connsiteX3" fmla="*/ 0 w 971927"/>
                <a:gd name="connsiteY3" fmla="*/ 0 h 235077"/>
                <a:gd name="connsiteX4" fmla="*/ 809907 w 971927"/>
                <a:gd name="connsiteY4" fmla="*/ 0 h 235077"/>
                <a:gd name="connsiteX5" fmla="*/ 809907 w 971927"/>
                <a:gd name="connsiteY5" fmla="*/ 1 h 235077"/>
                <a:gd name="connsiteX6" fmla="*/ 971927 w 971927"/>
                <a:gd name="connsiteY6" fmla="*/ 235077 h 23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927" h="235077">
                  <a:moveTo>
                    <a:pt x="971927" y="235077"/>
                  </a:moveTo>
                  <a:lnTo>
                    <a:pt x="162020" y="235077"/>
                  </a:lnTo>
                  <a:cubicBezTo>
                    <a:pt x="72506" y="235077"/>
                    <a:pt x="0" y="129810"/>
                    <a:pt x="0" y="1"/>
                  </a:cubicBezTo>
                  <a:lnTo>
                    <a:pt x="0" y="0"/>
                  </a:lnTo>
                  <a:lnTo>
                    <a:pt x="809907" y="0"/>
                  </a:lnTo>
                  <a:lnTo>
                    <a:pt x="809907" y="1"/>
                  </a:lnTo>
                  <a:cubicBezTo>
                    <a:pt x="809907" y="129810"/>
                    <a:pt x="882412" y="235077"/>
                    <a:pt x="971927" y="235077"/>
                  </a:cubicBezTo>
                  <a:close/>
                </a:path>
              </a:pathLst>
            </a:custGeom>
            <a:solidFill>
              <a:srgbClr val="715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43C4A57-A9FE-498D-BD2B-E9C068E71570}"/>
                </a:ext>
              </a:extLst>
            </p:cNvPr>
            <p:cNvSpPr/>
            <p:nvPr/>
          </p:nvSpPr>
          <p:spPr>
            <a:xfrm>
              <a:off x="6060440" y="2051945"/>
              <a:ext cx="45719" cy="360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40AD5CCA-7FB5-4F24-9B88-7A68556FB407}"/>
                </a:ext>
              </a:extLst>
            </p:cNvPr>
            <p:cNvSpPr/>
            <p:nvPr/>
          </p:nvSpPr>
          <p:spPr>
            <a:xfrm rot="16200000">
              <a:off x="6130211" y="1949048"/>
              <a:ext cx="164118" cy="212217"/>
            </a:xfrm>
            <a:prstGeom prst="rtTriangle">
              <a:avLst/>
            </a:prstGeom>
            <a:solidFill>
              <a:srgbClr val="715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각 삼각형 90">
              <a:extLst>
                <a:ext uri="{FF2B5EF4-FFF2-40B4-BE49-F238E27FC236}">
                  <a16:creationId xmlns:a16="http://schemas.microsoft.com/office/drawing/2014/main" id="{387A7CDF-8E09-465B-B2BF-7C4F4A0071B4}"/>
                </a:ext>
              </a:extLst>
            </p:cNvPr>
            <p:cNvSpPr/>
            <p:nvPr/>
          </p:nvSpPr>
          <p:spPr>
            <a:xfrm rot="5400000" flipH="1">
              <a:off x="5872271" y="1949048"/>
              <a:ext cx="164118" cy="212217"/>
            </a:xfrm>
            <a:prstGeom prst="rtTriangle">
              <a:avLst/>
            </a:prstGeom>
            <a:solidFill>
              <a:srgbClr val="715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EDE95A-56D7-4D06-A9B2-4B4FC0616C5B}"/>
              </a:ext>
            </a:extLst>
          </p:cNvPr>
          <p:cNvGrpSpPr/>
          <p:nvPr/>
        </p:nvGrpSpPr>
        <p:grpSpPr>
          <a:xfrm>
            <a:off x="244267" y="2897792"/>
            <a:ext cx="11701820" cy="2168593"/>
            <a:chOff x="210400" y="2897792"/>
            <a:chExt cx="11701820" cy="2168593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350526F-55A5-44FE-84EF-B7BC62084432}"/>
                </a:ext>
              </a:extLst>
            </p:cNvPr>
            <p:cNvCxnSpPr>
              <a:cxnSpLocks/>
            </p:cNvCxnSpPr>
            <p:nvPr/>
          </p:nvCxnSpPr>
          <p:spPr>
            <a:xfrm>
              <a:off x="6212270" y="3272456"/>
              <a:ext cx="828000" cy="0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0279FEC-0DB1-4F6E-9E55-AD015E4A111B}"/>
                </a:ext>
              </a:extLst>
            </p:cNvPr>
            <p:cNvSpPr/>
            <p:nvPr/>
          </p:nvSpPr>
          <p:spPr>
            <a:xfrm>
              <a:off x="7891786" y="2900795"/>
              <a:ext cx="36714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검색 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Data Base </a:t>
              </a: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구축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모서리가 둥근 직사각형 31">
              <a:extLst>
                <a:ext uri="{FF2B5EF4-FFF2-40B4-BE49-F238E27FC236}">
                  <a16:creationId xmlns:a16="http://schemas.microsoft.com/office/drawing/2014/main" id="{ACD62A25-4AA1-409B-9D53-84537AB47AA5}"/>
                </a:ext>
              </a:extLst>
            </p:cNvPr>
            <p:cNvSpPr/>
            <p:nvPr/>
          </p:nvSpPr>
          <p:spPr>
            <a:xfrm>
              <a:off x="7256371" y="3064949"/>
              <a:ext cx="396000" cy="39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5350526F-55A5-44FE-84EF-B7BC62084432}"/>
                </a:ext>
              </a:extLst>
            </p:cNvPr>
            <p:cNvCxnSpPr>
              <a:cxnSpLocks/>
            </p:cNvCxnSpPr>
            <p:nvPr/>
          </p:nvCxnSpPr>
          <p:spPr>
            <a:xfrm>
              <a:off x="6227510" y="4567856"/>
              <a:ext cx="2160000" cy="0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0279FEC-0DB1-4F6E-9E55-AD015E4A111B}"/>
                </a:ext>
              </a:extLst>
            </p:cNvPr>
            <p:cNvSpPr/>
            <p:nvPr/>
          </p:nvSpPr>
          <p:spPr>
            <a:xfrm>
              <a:off x="9030784" y="4112278"/>
              <a:ext cx="28814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예약 </a:t>
              </a:r>
              <a:endParaRPr lang="en-US" altLang="ko-KR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Data Base </a:t>
              </a:r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구축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0" name="모서리가 둥근 직사각형 31">
              <a:extLst>
                <a:ext uri="{FF2B5EF4-FFF2-40B4-BE49-F238E27FC236}">
                  <a16:creationId xmlns:a16="http://schemas.microsoft.com/office/drawing/2014/main" id="{ACD62A25-4AA1-409B-9D53-84537AB47AA5}"/>
                </a:ext>
              </a:extLst>
            </p:cNvPr>
            <p:cNvSpPr/>
            <p:nvPr/>
          </p:nvSpPr>
          <p:spPr>
            <a:xfrm>
              <a:off x="8570096" y="4360349"/>
              <a:ext cx="396000" cy="39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350526F-55A5-44FE-84EF-B7BC62084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2520" y="3272456"/>
              <a:ext cx="828000" cy="0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0279FEC-0DB1-4F6E-9E55-AD015E4A111B}"/>
                </a:ext>
              </a:extLst>
            </p:cNvPr>
            <p:cNvSpPr/>
            <p:nvPr/>
          </p:nvSpPr>
          <p:spPr>
            <a:xfrm flipH="1">
              <a:off x="432280" y="2897792"/>
              <a:ext cx="3929645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전체적인 디자인 통일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모서리가 둥근 직사각형 31">
              <a:extLst>
                <a:ext uri="{FF2B5EF4-FFF2-40B4-BE49-F238E27FC236}">
                  <a16:creationId xmlns:a16="http://schemas.microsoft.com/office/drawing/2014/main" id="{ACD62A25-4AA1-409B-9D53-84537AB47AA5}"/>
                </a:ext>
              </a:extLst>
            </p:cNvPr>
            <p:cNvSpPr/>
            <p:nvPr/>
          </p:nvSpPr>
          <p:spPr>
            <a:xfrm flipH="1">
              <a:off x="4440419" y="3064949"/>
              <a:ext cx="396000" cy="39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7" name="Group 12">
              <a:extLst>
                <a:ext uri="{FF2B5EF4-FFF2-40B4-BE49-F238E27FC236}">
                  <a16:creationId xmlns:a16="http://schemas.microsoft.com/office/drawing/2014/main" id="{3474AD78-BD10-4D61-A4DB-A2303F3FE9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523747" y="3178364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08" name="Freeform 13">
                <a:extLst>
                  <a:ext uri="{FF2B5EF4-FFF2-40B4-BE49-F238E27FC236}">
                    <a16:creationId xmlns:a16="http://schemas.microsoft.com/office/drawing/2014/main" id="{18D86167-61E4-4BA1-AF1C-CE8DDD8FE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9" name="Freeform 14">
                <a:extLst>
                  <a:ext uri="{FF2B5EF4-FFF2-40B4-BE49-F238E27FC236}">
                    <a16:creationId xmlns:a16="http://schemas.microsoft.com/office/drawing/2014/main" id="{1D41C674-C01D-4F11-B291-48D387093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350526F-55A5-44FE-84EF-B7BC62084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5280" y="4567856"/>
              <a:ext cx="2160000" cy="0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0279FEC-0DB1-4F6E-9E55-AD015E4A111B}"/>
                </a:ext>
              </a:extLst>
            </p:cNvPr>
            <p:cNvSpPr/>
            <p:nvPr/>
          </p:nvSpPr>
          <p:spPr>
            <a:xfrm flipH="1">
              <a:off x="210400" y="4165082"/>
              <a:ext cx="2667426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매장 정보 삽입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모서리가 둥근 직사각형 31">
              <a:extLst>
                <a:ext uri="{FF2B5EF4-FFF2-40B4-BE49-F238E27FC236}">
                  <a16:creationId xmlns:a16="http://schemas.microsoft.com/office/drawing/2014/main" id="{ACD62A25-4AA1-409B-9D53-84537AB47AA5}"/>
                </a:ext>
              </a:extLst>
            </p:cNvPr>
            <p:cNvSpPr/>
            <p:nvPr/>
          </p:nvSpPr>
          <p:spPr>
            <a:xfrm flipH="1">
              <a:off x="3068819" y="4360349"/>
              <a:ext cx="396000" cy="39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1" name="Group 42">
              <a:extLst>
                <a:ext uri="{FF2B5EF4-FFF2-40B4-BE49-F238E27FC236}">
                  <a16:creationId xmlns:a16="http://schemas.microsoft.com/office/drawing/2014/main" id="{9629BBD6-1FD3-48DE-B59A-35A290DB8B2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50500" y="3137343"/>
              <a:ext cx="218332" cy="252000"/>
              <a:chOff x="1967" y="0"/>
              <a:chExt cx="3742" cy="4319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AADF1AA4-AF4C-40D0-BEB0-875421D2D7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67" y="0"/>
                <a:ext cx="3742" cy="3167"/>
              </a:xfrm>
              <a:custGeom>
                <a:avLst/>
                <a:gdLst>
                  <a:gd name="T0" fmla="*/ 3737 w 11227"/>
                  <a:gd name="T1" fmla="*/ 9069 h 9501"/>
                  <a:gd name="T2" fmla="*/ 7988 w 11227"/>
                  <a:gd name="T3" fmla="*/ 9501 h 9501"/>
                  <a:gd name="T4" fmla="*/ 7004 w 11227"/>
                  <a:gd name="T5" fmla="*/ 7773 h 9501"/>
                  <a:gd name="T6" fmla="*/ 10495 w 11227"/>
                  <a:gd name="T7" fmla="*/ 7763 h 9501"/>
                  <a:gd name="T8" fmla="*/ 10738 w 11227"/>
                  <a:gd name="T9" fmla="*/ 7688 h 9501"/>
                  <a:gd name="T10" fmla="*/ 10944 w 11227"/>
                  <a:gd name="T11" fmla="*/ 7549 h 9501"/>
                  <a:gd name="T12" fmla="*/ 11103 w 11227"/>
                  <a:gd name="T13" fmla="*/ 7357 h 9501"/>
                  <a:gd name="T14" fmla="*/ 11200 w 11227"/>
                  <a:gd name="T15" fmla="*/ 7125 h 9501"/>
                  <a:gd name="T16" fmla="*/ 11227 w 11227"/>
                  <a:gd name="T17" fmla="*/ 6909 h 9501"/>
                  <a:gd name="T18" fmla="*/ 11218 w 11227"/>
                  <a:gd name="T19" fmla="*/ 733 h 9501"/>
                  <a:gd name="T20" fmla="*/ 11143 w 11227"/>
                  <a:gd name="T21" fmla="*/ 489 h 9501"/>
                  <a:gd name="T22" fmla="*/ 11003 w 11227"/>
                  <a:gd name="T23" fmla="*/ 283 h 9501"/>
                  <a:gd name="T24" fmla="*/ 10812 w 11227"/>
                  <a:gd name="T25" fmla="*/ 124 h 9501"/>
                  <a:gd name="T26" fmla="*/ 10579 w 11227"/>
                  <a:gd name="T27" fmla="*/ 27 h 9501"/>
                  <a:gd name="T28" fmla="*/ 10364 w 11227"/>
                  <a:gd name="T29" fmla="*/ 0 h 9501"/>
                  <a:gd name="T30" fmla="*/ 733 w 11227"/>
                  <a:gd name="T31" fmla="*/ 10 h 9501"/>
                  <a:gd name="T32" fmla="*/ 490 w 11227"/>
                  <a:gd name="T33" fmla="*/ 85 h 9501"/>
                  <a:gd name="T34" fmla="*/ 283 w 11227"/>
                  <a:gd name="T35" fmla="*/ 224 h 9501"/>
                  <a:gd name="T36" fmla="*/ 125 w 11227"/>
                  <a:gd name="T37" fmla="*/ 416 h 9501"/>
                  <a:gd name="T38" fmla="*/ 28 w 11227"/>
                  <a:gd name="T39" fmla="*/ 648 h 9501"/>
                  <a:gd name="T40" fmla="*/ 0 w 11227"/>
                  <a:gd name="T41" fmla="*/ 864 h 9501"/>
                  <a:gd name="T42" fmla="*/ 10 w 11227"/>
                  <a:gd name="T43" fmla="*/ 7042 h 9501"/>
                  <a:gd name="T44" fmla="*/ 85 w 11227"/>
                  <a:gd name="T45" fmla="*/ 7284 h 9501"/>
                  <a:gd name="T46" fmla="*/ 225 w 11227"/>
                  <a:gd name="T47" fmla="*/ 7490 h 9501"/>
                  <a:gd name="T48" fmla="*/ 416 w 11227"/>
                  <a:gd name="T49" fmla="*/ 7649 h 9501"/>
                  <a:gd name="T50" fmla="*/ 648 w 11227"/>
                  <a:gd name="T51" fmla="*/ 7747 h 9501"/>
                  <a:gd name="T52" fmla="*/ 864 w 11227"/>
                  <a:gd name="T53" fmla="*/ 7773 h 9501"/>
                  <a:gd name="T54" fmla="*/ 4684 w 11227"/>
                  <a:gd name="T55" fmla="*/ 7773 h 9501"/>
                  <a:gd name="T56" fmla="*/ 10795 w 11227"/>
                  <a:gd name="T57" fmla="*/ 6909 h 9501"/>
                  <a:gd name="T58" fmla="*/ 10743 w 11227"/>
                  <a:gd name="T59" fmla="*/ 7116 h 9501"/>
                  <a:gd name="T60" fmla="*/ 10570 w 11227"/>
                  <a:gd name="T61" fmla="*/ 7289 h 9501"/>
                  <a:gd name="T62" fmla="*/ 10364 w 11227"/>
                  <a:gd name="T63" fmla="*/ 7341 h 9501"/>
                  <a:gd name="T64" fmla="*/ 736 w 11227"/>
                  <a:gd name="T65" fmla="*/ 7322 h 9501"/>
                  <a:gd name="T66" fmla="*/ 531 w 11227"/>
                  <a:gd name="T67" fmla="*/ 7185 h 9501"/>
                  <a:gd name="T68" fmla="*/ 434 w 11227"/>
                  <a:gd name="T69" fmla="*/ 6954 h 9501"/>
                  <a:gd name="T70" fmla="*/ 10795 w 11227"/>
                  <a:gd name="T71" fmla="*/ 6477 h 9501"/>
                  <a:gd name="T72" fmla="*/ 434 w 11227"/>
                  <a:gd name="T73" fmla="*/ 819 h 9501"/>
                  <a:gd name="T74" fmla="*/ 531 w 11227"/>
                  <a:gd name="T75" fmla="*/ 589 h 9501"/>
                  <a:gd name="T76" fmla="*/ 736 w 11227"/>
                  <a:gd name="T77" fmla="*/ 451 h 9501"/>
                  <a:gd name="T78" fmla="*/ 10364 w 11227"/>
                  <a:gd name="T79" fmla="*/ 432 h 9501"/>
                  <a:gd name="T80" fmla="*/ 10570 w 11227"/>
                  <a:gd name="T81" fmla="*/ 484 h 9501"/>
                  <a:gd name="T82" fmla="*/ 10743 w 11227"/>
                  <a:gd name="T83" fmla="*/ 657 h 9501"/>
                  <a:gd name="T84" fmla="*/ 10795 w 11227"/>
                  <a:gd name="T85" fmla="*/ 864 h 9501"/>
                  <a:gd name="T86" fmla="*/ 432 w 11227"/>
                  <a:gd name="T87" fmla="*/ 864 h 9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227" h="9501">
                    <a:moveTo>
                      <a:pt x="864" y="7773"/>
                    </a:moveTo>
                    <a:lnTo>
                      <a:pt x="4223" y="7773"/>
                    </a:lnTo>
                    <a:lnTo>
                      <a:pt x="3737" y="9069"/>
                    </a:lnTo>
                    <a:lnTo>
                      <a:pt x="3239" y="9069"/>
                    </a:lnTo>
                    <a:lnTo>
                      <a:pt x="3239" y="9501"/>
                    </a:lnTo>
                    <a:lnTo>
                      <a:pt x="7988" y="9501"/>
                    </a:lnTo>
                    <a:lnTo>
                      <a:pt x="7988" y="9069"/>
                    </a:lnTo>
                    <a:lnTo>
                      <a:pt x="7491" y="9069"/>
                    </a:lnTo>
                    <a:lnTo>
                      <a:pt x="7004" y="7773"/>
                    </a:lnTo>
                    <a:lnTo>
                      <a:pt x="10364" y="7773"/>
                    </a:lnTo>
                    <a:lnTo>
                      <a:pt x="10409" y="7773"/>
                    </a:lnTo>
                    <a:lnTo>
                      <a:pt x="10495" y="7763"/>
                    </a:lnTo>
                    <a:lnTo>
                      <a:pt x="10579" y="7746"/>
                    </a:lnTo>
                    <a:lnTo>
                      <a:pt x="10660" y="7721"/>
                    </a:lnTo>
                    <a:lnTo>
                      <a:pt x="10738" y="7688"/>
                    </a:lnTo>
                    <a:lnTo>
                      <a:pt x="10812" y="7649"/>
                    </a:lnTo>
                    <a:lnTo>
                      <a:pt x="10880" y="7602"/>
                    </a:lnTo>
                    <a:lnTo>
                      <a:pt x="10944" y="7549"/>
                    </a:lnTo>
                    <a:lnTo>
                      <a:pt x="11003" y="7490"/>
                    </a:lnTo>
                    <a:lnTo>
                      <a:pt x="11056" y="7426"/>
                    </a:lnTo>
                    <a:lnTo>
                      <a:pt x="11103" y="7357"/>
                    </a:lnTo>
                    <a:lnTo>
                      <a:pt x="11143" y="7284"/>
                    </a:lnTo>
                    <a:lnTo>
                      <a:pt x="11175" y="7207"/>
                    </a:lnTo>
                    <a:lnTo>
                      <a:pt x="11200" y="7125"/>
                    </a:lnTo>
                    <a:lnTo>
                      <a:pt x="11218" y="7042"/>
                    </a:lnTo>
                    <a:lnTo>
                      <a:pt x="11226" y="6954"/>
                    </a:lnTo>
                    <a:lnTo>
                      <a:pt x="11227" y="6909"/>
                    </a:lnTo>
                    <a:lnTo>
                      <a:pt x="11227" y="864"/>
                    </a:lnTo>
                    <a:lnTo>
                      <a:pt x="11226" y="819"/>
                    </a:lnTo>
                    <a:lnTo>
                      <a:pt x="11218" y="733"/>
                    </a:lnTo>
                    <a:lnTo>
                      <a:pt x="11200" y="648"/>
                    </a:lnTo>
                    <a:lnTo>
                      <a:pt x="11175" y="567"/>
                    </a:lnTo>
                    <a:lnTo>
                      <a:pt x="11143" y="489"/>
                    </a:lnTo>
                    <a:lnTo>
                      <a:pt x="11103" y="416"/>
                    </a:lnTo>
                    <a:lnTo>
                      <a:pt x="11056" y="347"/>
                    </a:lnTo>
                    <a:lnTo>
                      <a:pt x="11003" y="283"/>
                    </a:lnTo>
                    <a:lnTo>
                      <a:pt x="10944" y="224"/>
                    </a:lnTo>
                    <a:lnTo>
                      <a:pt x="10880" y="171"/>
                    </a:lnTo>
                    <a:lnTo>
                      <a:pt x="10812" y="124"/>
                    </a:lnTo>
                    <a:lnTo>
                      <a:pt x="10738" y="85"/>
                    </a:lnTo>
                    <a:lnTo>
                      <a:pt x="10660" y="52"/>
                    </a:lnTo>
                    <a:lnTo>
                      <a:pt x="10579" y="27"/>
                    </a:lnTo>
                    <a:lnTo>
                      <a:pt x="10495" y="10"/>
                    </a:lnTo>
                    <a:lnTo>
                      <a:pt x="10409" y="1"/>
                    </a:lnTo>
                    <a:lnTo>
                      <a:pt x="10364" y="0"/>
                    </a:lnTo>
                    <a:lnTo>
                      <a:pt x="864" y="0"/>
                    </a:lnTo>
                    <a:lnTo>
                      <a:pt x="819" y="1"/>
                    </a:lnTo>
                    <a:lnTo>
                      <a:pt x="733" y="10"/>
                    </a:lnTo>
                    <a:lnTo>
                      <a:pt x="648" y="27"/>
                    </a:lnTo>
                    <a:lnTo>
                      <a:pt x="568" y="52"/>
                    </a:lnTo>
                    <a:lnTo>
                      <a:pt x="490" y="85"/>
                    </a:lnTo>
                    <a:lnTo>
                      <a:pt x="416" y="124"/>
                    </a:lnTo>
                    <a:lnTo>
                      <a:pt x="348" y="171"/>
                    </a:lnTo>
                    <a:lnTo>
                      <a:pt x="283" y="224"/>
                    </a:lnTo>
                    <a:lnTo>
                      <a:pt x="225" y="283"/>
                    </a:lnTo>
                    <a:lnTo>
                      <a:pt x="173" y="347"/>
                    </a:lnTo>
                    <a:lnTo>
                      <a:pt x="125" y="416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8" y="648"/>
                    </a:lnTo>
                    <a:lnTo>
                      <a:pt x="10" y="733"/>
                    </a:lnTo>
                    <a:lnTo>
                      <a:pt x="2" y="819"/>
                    </a:lnTo>
                    <a:lnTo>
                      <a:pt x="0" y="864"/>
                    </a:lnTo>
                    <a:lnTo>
                      <a:pt x="0" y="6909"/>
                    </a:lnTo>
                    <a:lnTo>
                      <a:pt x="2" y="6954"/>
                    </a:lnTo>
                    <a:lnTo>
                      <a:pt x="10" y="7042"/>
                    </a:lnTo>
                    <a:lnTo>
                      <a:pt x="28" y="7125"/>
                    </a:lnTo>
                    <a:lnTo>
                      <a:pt x="52" y="7207"/>
                    </a:lnTo>
                    <a:lnTo>
                      <a:pt x="85" y="7284"/>
                    </a:lnTo>
                    <a:lnTo>
                      <a:pt x="125" y="7357"/>
                    </a:lnTo>
                    <a:lnTo>
                      <a:pt x="173" y="7426"/>
                    </a:lnTo>
                    <a:lnTo>
                      <a:pt x="225" y="7490"/>
                    </a:lnTo>
                    <a:lnTo>
                      <a:pt x="283" y="7549"/>
                    </a:lnTo>
                    <a:lnTo>
                      <a:pt x="348" y="7602"/>
                    </a:lnTo>
                    <a:lnTo>
                      <a:pt x="416" y="7649"/>
                    </a:lnTo>
                    <a:lnTo>
                      <a:pt x="490" y="7688"/>
                    </a:lnTo>
                    <a:lnTo>
                      <a:pt x="568" y="7721"/>
                    </a:lnTo>
                    <a:lnTo>
                      <a:pt x="648" y="7747"/>
                    </a:lnTo>
                    <a:lnTo>
                      <a:pt x="733" y="7763"/>
                    </a:lnTo>
                    <a:lnTo>
                      <a:pt x="819" y="7773"/>
                    </a:lnTo>
                    <a:lnTo>
                      <a:pt x="864" y="7773"/>
                    </a:lnTo>
                    <a:close/>
                    <a:moveTo>
                      <a:pt x="7029" y="9069"/>
                    </a:moveTo>
                    <a:lnTo>
                      <a:pt x="4199" y="9069"/>
                    </a:lnTo>
                    <a:lnTo>
                      <a:pt x="4684" y="7773"/>
                    </a:lnTo>
                    <a:lnTo>
                      <a:pt x="6544" y="7773"/>
                    </a:lnTo>
                    <a:lnTo>
                      <a:pt x="7029" y="9069"/>
                    </a:lnTo>
                    <a:close/>
                    <a:moveTo>
                      <a:pt x="10795" y="6909"/>
                    </a:moveTo>
                    <a:lnTo>
                      <a:pt x="10794" y="6954"/>
                    </a:lnTo>
                    <a:lnTo>
                      <a:pt x="10776" y="7038"/>
                    </a:lnTo>
                    <a:lnTo>
                      <a:pt x="10743" y="7116"/>
                    </a:lnTo>
                    <a:lnTo>
                      <a:pt x="10697" y="7185"/>
                    </a:lnTo>
                    <a:lnTo>
                      <a:pt x="10638" y="7243"/>
                    </a:lnTo>
                    <a:lnTo>
                      <a:pt x="10570" y="7289"/>
                    </a:lnTo>
                    <a:lnTo>
                      <a:pt x="10492" y="7322"/>
                    </a:lnTo>
                    <a:lnTo>
                      <a:pt x="10407" y="7340"/>
                    </a:lnTo>
                    <a:lnTo>
                      <a:pt x="10364" y="7341"/>
                    </a:lnTo>
                    <a:lnTo>
                      <a:pt x="864" y="7341"/>
                    </a:lnTo>
                    <a:lnTo>
                      <a:pt x="820" y="7340"/>
                    </a:lnTo>
                    <a:lnTo>
                      <a:pt x="736" y="7322"/>
                    </a:lnTo>
                    <a:lnTo>
                      <a:pt x="658" y="7289"/>
                    </a:lnTo>
                    <a:lnTo>
                      <a:pt x="589" y="7243"/>
                    </a:lnTo>
                    <a:lnTo>
                      <a:pt x="531" y="7185"/>
                    </a:lnTo>
                    <a:lnTo>
                      <a:pt x="484" y="7116"/>
                    </a:lnTo>
                    <a:lnTo>
                      <a:pt x="451" y="7038"/>
                    </a:lnTo>
                    <a:lnTo>
                      <a:pt x="434" y="6954"/>
                    </a:lnTo>
                    <a:lnTo>
                      <a:pt x="432" y="6909"/>
                    </a:lnTo>
                    <a:lnTo>
                      <a:pt x="432" y="6477"/>
                    </a:lnTo>
                    <a:lnTo>
                      <a:pt x="10795" y="6477"/>
                    </a:lnTo>
                    <a:lnTo>
                      <a:pt x="10795" y="6909"/>
                    </a:lnTo>
                    <a:close/>
                    <a:moveTo>
                      <a:pt x="432" y="864"/>
                    </a:moveTo>
                    <a:lnTo>
                      <a:pt x="434" y="819"/>
                    </a:lnTo>
                    <a:lnTo>
                      <a:pt x="451" y="735"/>
                    </a:lnTo>
                    <a:lnTo>
                      <a:pt x="484" y="657"/>
                    </a:lnTo>
                    <a:lnTo>
                      <a:pt x="531" y="589"/>
                    </a:lnTo>
                    <a:lnTo>
                      <a:pt x="589" y="530"/>
                    </a:lnTo>
                    <a:lnTo>
                      <a:pt x="658" y="484"/>
                    </a:lnTo>
                    <a:lnTo>
                      <a:pt x="736" y="451"/>
                    </a:lnTo>
                    <a:lnTo>
                      <a:pt x="820" y="433"/>
                    </a:lnTo>
                    <a:lnTo>
                      <a:pt x="864" y="432"/>
                    </a:lnTo>
                    <a:lnTo>
                      <a:pt x="10364" y="432"/>
                    </a:lnTo>
                    <a:lnTo>
                      <a:pt x="10407" y="433"/>
                    </a:lnTo>
                    <a:lnTo>
                      <a:pt x="10492" y="451"/>
                    </a:lnTo>
                    <a:lnTo>
                      <a:pt x="10570" y="484"/>
                    </a:lnTo>
                    <a:lnTo>
                      <a:pt x="10638" y="530"/>
                    </a:lnTo>
                    <a:lnTo>
                      <a:pt x="10697" y="589"/>
                    </a:lnTo>
                    <a:lnTo>
                      <a:pt x="10743" y="657"/>
                    </a:lnTo>
                    <a:lnTo>
                      <a:pt x="10776" y="735"/>
                    </a:lnTo>
                    <a:lnTo>
                      <a:pt x="10794" y="819"/>
                    </a:lnTo>
                    <a:lnTo>
                      <a:pt x="10795" y="864"/>
                    </a:lnTo>
                    <a:lnTo>
                      <a:pt x="10795" y="6045"/>
                    </a:lnTo>
                    <a:lnTo>
                      <a:pt x="432" y="6045"/>
                    </a:lnTo>
                    <a:lnTo>
                      <a:pt x="432" y="86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ABD94899-2D2C-42B3-AD32-2A28F4329E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5" y="3311"/>
                <a:ext cx="2159" cy="1008"/>
              </a:xfrm>
              <a:custGeom>
                <a:avLst/>
                <a:gdLst>
                  <a:gd name="T0" fmla="*/ 216 w 6477"/>
                  <a:gd name="T1" fmla="*/ 0 h 3023"/>
                  <a:gd name="T2" fmla="*/ 194 w 6477"/>
                  <a:gd name="T3" fmla="*/ 0 h 3023"/>
                  <a:gd name="T4" fmla="*/ 152 w 6477"/>
                  <a:gd name="T5" fmla="*/ 9 h 3023"/>
                  <a:gd name="T6" fmla="*/ 114 w 6477"/>
                  <a:gd name="T7" fmla="*/ 26 h 3023"/>
                  <a:gd name="T8" fmla="*/ 78 w 6477"/>
                  <a:gd name="T9" fmla="*/ 49 h 3023"/>
                  <a:gd name="T10" fmla="*/ 49 w 6477"/>
                  <a:gd name="T11" fmla="*/ 77 h 3023"/>
                  <a:gd name="T12" fmla="*/ 26 w 6477"/>
                  <a:gd name="T13" fmla="*/ 112 h 3023"/>
                  <a:gd name="T14" fmla="*/ 10 w 6477"/>
                  <a:gd name="T15" fmla="*/ 151 h 3023"/>
                  <a:gd name="T16" fmla="*/ 2 w 6477"/>
                  <a:gd name="T17" fmla="*/ 194 h 3023"/>
                  <a:gd name="T18" fmla="*/ 0 w 6477"/>
                  <a:gd name="T19" fmla="*/ 215 h 3023"/>
                  <a:gd name="T20" fmla="*/ 0 w 6477"/>
                  <a:gd name="T21" fmla="*/ 2807 h 3023"/>
                  <a:gd name="T22" fmla="*/ 2 w 6477"/>
                  <a:gd name="T23" fmla="*/ 2829 h 3023"/>
                  <a:gd name="T24" fmla="*/ 10 w 6477"/>
                  <a:gd name="T25" fmla="*/ 2871 h 3023"/>
                  <a:gd name="T26" fmla="*/ 26 w 6477"/>
                  <a:gd name="T27" fmla="*/ 2909 h 3023"/>
                  <a:gd name="T28" fmla="*/ 49 w 6477"/>
                  <a:gd name="T29" fmla="*/ 2944 h 3023"/>
                  <a:gd name="T30" fmla="*/ 78 w 6477"/>
                  <a:gd name="T31" fmla="*/ 2974 h 3023"/>
                  <a:gd name="T32" fmla="*/ 114 w 6477"/>
                  <a:gd name="T33" fmla="*/ 2997 h 3023"/>
                  <a:gd name="T34" fmla="*/ 152 w 6477"/>
                  <a:gd name="T35" fmla="*/ 3013 h 3023"/>
                  <a:gd name="T36" fmla="*/ 194 w 6477"/>
                  <a:gd name="T37" fmla="*/ 3022 h 3023"/>
                  <a:gd name="T38" fmla="*/ 216 w 6477"/>
                  <a:gd name="T39" fmla="*/ 3023 h 3023"/>
                  <a:gd name="T40" fmla="*/ 6261 w 6477"/>
                  <a:gd name="T41" fmla="*/ 3023 h 3023"/>
                  <a:gd name="T42" fmla="*/ 6284 w 6477"/>
                  <a:gd name="T43" fmla="*/ 3022 h 3023"/>
                  <a:gd name="T44" fmla="*/ 6325 w 6477"/>
                  <a:gd name="T45" fmla="*/ 3013 h 3023"/>
                  <a:gd name="T46" fmla="*/ 6365 w 6477"/>
                  <a:gd name="T47" fmla="*/ 2997 h 3023"/>
                  <a:gd name="T48" fmla="*/ 6399 w 6477"/>
                  <a:gd name="T49" fmla="*/ 2974 h 3023"/>
                  <a:gd name="T50" fmla="*/ 6427 w 6477"/>
                  <a:gd name="T51" fmla="*/ 2944 h 3023"/>
                  <a:gd name="T52" fmla="*/ 6451 w 6477"/>
                  <a:gd name="T53" fmla="*/ 2909 h 3023"/>
                  <a:gd name="T54" fmla="*/ 6467 w 6477"/>
                  <a:gd name="T55" fmla="*/ 2871 h 3023"/>
                  <a:gd name="T56" fmla="*/ 6477 w 6477"/>
                  <a:gd name="T57" fmla="*/ 2829 h 3023"/>
                  <a:gd name="T58" fmla="*/ 6477 w 6477"/>
                  <a:gd name="T59" fmla="*/ 2807 h 3023"/>
                  <a:gd name="T60" fmla="*/ 6477 w 6477"/>
                  <a:gd name="T61" fmla="*/ 215 h 3023"/>
                  <a:gd name="T62" fmla="*/ 6477 w 6477"/>
                  <a:gd name="T63" fmla="*/ 194 h 3023"/>
                  <a:gd name="T64" fmla="*/ 6467 w 6477"/>
                  <a:gd name="T65" fmla="*/ 151 h 3023"/>
                  <a:gd name="T66" fmla="*/ 6451 w 6477"/>
                  <a:gd name="T67" fmla="*/ 112 h 3023"/>
                  <a:gd name="T68" fmla="*/ 6427 w 6477"/>
                  <a:gd name="T69" fmla="*/ 77 h 3023"/>
                  <a:gd name="T70" fmla="*/ 6399 w 6477"/>
                  <a:gd name="T71" fmla="*/ 49 h 3023"/>
                  <a:gd name="T72" fmla="*/ 6365 w 6477"/>
                  <a:gd name="T73" fmla="*/ 26 h 3023"/>
                  <a:gd name="T74" fmla="*/ 6325 w 6477"/>
                  <a:gd name="T75" fmla="*/ 9 h 3023"/>
                  <a:gd name="T76" fmla="*/ 6284 w 6477"/>
                  <a:gd name="T77" fmla="*/ 0 h 3023"/>
                  <a:gd name="T78" fmla="*/ 6261 w 6477"/>
                  <a:gd name="T79" fmla="*/ 0 h 3023"/>
                  <a:gd name="T80" fmla="*/ 216 w 6477"/>
                  <a:gd name="T81" fmla="*/ 0 h 3023"/>
                  <a:gd name="T82" fmla="*/ 6045 w 6477"/>
                  <a:gd name="T83" fmla="*/ 2591 h 3023"/>
                  <a:gd name="T84" fmla="*/ 432 w 6477"/>
                  <a:gd name="T85" fmla="*/ 2591 h 3023"/>
                  <a:gd name="T86" fmla="*/ 432 w 6477"/>
                  <a:gd name="T87" fmla="*/ 431 h 3023"/>
                  <a:gd name="T88" fmla="*/ 6045 w 6477"/>
                  <a:gd name="T89" fmla="*/ 431 h 3023"/>
                  <a:gd name="T90" fmla="*/ 6045 w 6477"/>
                  <a:gd name="T91" fmla="*/ 2591 h 3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477" h="3023">
                    <a:moveTo>
                      <a:pt x="216" y="0"/>
                    </a:moveTo>
                    <a:lnTo>
                      <a:pt x="194" y="0"/>
                    </a:lnTo>
                    <a:lnTo>
                      <a:pt x="152" y="9"/>
                    </a:lnTo>
                    <a:lnTo>
                      <a:pt x="114" y="26"/>
                    </a:lnTo>
                    <a:lnTo>
                      <a:pt x="78" y="49"/>
                    </a:lnTo>
                    <a:lnTo>
                      <a:pt x="49" y="77"/>
                    </a:lnTo>
                    <a:lnTo>
                      <a:pt x="26" y="112"/>
                    </a:lnTo>
                    <a:lnTo>
                      <a:pt x="10" y="15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807"/>
                    </a:lnTo>
                    <a:lnTo>
                      <a:pt x="2" y="2829"/>
                    </a:lnTo>
                    <a:lnTo>
                      <a:pt x="10" y="2871"/>
                    </a:lnTo>
                    <a:lnTo>
                      <a:pt x="26" y="2909"/>
                    </a:lnTo>
                    <a:lnTo>
                      <a:pt x="49" y="2944"/>
                    </a:lnTo>
                    <a:lnTo>
                      <a:pt x="78" y="2974"/>
                    </a:lnTo>
                    <a:lnTo>
                      <a:pt x="114" y="2997"/>
                    </a:lnTo>
                    <a:lnTo>
                      <a:pt x="152" y="3013"/>
                    </a:lnTo>
                    <a:lnTo>
                      <a:pt x="194" y="3022"/>
                    </a:lnTo>
                    <a:lnTo>
                      <a:pt x="216" y="3023"/>
                    </a:lnTo>
                    <a:lnTo>
                      <a:pt x="6261" y="3023"/>
                    </a:lnTo>
                    <a:lnTo>
                      <a:pt x="6284" y="3022"/>
                    </a:lnTo>
                    <a:lnTo>
                      <a:pt x="6325" y="3013"/>
                    </a:lnTo>
                    <a:lnTo>
                      <a:pt x="6365" y="2997"/>
                    </a:lnTo>
                    <a:lnTo>
                      <a:pt x="6399" y="2974"/>
                    </a:lnTo>
                    <a:lnTo>
                      <a:pt x="6427" y="2944"/>
                    </a:lnTo>
                    <a:lnTo>
                      <a:pt x="6451" y="2909"/>
                    </a:lnTo>
                    <a:lnTo>
                      <a:pt x="6467" y="2871"/>
                    </a:lnTo>
                    <a:lnTo>
                      <a:pt x="6477" y="2829"/>
                    </a:lnTo>
                    <a:lnTo>
                      <a:pt x="6477" y="2807"/>
                    </a:lnTo>
                    <a:lnTo>
                      <a:pt x="6477" y="215"/>
                    </a:lnTo>
                    <a:lnTo>
                      <a:pt x="6477" y="194"/>
                    </a:lnTo>
                    <a:lnTo>
                      <a:pt x="6467" y="151"/>
                    </a:lnTo>
                    <a:lnTo>
                      <a:pt x="6451" y="112"/>
                    </a:lnTo>
                    <a:lnTo>
                      <a:pt x="6427" y="77"/>
                    </a:lnTo>
                    <a:lnTo>
                      <a:pt x="6399" y="49"/>
                    </a:lnTo>
                    <a:lnTo>
                      <a:pt x="6365" y="26"/>
                    </a:lnTo>
                    <a:lnTo>
                      <a:pt x="6325" y="9"/>
                    </a:lnTo>
                    <a:lnTo>
                      <a:pt x="6284" y="0"/>
                    </a:lnTo>
                    <a:lnTo>
                      <a:pt x="6261" y="0"/>
                    </a:lnTo>
                    <a:lnTo>
                      <a:pt x="216" y="0"/>
                    </a:lnTo>
                    <a:close/>
                    <a:moveTo>
                      <a:pt x="6045" y="2591"/>
                    </a:moveTo>
                    <a:lnTo>
                      <a:pt x="432" y="2591"/>
                    </a:lnTo>
                    <a:lnTo>
                      <a:pt x="432" y="431"/>
                    </a:lnTo>
                    <a:lnTo>
                      <a:pt x="6045" y="431"/>
                    </a:lnTo>
                    <a:lnTo>
                      <a:pt x="6045" y="259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Rectangle 45">
                <a:extLst>
                  <a:ext uri="{FF2B5EF4-FFF2-40B4-BE49-F238E27FC236}">
                    <a16:creationId xmlns:a16="http://schemas.microsoft.com/office/drawing/2014/main" id="{3E9D87B0-3398-4992-88A6-6091C9FB1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3887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Rectangle 46">
                <a:extLst>
                  <a:ext uri="{FF2B5EF4-FFF2-40B4-BE49-F238E27FC236}">
                    <a16:creationId xmlns:a16="http://schemas.microsoft.com/office/drawing/2014/main" id="{C2E00F87-1D10-4FCD-9F3D-69C36F3AA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2" y="3887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Rectangle 47">
                <a:extLst>
                  <a:ext uri="{FF2B5EF4-FFF2-40B4-BE49-F238E27FC236}">
                    <a16:creationId xmlns:a16="http://schemas.microsoft.com/office/drawing/2014/main" id="{5F38418D-E52B-4F03-B35F-FAC0C320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3599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Rectangle 48">
                <a:extLst>
                  <a:ext uri="{FF2B5EF4-FFF2-40B4-BE49-F238E27FC236}">
                    <a16:creationId xmlns:a16="http://schemas.microsoft.com/office/drawing/2014/main" id="{227433F7-FAA0-48CA-B1E4-9C399F92D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3599"/>
                <a:ext cx="143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8DF33886-45B1-42D5-9B63-CCDEDFFEC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8" y="3599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DC739678-0248-4E16-BAFB-883E2CD88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3599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C754E9BA-A65A-4F59-859A-FB8ACB795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3599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57A3B0B4-022F-4E27-8DB6-CF0298997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2" y="3599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Rectangle 53">
                <a:extLst>
                  <a:ext uri="{FF2B5EF4-FFF2-40B4-BE49-F238E27FC236}">
                    <a16:creationId xmlns:a16="http://schemas.microsoft.com/office/drawing/2014/main" id="{B0476392-3499-4E50-9FDC-692D0459F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3887"/>
                <a:ext cx="1007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54">
                <a:extLst>
                  <a:ext uri="{FF2B5EF4-FFF2-40B4-BE49-F238E27FC236}">
                    <a16:creationId xmlns:a16="http://schemas.microsoft.com/office/drawing/2014/main" id="{EF70602B-8623-4039-832E-336037875C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01" y="3311"/>
                <a:ext cx="720" cy="1008"/>
              </a:xfrm>
              <a:custGeom>
                <a:avLst/>
                <a:gdLst>
                  <a:gd name="T0" fmla="*/ 0 w 2160"/>
                  <a:gd name="T1" fmla="*/ 1943 h 3023"/>
                  <a:gd name="T2" fmla="*/ 13 w 2160"/>
                  <a:gd name="T3" fmla="*/ 2107 h 3023"/>
                  <a:gd name="T4" fmla="*/ 66 w 2160"/>
                  <a:gd name="T5" fmla="*/ 2314 h 3023"/>
                  <a:gd name="T6" fmla="*/ 156 w 2160"/>
                  <a:gd name="T7" fmla="*/ 2502 h 3023"/>
                  <a:gd name="T8" fmla="*/ 280 w 2160"/>
                  <a:gd name="T9" fmla="*/ 2669 h 3023"/>
                  <a:gd name="T10" fmla="*/ 433 w 2160"/>
                  <a:gd name="T11" fmla="*/ 2808 h 3023"/>
                  <a:gd name="T12" fmla="*/ 611 w 2160"/>
                  <a:gd name="T13" fmla="*/ 2916 h 3023"/>
                  <a:gd name="T14" fmla="*/ 811 w 2160"/>
                  <a:gd name="T15" fmla="*/ 2989 h 3023"/>
                  <a:gd name="T16" fmla="*/ 1024 w 2160"/>
                  <a:gd name="T17" fmla="*/ 3022 h 3023"/>
                  <a:gd name="T18" fmla="*/ 1136 w 2160"/>
                  <a:gd name="T19" fmla="*/ 3022 h 3023"/>
                  <a:gd name="T20" fmla="*/ 1350 w 2160"/>
                  <a:gd name="T21" fmla="*/ 2989 h 3023"/>
                  <a:gd name="T22" fmla="*/ 1549 w 2160"/>
                  <a:gd name="T23" fmla="*/ 2916 h 3023"/>
                  <a:gd name="T24" fmla="*/ 1726 w 2160"/>
                  <a:gd name="T25" fmla="*/ 2808 h 3023"/>
                  <a:gd name="T26" fmla="*/ 1879 w 2160"/>
                  <a:gd name="T27" fmla="*/ 2669 h 3023"/>
                  <a:gd name="T28" fmla="*/ 2004 w 2160"/>
                  <a:gd name="T29" fmla="*/ 2502 h 3023"/>
                  <a:gd name="T30" fmla="*/ 2094 w 2160"/>
                  <a:gd name="T31" fmla="*/ 2314 h 3023"/>
                  <a:gd name="T32" fmla="*/ 2147 w 2160"/>
                  <a:gd name="T33" fmla="*/ 2107 h 3023"/>
                  <a:gd name="T34" fmla="*/ 2160 w 2160"/>
                  <a:gd name="T35" fmla="*/ 1943 h 3023"/>
                  <a:gd name="T36" fmla="*/ 2158 w 2160"/>
                  <a:gd name="T37" fmla="*/ 1023 h 3023"/>
                  <a:gd name="T38" fmla="*/ 2125 w 2160"/>
                  <a:gd name="T39" fmla="*/ 809 h 3023"/>
                  <a:gd name="T40" fmla="*/ 2053 w 2160"/>
                  <a:gd name="T41" fmla="*/ 610 h 3023"/>
                  <a:gd name="T42" fmla="*/ 1945 w 2160"/>
                  <a:gd name="T43" fmla="*/ 433 h 3023"/>
                  <a:gd name="T44" fmla="*/ 1806 w 2160"/>
                  <a:gd name="T45" fmla="*/ 280 h 3023"/>
                  <a:gd name="T46" fmla="*/ 1640 w 2160"/>
                  <a:gd name="T47" fmla="*/ 155 h 3023"/>
                  <a:gd name="T48" fmla="*/ 1452 w 2160"/>
                  <a:gd name="T49" fmla="*/ 65 h 3023"/>
                  <a:gd name="T50" fmla="*/ 1244 w 2160"/>
                  <a:gd name="T51" fmla="*/ 12 h 3023"/>
                  <a:gd name="T52" fmla="*/ 1080 w 2160"/>
                  <a:gd name="T53" fmla="*/ 0 h 3023"/>
                  <a:gd name="T54" fmla="*/ 916 w 2160"/>
                  <a:gd name="T55" fmla="*/ 12 h 3023"/>
                  <a:gd name="T56" fmla="*/ 708 w 2160"/>
                  <a:gd name="T57" fmla="*/ 65 h 3023"/>
                  <a:gd name="T58" fmla="*/ 520 w 2160"/>
                  <a:gd name="T59" fmla="*/ 155 h 3023"/>
                  <a:gd name="T60" fmla="*/ 354 w 2160"/>
                  <a:gd name="T61" fmla="*/ 280 h 3023"/>
                  <a:gd name="T62" fmla="*/ 215 w 2160"/>
                  <a:gd name="T63" fmla="*/ 433 h 3023"/>
                  <a:gd name="T64" fmla="*/ 107 w 2160"/>
                  <a:gd name="T65" fmla="*/ 610 h 3023"/>
                  <a:gd name="T66" fmla="*/ 34 w 2160"/>
                  <a:gd name="T67" fmla="*/ 809 h 3023"/>
                  <a:gd name="T68" fmla="*/ 2 w 2160"/>
                  <a:gd name="T69" fmla="*/ 1023 h 3023"/>
                  <a:gd name="T70" fmla="*/ 1728 w 2160"/>
                  <a:gd name="T71" fmla="*/ 1079 h 3023"/>
                  <a:gd name="T72" fmla="*/ 1728 w 2160"/>
                  <a:gd name="T73" fmla="*/ 1976 h 3023"/>
                  <a:gd name="T74" fmla="*/ 1699 w 2160"/>
                  <a:gd name="T75" fmla="*/ 2136 h 3023"/>
                  <a:gd name="T76" fmla="*/ 1580 w 2160"/>
                  <a:gd name="T77" fmla="*/ 2356 h 3023"/>
                  <a:gd name="T78" fmla="*/ 1389 w 2160"/>
                  <a:gd name="T79" fmla="*/ 2513 h 3023"/>
                  <a:gd name="T80" fmla="*/ 1178 w 2160"/>
                  <a:gd name="T81" fmla="*/ 2583 h 3023"/>
                  <a:gd name="T82" fmla="*/ 1080 w 2160"/>
                  <a:gd name="T83" fmla="*/ 2591 h 3023"/>
                  <a:gd name="T84" fmla="*/ 982 w 2160"/>
                  <a:gd name="T85" fmla="*/ 2583 h 3023"/>
                  <a:gd name="T86" fmla="*/ 771 w 2160"/>
                  <a:gd name="T87" fmla="*/ 2513 h 3023"/>
                  <a:gd name="T88" fmla="*/ 580 w 2160"/>
                  <a:gd name="T89" fmla="*/ 2356 h 3023"/>
                  <a:gd name="T90" fmla="*/ 461 w 2160"/>
                  <a:gd name="T91" fmla="*/ 2136 h 3023"/>
                  <a:gd name="T92" fmla="*/ 433 w 2160"/>
                  <a:gd name="T93" fmla="*/ 1976 h 3023"/>
                  <a:gd name="T94" fmla="*/ 432 w 2160"/>
                  <a:gd name="T95" fmla="*/ 1079 h 3023"/>
                  <a:gd name="T96" fmla="*/ 450 w 2160"/>
                  <a:gd name="T97" fmla="*/ 929 h 3023"/>
                  <a:gd name="T98" fmla="*/ 525 w 2160"/>
                  <a:gd name="T99" fmla="*/ 747 h 3023"/>
                  <a:gd name="T100" fmla="*/ 649 w 2160"/>
                  <a:gd name="T101" fmla="*/ 597 h 3023"/>
                  <a:gd name="T102" fmla="*/ 816 w 2160"/>
                  <a:gd name="T103" fmla="*/ 489 h 3023"/>
                  <a:gd name="T104" fmla="*/ 864 w 2160"/>
                  <a:gd name="T105" fmla="*/ 1079 h 3023"/>
                  <a:gd name="T106" fmla="*/ 1296 w 2160"/>
                  <a:gd name="T107" fmla="*/ 471 h 3023"/>
                  <a:gd name="T108" fmla="*/ 1432 w 2160"/>
                  <a:gd name="T109" fmla="*/ 537 h 3023"/>
                  <a:gd name="T110" fmla="*/ 1579 w 2160"/>
                  <a:gd name="T111" fmla="*/ 668 h 3023"/>
                  <a:gd name="T112" fmla="*/ 1680 w 2160"/>
                  <a:gd name="T113" fmla="*/ 835 h 3023"/>
                  <a:gd name="T114" fmla="*/ 1726 w 2160"/>
                  <a:gd name="T115" fmla="*/ 1027 h 3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0" h="3023">
                    <a:moveTo>
                      <a:pt x="0" y="1079"/>
                    </a:moveTo>
                    <a:lnTo>
                      <a:pt x="0" y="1943"/>
                    </a:lnTo>
                    <a:lnTo>
                      <a:pt x="2" y="1998"/>
                    </a:lnTo>
                    <a:lnTo>
                      <a:pt x="13" y="2107"/>
                    </a:lnTo>
                    <a:lnTo>
                      <a:pt x="34" y="2212"/>
                    </a:lnTo>
                    <a:lnTo>
                      <a:pt x="66" y="2314"/>
                    </a:lnTo>
                    <a:lnTo>
                      <a:pt x="107" y="2411"/>
                    </a:lnTo>
                    <a:lnTo>
                      <a:pt x="156" y="2502"/>
                    </a:lnTo>
                    <a:lnTo>
                      <a:pt x="215" y="2588"/>
                    </a:lnTo>
                    <a:lnTo>
                      <a:pt x="280" y="2669"/>
                    </a:lnTo>
                    <a:lnTo>
                      <a:pt x="354" y="2743"/>
                    </a:lnTo>
                    <a:lnTo>
                      <a:pt x="433" y="2808"/>
                    </a:lnTo>
                    <a:lnTo>
                      <a:pt x="520" y="2866"/>
                    </a:lnTo>
                    <a:lnTo>
                      <a:pt x="611" y="2916"/>
                    </a:lnTo>
                    <a:lnTo>
                      <a:pt x="708" y="2957"/>
                    </a:lnTo>
                    <a:lnTo>
                      <a:pt x="811" y="2989"/>
                    </a:lnTo>
                    <a:lnTo>
                      <a:pt x="916" y="3011"/>
                    </a:lnTo>
                    <a:lnTo>
                      <a:pt x="1024" y="3022"/>
                    </a:lnTo>
                    <a:lnTo>
                      <a:pt x="1080" y="3023"/>
                    </a:lnTo>
                    <a:lnTo>
                      <a:pt x="1136" y="3022"/>
                    </a:lnTo>
                    <a:lnTo>
                      <a:pt x="1244" y="3011"/>
                    </a:lnTo>
                    <a:lnTo>
                      <a:pt x="1350" y="2989"/>
                    </a:lnTo>
                    <a:lnTo>
                      <a:pt x="1452" y="2957"/>
                    </a:lnTo>
                    <a:lnTo>
                      <a:pt x="1549" y="2916"/>
                    </a:lnTo>
                    <a:lnTo>
                      <a:pt x="1640" y="2866"/>
                    </a:lnTo>
                    <a:lnTo>
                      <a:pt x="1726" y="2808"/>
                    </a:lnTo>
                    <a:lnTo>
                      <a:pt x="1806" y="2743"/>
                    </a:lnTo>
                    <a:lnTo>
                      <a:pt x="1879" y="2669"/>
                    </a:lnTo>
                    <a:lnTo>
                      <a:pt x="1945" y="2588"/>
                    </a:lnTo>
                    <a:lnTo>
                      <a:pt x="2004" y="2502"/>
                    </a:lnTo>
                    <a:lnTo>
                      <a:pt x="2053" y="2411"/>
                    </a:lnTo>
                    <a:lnTo>
                      <a:pt x="2094" y="2314"/>
                    </a:lnTo>
                    <a:lnTo>
                      <a:pt x="2125" y="2212"/>
                    </a:lnTo>
                    <a:lnTo>
                      <a:pt x="2147" y="2107"/>
                    </a:lnTo>
                    <a:lnTo>
                      <a:pt x="2158" y="1998"/>
                    </a:lnTo>
                    <a:lnTo>
                      <a:pt x="2160" y="1943"/>
                    </a:lnTo>
                    <a:lnTo>
                      <a:pt x="2160" y="1079"/>
                    </a:lnTo>
                    <a:lnTo>
                      <a:pt x="2158" y="1023"/>
                    </a:lnTo>
                    <a:lnTo>
                      <a:pt x="2147" y="914"/>
                    </a:lnTo>
                    <a:lnTo>
                      <a:pt x="2125" y="809"/>
                    </a:lnTo>
                    <a:lnTo>
                      <a:pt x="2094" y="708"/>
                    </a:lnTo>
                    <a:lnTo>
                      <a:pt x="2053" y="610"/>
                    </a:lnTo>
                    <a:lnTo>
                      <a:pt x="2004" y="519"/>
                    </a:lnTo>
                    <a:lnTo>
                      <a:pt x="1945" y="433"/>
                    </a:lnTo>
                    <a:lnTo>
                      <a:pt x="1879" y="352"/>
                    </a:lnTo>
                    <a:lnTo>
                      <a:pt x="1806" y="280"/>
                    </a:lnTo>
                    <a:lnTo>
                      <a:pt x="1726" y="214"/>
                    </a:lnTo>
                    <a:lnTo>
                      <a:pt x="1640" y="155"/>
                    </a:lnTo>
                    <a:lnTo>
                      <a:pt x="1549" y="106"/>
                    </a:lnTo>
                    <a:lnTo>
                      <a:pt x="1452" y="65"/>
                    </a:lnTo>
                    <a:lnTo>
                      <a:pt x="1350" y="32"/>
                    </a:lnTo>
                    <a:lnTo>
                      <a:pt x="1244" y="12"/>
                    </a:lnTo>
                    <a:lnTo>
                      <a:pt x="1136" y="1"/>
                    </a:lnTo>
                    <a:lnTo>
                      <a:pt x="1080" y="0"/>
                    </a:lnTo>
                    <a:lnTo>
                      <a:pt x="1024" y="1"/>
                    </a:lnTo>
                    <a:lnTo>
                      <a:pt x="916" y="12"/>
                    </a:lnTo>
                    <a:lnTo>
                      <a:pt x="811" y="32"/>
                    </a:lnTo>
                    <a:lnTo>
                      <a:pt x="708" y="65"/>
                    </a:lnTo>
                    <a:lnTo>
                      <a:pt x="611" y="106"/>
                    </a:lnTo>
                    <a:lnTo>
                      <a:pt x="520" y="155"/>
                    </a:lnTo>
                    <a:lnTo>
                      <a:pt x="433" y="214"/>
                    </a:lnTo>
                    <a:lnTo>
                      <a:pt x="354" y="280"/>
                    </a:lnTo>
                    <a:lnTo>
                      <a:pt x="280" y="352"/>
                    </a:lnTo>
                    <a:lnTo>
                      <a:pt x="215" y="433"/>
                    </a:lnTo>
                    <a:lnTo>
                      <a:pt x="156" y="519"/>
                    </a:lnTo>
                    <a:lnTo>
                      <a:pt x="107" y="610"/>
                    </a:lnTo>
                    <a:lnTo>
                      <a:pt x="66" y="708"/>
                    </a:lnTo>
                    <a:lnTo>
                      <a:pt x="34" y="809"/>
                    </a:lnTo>
                    <a:lnTo>
                      <a:pt x="13" y="914"/>
                    </a:lnTo>
                    <a:lnTo>
                      <a:pt x="2" y="1023"/>
                    </a:lnTo>
                    <a:lnTo>
                      <a:pt x="0" y="1079"/>
                    </a:lnTo>
                    <a:close/>
                    <a:moveTo>
                      <a:pt x="1728" y="1079"/>
                    </a:moveTo>
                    <a:lnTo>
                      <a:pt x="1728" y="1943"/>
                    </a:lnTo>
                    <a:lnTo>
                      <a:pt x="1728" y="1976"/>
                    </a:lnTo>
                    <a:lnTo>
                      <a:pt x="1721" y="2042"/>
                    </a:lnTo>
                    <a:lnTo>
                      <a:pt x="1699" y="2136"/>
                    </a:lnTo>
                    <a:lnTo>
                      <a:pt x="1651" y="2252"/>
                    </a:lnTo>
                    <a:lnTo>
                      <a:pt x="1580" y="2356"/>
                    </a:lnTo>
                    <a:lnTo>
                      <a:pt x="1493" y="2443"/>
                    </a:lnTo>
                    <a:lnTo>
                      <a:pt x="1389" y="2513"/>
                    </a:lnTo>
                    <a:lnTo>
                      <a:pt x="1273" y="2562"/>
                    </a:lnTo>
                    <a:lnTo>
                      <a:pt x="1178" y="2583"/>
                    </a:lnTo>
                    <a:lnTo>
                      <a:pt x="1114" y="2590"/>
                    </a:lnTo>
                    <a:lnTo>
                      <a:pt x="1080" y="2591"/>
                    </a:lnTo>
                    <a:lnTo>
                      <a:pt x="1047" y="2590"/>
                    </a:lnTo>
                    <a:lnTo>
                      <a:pt x="982" y="2583"/>
                    </a:lnTo>
                    <a:lnTo>
                      <a:pt x="887" y="2562"/>
                    </a:lnTo>
                    <a:lnTo>
                      <a:pt x="771" y="2513"/>
                    </a:lnTo>
                    <a:lnTo>
                      <a:pt x="667" y="2443"/>
                    </a:lnTo>
                    <a:lnTo>
                      <a:pt x="580" y="2356"/>
                    </a:lnTo>
                    <a:lnTo>
                      <a:pt x="510" y="2252"/>
                    </a:lnTo>
                    <a:lnTo>
                      <a:pt x="461" y="2136"/>
                    </a:lnTo>
                    <a:lnTo>
                      <a:pt x="439" y="2042"/>
                    </a:lnTo>
                    <a:lnTo>
                      <a:pt x="433" y="1976"/>
                    </a:lnTo>
                    <a:lnTo>
                      <a:pt x="432" y="1943"/>
                    </a:lnTo>
                    <a:lnTo>
                      <a:pt x="432" y="1079"/>
                    </a:lnTo>
                    <a:lnTo>
                      <a:pt x="433" y="1027"/>
                    </a:lnTo>
                    <a:lnTo>
                      <a:pt x="450" y="929"/>
                    </a:lnTo>
                    <a:lnTo>
                      <a:pt x="480" y="835"/>
                    </a:lnTo>
                    <a:lnTo>
                      <a:pt x="525" y="747"/>
                    </a:lnTo>
                    <a:lnTo>
                      <a:pt x="581" y="668"/>
                    </a:lnTo>
                    <a:lnTo>
                      <a:pt x="649" y="597"/>
                    </a:lnTo>
                    <a:lnTo>
                      <a:pt x="729" y="537"/>
                    </a:lnTo>
                    <a:lnTo>
                      <a:pt x="816" y="489"/>
                    </a:lnTo>
                    <a:lnTo>
                      <a:pt x="864" y="471"/>
                    </a:lnTo>
                    <a:lnTo>
                      <a:pt x="864" y="1079"/>
                    </a:lnTo>
                    <a:lnTo>
                      <a:pt x="1296" y="1079"/>
                    </a:lnTo>
                    <a:lnTo>
                      <a:pt x="1296" y="471"/>
                    </a:lnTo>
                    <a:lnTo>
                      <a:pt x="1344" y="489"/>
                    </a:lnTo>
                    <a:lnTo>
                      <a:pt x="1432" y="537"/>
                    </a:lnTo>
                    <a:lnTo>
                      <a:pt x="1510" y="597"/>
                    </a:lnTo>
                    <a:lnTo>
                      <a:pt x="1579" y="668"/>
                    </a:lnTo>
                    <a:lnTo>
                      <a:pt x="1636" y="747"/>
                    </a:lnTo>
                    <a:lnTo>
                      <a:pt x="1680" y="835"/>
                    </a:lnTo>
                    <a:lnTo>
                      <a:pt x="1710" y="929"/>
                    </a:lnTo>
                    <a:lnTo>
                      <a:pt x="1726" y="1027"/>
                    </a:lnTo>
                    <a:lnTo>
                      <a:pt x="1728" y="1079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Freeform 55">
                <a:extLst>
                  <a:ext uri="{FF2B5EF4-FFF2-40B4-BE49-F238E27FC236}">
                    <a16:creationId xmlns:a16="http://schemas.microsoft.com/office/drawing/2014/main" id="{A728EF13-5122-4653-92A1-D5D66BB5D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" y="741"/>
                <a:ext cx="822" cy="821"/>
              </a:xfrm>
              <a:custGeom>
                <a:avLst/>
                <a:gdLst>
                  <a:gd name="T0" fmla="*/ 2464 w 2464"/>
                  <a:gd name="T1" fmla="*/ 305 h 2465"/>
                  <a:gd name="T2" fmla="*/ 305 w 2464"/>
                  <a:gd name="T3" fmla="*/ 2465 h 2465"/>
                  <a:gd name="T4" fmla="*/ 0 w 2464"/>
                  <a:gd name="T5" fmla="*/ 2160 h 2465"/>
                  <a:gd name="T6" fmla="*/ 2159 w 2464"/>
                  <a:gd name="T7" fmla="*/ 0 h 2465"/>
                  <a:gd name="T8" fmla="*/ 2464 w 2464"/>
                  <a:gd name="T9" fmla="*/ 305 h 2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4" h="2465">
                    <a:moveTo>
                      <a:pt x="2464" y="305"/>
                    </a:moveTo>
                    <a:lnTo>
                      <a:pt x="305" y="2465"/>
                    </a:lnTo>
                    <a:lnTo>
                      <a:pt x="0" y="2160"/>
                    </a:lnTo>
                    <a:lnTo>
                      <a:pt x="2159" y="0"/>
                    </a:lnTo>
                    <a:lnTo>
                      <a:pt x="2464" y="30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Freeform 56">
                <a:extLst>
                  <a:ext uri="{FF2B5EF4-FFF2-40B4-BE49-F238E27FC236}">
                    <a16:creationId xmlns:a16="http://schemas.microsoft.com/office/drawing/2014/main" id="{79D4139A-AC8C-45EA-B3A7-3C45FD8E1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669"/>
                <a:ext cx="534" cy="533"/>
              </a:xfrm>
              <a:custGeom>
                <a:avLst/>
                <a:gdLst>
                  <a:gd name="T0" fmla="*/ 1600 w 1600"/>
                  <a:gd name="T1" fmla="*/ 305 h 1601"/>
                  <a:gd name="T2" fmla="*/ 305 w 1600"/>
                  <a:gd name="T3" fmla="*/ 1601 h 1601"/>
                  <a:gd name="T4" fmla="*/ 0 w 1600"/>
                  <a:gd name="T5" fmla="*/ 1296 h 1601"/>
                  <a:gd name="T6" fmla="*/ 1295 w 1600"/>
                  <a:gd name="T7" fmla="*/ 0 h 1601"/>
                  <a:gd name="T8" fmla="*/ 1600 w 1600"/>
                  <a:gd name="T9" fmla="*/ 305 h 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0" h="1601">
                    <a:moveTo>
                      <a:pt x="1600" y="305"/>
                    </a:moveTo>
                    <a:lnTo>
                      <a:pt x="305" y="1601"/>
                    </a:lnTo>
                    <a:lnTo>
                      <a:pt x="0" y="1296"/>
                    </a:lnTo>
                    <a:lnTo>
                      <a:pt x="1295" y="0"/>
                    </a:lnTo>
                    <a:lnTo>
                      <a:pt x="1600" y="30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Freeform 57">
                <a:extLst>
                  <a:ext uri="{FF2B5EF4-FFF2-40B4-BE49-F238E27FC236}">
                    <a16:creationId xmlns:a16="http://schemas.microsoft.com/office/drawing/2014/main" id="{599F7788-6B4B-4DF6-9049-5A4BFAFAC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1101"/>
                <a:ext cx="534" cy="533"/>
              </a:xfrm>
              <a:custGeom>
                <a:avLst/>
                <a:gdLst>
                  <a:gd name="T0" fmla="*/ 1601 w 1601"/>
                  <a:gd name="T1" fmla="*/ 305 h 1601"/>
                  <a:gd name="T2" fmla="*/ 305 w 1601"/>
                  <a:gd name="T3" fmla="*/ 1601 h 1601"/>
                  <a:gd name="T4" fmla="*/ 0 w 1601"/>
                  <a:gd name="T5" fmla="*/ 1296 h 1601"/>
                  <a:gd name="T6" fmla="*/ 1296 w 1601"/>
                  <a:gd name="T7" fmla="*/ 0 h 1601"/>
                  <a:gd name="T8" fmla="*/ 1601 w 1601"/>
                  <a:gd name="T9" fmla="*/ 305 h 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1" h="1601">
                    <a:moveTo>
                      <a:pt x="1601" y="305"/>
                    </a:moveTo>
                    <a:lnTo>
                      <a:pt x="305" y="1601"/>
                    </a:lnTo>
                    <a:lnTo>
                      <a:pt x="0" y="1296"/>
                    </a:lnTo>
                    <a:lnTo>
                      <a:pt x="1296" y="0"/>
                    </a:lnTo>
                    <a:lnTo>
                      <a:pt x="1601" y="30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57" name="Group 75">
              <a:extLst>
                <a:ext uri="{FF2B5EF4-FFF2-40B4-BE49-F238E27FC236}">
                  <a16:creationId xmlns:a16="http://schemas.microsoft.com/office/drawing/2014/main" id="{EEA17B57-6ACF-4847-B0C2-A20741C10B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68706" y="4429753"/>
              <a:ext cx="193186" cy="252000"/>
              <a:chOff x="-34" y="2514"/>
              <a:chExt cx="3311" cy="4319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58" name="Freeform 76">
                <a:extLst>
                  <a:ext uri="{FF2B5EF4-FFF2-40B4-BE49-F238E27FC236}">
                    <a16:creationId xmlns:a16="http://schemas.microsoft.com/office/drawing/2014/main" id="{41E5325D-B183-46AF-8A3F-2CF620959D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4" y="2946"/>
                <a:ext cx="2879" cy="3887"/>
              </a:xfrm>
              <a:custGeom>
                <a:avLst/>
                <a:gdLst>
                  <a:gd name="T0" fmla="*/ 0 w 8638"/>
                  <a:gd name="T1" fmla="*/ 11444 h 11660"/>
                  <a:gd name="T2" fmla="*/ 10 w 8638"/>
                  <a:gd name="T3" fmla="*/ 11508 h 11660"/>
                  <a:gd name="T4" fmla="*/ 50 w 8638"/>
                  <a:gd name="T5" fmla="*/ 11581 h 11660"/>
                  <a:gd name="T6" fmla="*/ 113 w 8638"/>
                  <a:gd name="T7" fmla="*/ 11634 h 11660"/>
                  <a:gd name="T8" fmla="*/ 193 w 8638"/>
                  <a:gd name="T9" fmla="*/ 11659 h 11660"/>
                  <a:gd name="T10" fmla="*/ 8422 w 8638"/>
                  <a:gd name="T11" fmla="*/ 11660 h 11660"/>
                  <a:gd name="T12" fmla="*/ 8486 w 8638"/>
                  <a:gd name="T13" fmla="*/ 11650 h 11660"/>
                  <a:gd name="T14" fmla="*/ 8559 w 8638"/>
                  <a:gd name="T15" fmla="*/ 11611 h 11660"/>
                  <a:gd name="T16" fmla="*/ 8612 w 8638"/>
                  <a:gd name="T17" fmla="*/ 11546 h 11660"/>
                  <a:gd name="T18" fmla="*/ 8637 w 8638"/>
                  <a:gd name="T19" fmla="*/ 11466 h 11660"/>
                  <a:gd name="T20" fmla="*/ 8638 w 8638"/>
                  <a:gd name="T21" fmla="*/ 2375 h 11660"/>
                  <a:gd name="T22" fmla="*/ 8635 w 8638"/>
                  <a:gd name="T23" fmla="*/ 2362 h 11660"/>
                  <a:gd name="T24" fmla="*/ 8624 w 8638"/>
                  <a:gd name="T25" fmla="*/ 2306 h 11660"/>
                  <a:gd name="T26" fmla="*/ 8616 w 8638"/>
                  <a:gd name="T27" fmla="*/ 2285 h 11660"/>
                  <a:gd name="T28" fmla="*/ 8586 w 8638"/>
                  <a:gd name="T29" fmla="*/ 2236 h 11660"/>
                  <a:gd name="T30" fmla="*/ 6414 w 8638"/>
                  <a:gd name="T31" fmla="*/ 63 h 11660"/>
                  <a:gd name="T32" fmla="*/ 6368 w 8638"/>
                  <a:gd name="T33" fmla="*/ 28 h 11660"/>
                  <a:gd name="T34" fmla="*/ 6340 w 8638"/>
                  <a:gd name="T35" fmla="*/ 16 h 11660"/>
                  <a:gd name="T36" fmla="*/ 6303 w 8638"/>
                  <a:gd name="T37" fmla="*/ 4 h 11660"/>
                  <a:gd name="T38" fmla="*/ 6269 w 8638"/>
                  <a:gd name="T39" fmla="*/ 1 h 11660"/>
                  <a:gd name="T40" fmla="*/ 216 w 8638"/>
                  <a:gd name="T41" fmla="*/ 0 h 11660"/>
                  <a:gd name="T42" fmla="*/ 152 w 8638"/>
                  <a:gd name="T43" fmla="*/ 9 h 11660"/>
                  <a:gd name="T44" fmla="*/ 78 w 8638"/>
                  <a:gd name="T45" fmla="*/ 49 h 11660"/>
                  <a:gd name="T46" fmla="*/ 26 w 8638"/>
                  <a:gd name="T47" fmla="*/ 112 h 11660"/>
                  <a:gd name="T48" fmla="*/ 0 w 8638"/>
                  <a:gd name="T49" fmla="*/ 194 h 11660"/>
                  <a:gd name="T50" fmla="*/ 7900 w 8638"/>
                  <a:gd name="T51" fmla="*/ 2159 h 11660"/>
                  <a:gd name="T52" fmla="*/ 6478 w 8638"/>
                  <a:gd name="T53" fmla="*/ 736 h 11660"/>
                  <a:gd name="T54" fmla="*/ 432 w 8638"/>
                  <a:gd name="T55" fmla="*/ 432 h 11660"/>
                  <a:gd name="T56" fmla="*/ 6046 w 8638"/>
                  <a:gd name="T57" fmla="*/ 2375 h 11660"/>
                  <a:gd name="T58" fmla="*/ 6056 w 8638"/>
                  <a:gd name="T59" fmla="*/ 2439 h 11660"/>
                  <a:gd name="T60" fmla="*/ 6096 w 8638"/>
                  <a:gd name="T61" fmla="*/ 2512 h 11660"/>
                  <a:gd name="T62" fmla="*/ 6160 w 8638"/>
                  <a:gd name="T63" fmla="*/ 2565 h 11660"/>
                  <a:gd name="T64" fmla="*/ 6241 w 8638"/>
                  <a:gd name="T65" fmla="*/ 2590 h 11660"/>
                  <a:gd name="T66" fmla="*/ 8206 w 8638"/>
                  <a:gd name="T67" fmla="*/ 2591 h 11660"/>
                  <a:gd name="T68" fmla="*/ 432 w 8638"/>
                  <a:gd name="T69" fmla="*/ 11228 h 1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38" h="11660">
                    <a:moveTo>
                      <a:pt x="0" y="216"/>
                    </a:moveTo>
                    <a:lnTo>
                      <a:pt x="0" y="11444"/>
                    </a:lnTo>
                    <a:lnTo>
                      <a:pt x="0" y="11466"/>
                    </a:lnTo>
                    <a:lnTo>
                      <a:pt x="10" y="11508"/>
                    </a:lnTo>
                    <a:lnTo>
                      <a:pt x="26" y="11546"/>
                    </a:lnTo>
                    <a:lnTo>
                      <a:pt x="50" y="11581"/>
                    </a:lnTo>
                    <a:lnTo>
                      <a:pt x="78" y="11611"/>
                    </a:lnTo>
                    <a:lnTo>
                      <a:pt x="113" y="11634"/>
                    </a:lnTo>
                    <a:lnTo>
                      <a:pt x="152" y="11650"/>
                    </a:lnTo>
                    <a:lnTo>
                      <a:pt x="193" y="11659"/>
                    </a:lnTo>
                    <a:lnTo>
                      <a:pt x="216" y="11660"/>
                    </a:lnTo>
                    <a:lnTo>
                      <a:pt x="8422" y="11660"/>
                    </a:lnTo>
                    <a:lnTo>
                      <a:pt x="8444" y="11659"/>
                    </a:lnTo>
                    <a:lnTo>
                      <a:pt x="8486" y="11650"/>
                    </a:lnTo>
                    <a:lnTo>
                      <a:pt x="8525" y="11634"/>
                    </a:lnTo>
                    <a:lnTo>
                      <a:pt x="8559" y="11611"/>
                    </a:lnTo>
                    <a:lnTo>
                      <a:pt x="8589" y="11581"/>
                    </a:lnTo>
                    <a:lnTo>
                      <a:pt x="8612" y="11546"/>
                    </a:lnTo>
                    <a:lnTo>
                      <a:pt x="8629" y="11508"/>
                    </a:lnTo>
                    <a:lnTo>
                      <a:pt x="8637" y="11466"/>
                    </a:lnTo>
                    <a:lnTo>
                      <a:pt x="8638" y="11444"/>
                    </a:lnTo>
                    <a:lnTo>
                      <a:pt x="8638" y="2375"/>
                    </a:lnTo>
                    <a:lnTo>
                      <a:pt x="8637" y="2368"/>
                    </a:lnTo>
                    <a:lnTo>
                      <a:pt x="8635" y="2362"/>
                    </a:lnTo>
                    <a:lnTo>
                      <a:pt x="8631" y="2333"/>
                    </a:lnTo>
                    <a:lnTo>
                      <a:pt x="8624" y="2306"/>
                    </a:lnTo>
                    <a:lnTo>
                      <a:pt x="8620" y="2296"/>
                    </a:lnTo>
                    <a:lnTo>
                      <a:pt x="8616" y="2285"/>
                    </a:lnTo>
                    <a:lnTo>
                      <a:pt x="8608" y="2267"/>
                    </a:lnTo>
                    <a:lnTo>
                      <a:pt x="8586" y="2236"/>
                    </a:lnTo>
                    <a:lnTo>
                      <a:pt x="8574" y="2222"/>
                    </a:lnTo>
                    <a:lnTo>
                      <a:pt x="6414" y="63"/>
                    </a:lnTo>
                    <a:lnTo>
                      <a:pt x="6400" y="49"/>
                    </a:lnTo>
                    <a:lnTo>
                      <a:pt x="6368" y="28"/>
                    </a:lnTo>
                    <a:lnTo>
                      <a:pt x="6351" y="20"/>
                    </a:lnTo>
                    <a:lnTo>
                      <a:pt x="6340" y="16"/>
                    </a:lnTo>
                    <a:lnTo>
                      <a:pt x="6331" y="12"/>
                    </a:lnTo>
                    <a:lnTo>
                      <a:pt x="6303" y="4"/>
                    </a:lnTo>
                    <a:lnTo>
                      <a:pt x="6275" y="1"/>
                    </a:lnTo>
                    <a:lnTo>
                      <a:pt x="6269" y="1"/>
                    </a:lnTo>
                    <a:lnTo>
                      <a:pt x="6262" y="0"/>
                    </a:lnTo>
                    <a:lnTo>
                      <a:pt x="216" y="0"/>
                    </a:lnTo>
                    <a:lnTo>
                      <a:pt x="193" y="0"/>
                    </a:lnTo>
                    <a:lnTo>
                      <a:pt x="152" y="9"/>
                    </a:lnTo>
                    <a:lnTo>
                      <a:pt x="113" y="26"/>
                    </a:lnTo>
                    <a:lnTo>
                      <a:pt x="78" y="49"/>
                    </a:lnTo>
                    <a:lnTo>
                      <a:pt x="50" y="78"/>
                    </a:lnTo>
                    <a:lnTo>
                      <a:pt x="26" y="112"/>
                    </a:lnTo>
                    <a:lnTo>
                      <a:pt x="10" y="151"/>
                    </a:lnTo>
                    <a:lnTo>
                      <a:pt x="0" y="194"/>
                    </a:lnTo>
                    <a:lnTo>
                      <a:pt x="0" y="216"/>
                    </a:lnTo>
                    <a:close/>
                    <a:moveTo>
                      <a:pt x="7900" y="2159"/>
                    </a:moveTo>
                    <a:lnTo>
                      <a:pt x="6478" y="2159"/>
                    </a:lnTo>
                    <a:lnTo>
                      <a:pt x="6478" y="736"/>
                    </a:lnTo>
                    <a:lnTo>
                      <a:pt x="7900" y="2159"/>
                    </a:lnTo>
                    <a:close/>
                    <a:moveTo>
                      <a:pt x="432" y="432"/>
                    </a:moveTo>
                    <a:lnTo>
                      <a:pt x="6046" y="432"/>
                    </a:lnTo>
                    <a:lnTo>
                      <a:pt x="6046" y="2375"/>
                    </a:lnTo>
                    <a:lnTo>
                      <a:pt x="6048" y="2397"/>
                    </a:lnTo>
                    <a:lnTo>
                      <a:pt x="6056" y="2439"/>
                    </a:lnTo>
                    <a:lnTo>
                      <a:pt x="6072" y="2478"/>
                    </a:lnTo>
                    <a:lnTo>
                      <a:pt x="6096" y="2512"/>
                    </a:lnTo>
                    <a:lnTo>
                      <a:pt x="6124" y="2542"/>
                    </a:lnTo>
                    <a:lnTo>
                      <a:pt x="6160" y="2565"/>
                    </a:lnTo>
                    <a:lnTo>
                      <a:pt x="6198" y="2582"/>
                    </a:lnTo>
                    <a:lnTo>
                      <a:pt x="6241" y="2590"/>
                    </a:lnTo>
                    <a:lnTo>
                      <a:pt x="6262" y="2591"/>
                    </a:lnTo>
                    <a:lnTo>
                      <a:pt x="8206" y="2591"/>
                    </a:lnTo>
                    <a:lnTo>
                      <a:pt x="8206" y="11228"/>
                    </a:lnTo>
                    <a:lnTo>
                      <a:pt x="432" y="11228"/>
                    </a:lnTo>
                    <a:lnTo>
                      <a:pt x="432" y="43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Freeform 77">
                <a:extLst>
                  <a:ext uri="{FF2B5EF4-FFF2-40B4-BE49-F238E27FC236}">
                    <a16:creationId xmlns:a16="http://schemas.microsoft.com/office/drawing/2014/main" id="{A177C057-5A9B-4242-8125-6D18C2BF9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" y="2514"/>
                <a:ext cx="2880" cy="3887"/>
              </a:xfrm>
              <a:custGeom>
                <a:avLst/>
                <a:gdLst>
                  <a:gd name="T0" fmla="*/ 7775 w 8639"/>
                  <a:gd name="T1" fmla="*/ 11228 h 11660"/>
                  <a:gd name="T2" fmla="*/ 7775 w 8639"/>
                  <a:gd name="T3" fmla="*/ 11660 h 11660"/>
                  <a:gd name="T4" fmla="*/ 8423 w 8639"/>
                  <a:gd name="T5" fmla="*/ 11660 h 11660"/>
                  <a:gd name="T6" fmla="*/ 8445 w 8639"/>
                  <a:gd name="T7" fmla="*/ 11659 h 11660"/>
                  <a:gd name="T8" fmla="*/ 8487 w 8639"/>
                  <a:gd name="T9" fmla="*/ 11651 h 11660"/>
                  <a:gd name="T10" fmla="*/ 8526 w 8639"/>
                  <a:gd name="T11" fmla="*/ 11634 h 11660"/>
                  <a:gd name="T12" fmla="*/ 8560 w 8639"/>
                  <a:gd name="T13" fmla="*/ 11611 h 11660"/>
                  <a:gd name="T14" fmla="*/ 8590 w 8639"/>
                  <a:gd name="T15" fmla="*/ 11581 h 11660"/>
                  <a:gd name="T16" fmla="*/ 8613 w 8639"/>
                  <a:gd name="T17" fmla="*/ 11547 h 11660"/>
                  <a:gd name="T18" fmla="*/ 8629 w 8639"/>
                  <a:gd name="T19" fmla="*/ 11508 h 11660"/>
                  <a:gd name="T20" fmla="*/ 8638 w 8639"/>
                  <a:gd name="T21" fmla="*/ 11466 h 11660"/>
                  <a:gd name="T22" fmla="*/ 8639 w 8639"/>
                  <a:gd name="T23" fmla="*/ 11444 h 11660"/>
                  <a:gd name="T24" fmla="*/ 8639 w 8639"/>
                  <a:gd name="T25" fmla="*/ 216 h 11660"/>
                  <a:gd name="T26" fmla="*/ 8638 w 8639"/>
                  <a:gd name="T27" fmla="*/ 194 h 11660"/>
                  <a:gd name="T28" fmla="*/ 8629 w 8639"/>
                  <a:gd name="T29" fmla="*/ 152 h 11660"/>
                  <a:gd name="T30" fmla="*/ 8613 w 8639"/>
                  <a:gd name="T31" fmla="*/ 113 h 11660"/>
                  <a:gd name="T32" fmla="*/ 8590 w 8639"/>
                  <a:gd name="T33" fmla="*/ 78 h 11660"/>
                  <a:gd name="T34" fmla="*/ 8560 w 8639"/>
                  <a:gd name="T35" fmla="*/ 49 h 11660"/>
                  <a:gd name="T36" fmla="*/ 8526 w 8639"/>
                  <a:gd name="T37" fmla="*/ 26 h 11660"/>
                  <a:gd name="T38" fmla="*/ 8487 w 8639"/>
                  <a:gd name="T39" fmla="*/ 10 h 11660"/>
                  <a:gd name="T40" fmla="*/ 8445 w 8639"/>
                  <a:gd name="T41" fmla="*/ 1 h 11660"/>
                  <a:gd name="T42" fmla="*/ 8423 w 8639"/>
                  <a:gd name="T43" fmla="*/ 0 h 11660"/>
                  <a:gd name="T44" fmla="*/ 216 w 8639"/>
                  <a:gd name="T45" fmla="*/ 0 h 11660"/>
                  <a:gd name="T46" fmla="*/ 194 w 8639"/>
                  <a:gd name="T47" fmla="*/ 1 h 11660"/>
                  <a:gd name="T48" fmla="*/ 152 w 8639"/>
                  <a:gd name="T49" fmla="*/ 10 h 11660"/>
                  <a:gd name="T50" fmla="*/ 113 w 8639"/>
                  <a:gd name="T51" fmla="*/ 26 h 11660"/>
                  <a:gd name="T52" fmla="*/ 79 w 8639"/>
                  <a:gd name="T53" fmla="*/ 49 h 11660"/>
                  <a:gd name="T54" fmla="*/ 49 w 8639"/>
                  <a:gd name="T55" fmla="*/ 78 h 11660"/>
                  <a:gd name="T56" fmla="*/ 26 w 8639"/>
                  <a:gd name="T57" fmla="*/ 113 h 11660"/>
                  <a:gd name="T58" fmla="*/ 10 w 8639"/>
                  <a:gd name="T59" fmla="*/ 152 h 11660"/>
                  <a:gd name="T60" fmla="*/ 1 w 8639"/>
                  <a:gd name="T61" fmla="*/ 194 h 11660"/>
                  <a:gd name="T62" fmla="*/ 0 w 8639"/>
                  <a:gd name="T63" fmla="*/ 216 h 11660"/>
                  <a:gd name="T64" fmla="*/ 0 w 8639"/>
                  <a:gd name="T65" fmla="*/ 864 h 11660"/>
                  <a:gd name="T66" fmla="*/ 432 w 8639"/>
                  <a:gd name="T67" fmla="*/ 864 h 11660"/>
                  <a:gd name="T68" fmla="*/ 432 w 8639"/>
                  <a:gd name="T69" fmla="*/ 432 h 11660"/>
                  <a:gd name="T70" fmla="*/ 8207 w 8639"/>
                  <a:gd name="T71" fmla="*/ 432 h 11660"/>
                  <a:gd name="T72" fmla="*/ 8207 w 8639"/>
                  <a:gd name="T73" fmla="*/ 11228 h 11660"/>
                  <a:gd name="T74" fmla="*/ 7775 w 8639"/>
                  <a:gd name="T75" fmla="*/ 11228 h 1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39" h="11660">
                    <a:moveTo>
                      <a:pt x="7775" y="11228"/>
                    </a:moveTo>
                    <a:lnTo>
                      <a:pt x="7775" y="11660"/>
                    </a:lnTo>
                    <a:lnTo>
                      <a:pt x="8423" y="11660"/>
                    </a:lnTo>
                    <a:lnTo>
                      <a:pt x="8445" y="11659"/>
                    </a:lnTo>
                    <a:lnTo>
                      <a:pt x="8487" y="11651"/>
                    </a:lnTo>
                    <a:lnTo>
                      <a:pt x="8526" y="11634"/>
                    </a:lnTo>
                    <a:lnTo>
                      <a:pt x="8560" y="11611"/>
                    </a:lnTo>
                    <a:lnTo>
                      <a:pt x="8590" y="11581"/>
                    </a:lnTo>
                    <a:lnTo>
                      <a:pt x="8613" y="11547"/>
                    </a:lnTo>
                    <a:lnTo>
                      <a:pt x="8629" y="11508"/>
                    </a:lnTo>
                    <a:lnTo>
                      <a:pt x="8638" y="11466"/>
                    </a:lnTo>
                    <a:lnTo>
                      <a:pt x="8639" y="11444"/>
                    </a:lnTo>
                    <a:lnTo>
                      <a:pt x="8639" y="216"/>
                    </a:lnTo>
                    <a:lnTo>
                      <a:pt x="8638" y="194"/>
                    </a:lnTo>
                    <a:lnTo>
                      <a:pt x="8629" y="152"/>
                    </a:lnTo>
                    <a:lnTo>
                      <a:pt x="8613" y="113"/>
                    </a:lnTo>
                    <a:lnTo>
                      <a:pt x="8590" y="78"/>
                    </a:lnTo>
                    <a:lnTo>
                      <a:pt x="8560" y="49"/>
                    </a:lnTo>
                    <a:lnTo>
                      <a:pt x="8526" y="26"/>
                    </a:lnTo>
                    <a:lnTo>
                      <a:pt x="8487" y="10"/>
                    </a:lnTo>
                    <a:lnTo>
                      <a:pt x="8445" y="1"/>
                    </a:lnTo>
                    <a:lnTo>
                      <a:pt x="8423" y="0"/>
                    </a:lnTo>
                    <a:lnTo>
                      <a:pt x="216" y="0"/>
                    </a:lnTo>
                    <a:lnTo>
                      <a:pt x="194" y="1"/>
                    </a:lnTo>
                    <a:lnTo>
                      <a:pt x="152" y="10"/>
                    </a:lnTo>
                    <a:lnTo>
                      <a:pt x="113" y="26"/>
                    </a:lnTo>
                    <a:lnTo>
                      <a:pt x="79" y="49"/>
                    </a:lnTo>
                    <a:lnTo>
                      <a:pt x="49" y="78"/>
                    </a:lnTo>
                    <a:lnTo>
                      <a:pt x="26" y="113"/>
                    </a:lnTo>
                    <a:lnTo>
                      <a:pt x="10" y="152"/>
                    </a:lnTo>
                    <a:lnTo>
                      <a:pt x="1" y="194"/>
                    </a:lnTo>
                    <a:lnTo>
                      <a:pt x="0" y="216"/>
                    </a:lnTo>
                    <a:lnTo>
                      <a:pt x="0" y="864"/>
                    </a:lnTo>
                    <a:lnTo>
                      <a:pt x="432" y="864"/>
                    </a:lnTo>
                    <a:lnTo>
                      <a:pt x="432" y="432"/>
                    </a:lnTo>
                    <a:lnTo>
                      <a:pt x="8207" y="432"/>
                    </a:lnTo>
                    <a:lnTo>
                      <a:pt x="8207" y="11228"/>
                    </a:lnTo>
                    <a:lnTo>
                      <a:pt x="7775" y="1122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Rectangle 78">
                <a:extLst>
                  <a:ext uri="{FF2B5EF4-FFF2-40B4-BE49-F238E27FC236}">
                    <a16:creationId xmlns:a16="http://schemas.microsoft.com/office/drawing/2014/main" id="{C361BD53-EAD8-4F11-82FA-400324F6A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3954"/>
                <a:ext cx="1728" cy="14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Rectangle 79">
                <a:extLst>
                  <a:ext uri="{FF2B5EF4-FFF2-40B4-BE49-F238E27FC236}">
                    <a16:creationId xmlns:a16="http://schemas.microsoft.com/office/drawing/2014/main" id="{291374FF-C6E2-4E73-AADB-DEE0692C7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3522"/>
                <a:ext cx="576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Rectangle 80">
                <a:extLst>
                  <a:ext uri="{FF2B5EF4-FFF2-40B4-BE49-F238E27FC236}">
                    <a16:creationId xmlns:a16="http://schemas.microsoft.com/office/drawing/2014/main" id="{8E1AFE25-0A6A-4AC8-A44D-EBEE79268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4385"/>
                <a:ext cx="1152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Rectangle 81">
                <a:extLst>
                  <a:ext uri="{FF2B5EF4-FFF2-40B4-BE49-F238E27FC236}">
                    <a16:creationId xmlns:a16="http://schemas.microsoft.com/office/drawing/2014/main" id="{EC06D11A-35C0-4F37-A2AE-7AB2A12FC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4385"/>
                <a:ext cx="432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Rectangle 82">
                <a:extLst>
                  <a:ext uri="{FF2B5EF4-FFF2-40B4-BE49-F238E27FC236}">
                    <a16:creationId xmlns:a16="http://schemas.microsoft.com/office/drawing/2014/main" id="{81704A0E-DDBB-4F2F-B95D-5EBD78DA9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4817"/>
                <a:ext cx="1728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77C94099-9FBF-4CFD-823B-0FCA07A3D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5681"/>
                <a:ext cx="1728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Rectangle 84">
                <a:extLst>
                  <a:ext uri="{FF2B5EF4-FFF2-40B4-BE49-F238E27FC236}">
                    <a16:creationId xmlns:a16="http://schemas.microsoft.com/office/drawing/2014/main" id="{175B9F0E-29BD-47CB-AB36-79F8967D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5249"/>
                <a:ext cx="1080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Rectangle 85">
                <a:extLst>
                  <a:ext uri="{FF2B5EF4-FFF2-40B4-BE49-F238E27FC236}">
                    <a16:creationId xmlns:a16="http://schemas.microsoft.com/office/drawing/2014/main" id="{F892EB24-9C94-47A9-939B-9C62E592B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5249"/>
                <a:ext cx="504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Rectangle 86">
                <a:extLst>
                  <a:ext uri="{FF2B5EF4-FFF2-40B4-BE49-F238E27FC236}">
                    <a16:creationId xmlns:a16="http://schemas.microsoft.com/office/drawing/2014/main" id="{1D064EB8-3C4B-4112-8177-CF921D72E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6113"/>
                <a:ext cx="288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Rectangle 87">
                <a:extLst>
                  <a:ext uri="{FF2B5EF4-FFF2-40B4-BE49-F238E27FC236}">
                    <a16:creationId xmlns:a16="http://schemas.microsoft.com/office/drawing/2014/main" id="{769FE471-ECC0-488F-A162-FEFFC8564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6113"/>
                <a:ext cx="1296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72" name="Group 60">
              <a:extLst>
                <a:ext uri="{FF2B5EF4-FFF2-40B4-BE49-F238E27FC236}">
                  <a16:creationId xmlns:a16="http://schemas.microsoft.com/office/drawing/2014/main" id="{471406DE-62F7-4209-BA8C-E9C4018E9DD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630426" y="4440226"/>
              <a:ext cx="252059" cy="252000"/>
              <a:chOff x="1680" y="2"/>
              <a:chExt cx="4319" cy="431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4" name="Freeform 61">
                <a:extLst>
                  <a:ext uri="{FF2B5EF4-FFF2-40B4-BE49-F238E27FC236}">
                    <a16:creationId xmlns:a16="http://schemas.microsoft.com/office/drawing/2014/main" id="{B5C9D982-99DD-406C-968D-69B84D606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"/>
                <a:ext cx="3311" cy="3023"/>
              </a:xfrm>
              <a:custGeom>
                <a:avLst/>
                <a:gdLst>
                  <a:gd name="T0" fmla="*/ 2375 w 9933"/>
                  <a:gd name="T1" fmla="*/ 8853 h 9069"/>
                  <a:gd name="T2" fmla="*/ 2401 w 9933"/>
                  <a:gd name="T3" fmla="*/ 8955 h 9069"/>
                  <a:gd name="T4" fmla="*/ 2488 w 9933"/>
                  <a:gd name="T5" fmla="*/ 9043 h 9069"/>
                  <a:gd name="T6" fmla="*/ 2591 w 9933"/>
                  <a:gd name="T7" fmla="*/ 9069 h 9069"/>
                  <a:gd name="T8" fmla="*/ 2693 w 9933"/>
                  <a:gd name="T9" fmla="*/ 9043 h 9069"/>
                  <a:gd name="T10" fmla="*/ 4408 w 9933"/>
                  <a:gd name="T11" fmla="*/ 7341 h 9069"/>
                  <a:gd name="T12" fmla="*/ 4319 w 9933"/>
                  <a:gd name="T13" fmla="*/ 6909 h 9069"/>
                  <a:gd name="T14" fmla="*/ 4217 w 9933"/>
                  <a:gd name="T15" fmla="*/ 6934 h 9069"/>
                  <a:gd name="T16" fmla="*/ 2807 w 9933"/>
                  <a:gd name="T17" fmla="*/ 8330 h 9069"/>
                  <a:gd name="T18" fmla="*/ 2798 w 9933"/>
                  <a:gd name="T19" fmla="*/ 7061 h 9069"/>
                  <a:gd name="T20" fmla="*/ 2728 w 9933"/>
                  <a:gd name="T21" fmla="*/ 6958 h 9069"/>
                  <a:gd name="T22" fmla="*/ 2613 w 9933"/>
                  <a:gd name="T23" fmla="*/ 6910 h 9069"/>
                  <a:gd name="T24" fmla="*/ 1456 w 9933"/>
                  <a:gd name="T25" fmla="*/ 6908 h 9069"/>
                  <a:gd name="T26" fmla="*/ 1140 w 9933"/>
                  <a:gd name="T27" fmla="*/ 6843 h 9069"/>
                  <a:gd name="T28" fmla="*/ 865 w 9933"/>
                  <a:gd name="T29" fmla="*/ 6694 h 9069"/>
                  <a:gd name="T30" fmla="*/ 646 w 9933"/>
                  <a:gd name="T31" fmla="*/ 6476 h 9069"/>
                  <a:gd name="T32" fmla="*/ 498 w 9933"/>
                  <a:gd name="T33" fmla="*/ 6201 h 9069"/>
                  <a:gd name="T34" fmla="*/ 433 w 9933"/>
                  <a:gd name="T35" fmla="*/ 5885 h 9069"/>
                  <a:gd name="T36" fmla="*/ 433 w 9933"/>
                  <a:gd name="T37" fmla="*/ 1455 h 9069"/>
                  <a:gd name="T38" fmla="*/ 498 w 9933"/>
                  <a:gd name="T39" fmla="*/ 1140 h 9069"/>
                  <a:gd name="T40" fmla="*/ 646 w 9933"/>
                  <a:gd name="T41" fmla="*/ 865 h 9069"/>
                  <a:gd name="T42" fmla="*/ 865 w 9933"/>
                  <a:gd name="T43" fmla="*/ 646 h 9069"/>
                  <a:gd name="T44" fmla="*/ 1140 w 9933"/>
                  <a:gd name="T45" fmla="*/ 497 h 9069"/>
                  <a:gd name="T46" fmla="*/ 1456 w 9933"/>
                  <a:gd name="T47" fmla="*/ 432 h 9069"/>
                  <a:gd name="T48" fmla="*/ 8477 w 9933"/>
                  <a:gd name="T49" fmla="*/ 432 h 9069"/>
                  <a:gd name="T50" fmla="*/ 8793 w 9933"/>
                  <a:gd name="T51" fmla="*/ 497 h 9069"/>
                  <a:gd name="T52" fmla="*/ 9067 w 9933"/>
                  <a:gd name="T53" fmla="*/ 646 h 9069"/>
                  <a:gd name="T54" fmla="*/ 9286 w 9933"/>
                  <a:gd name="T55" fmla="*/ 865 h 9069"/>
                  <a:gd name="T56" fmla="*/ 9435 w 9933"/>
                  <a:gd name="T57" fmla="*/ 1140 h 9069"/>
                  <a:gd name="T58" fmla="*/ 9499 w 9933"/>
                  <a:gd name="T59" fmla="*/ 1455 h 9069"/>
                  <a:gd name="T60" fmla="*/ 9933 w 9933"/>
                  <a:gd name="T61" fmla="*/ 4749 h 9069"/>
                  <a:gd name="T62" fmla="*/ 9915 w 9933"/>
                  <a:gd name="T63" fmla="*/ 1281 h 9069"/>
                  <a:gd name="T64" fmla="*/ 9784 w 9933"/>
                  <a:gd name="T65" fmla="*/ 855 h 9069"/>
                  <a:gd name="T66" fmla="*/ 9540 w 9933"/>
                  <a:gd name="T67" fmla="*/ 495 h 9069"/>
                  <a:gd name="T68" fmla="*/ 9204 w 9933"/>
                  <a:gd name="T69" fmla="*/ 219 h 9069"/>
                  <a:gd name="T70" fmla="*/ 8798 w 9933"/>
                  <a:gd name="T71" fmla="*/ 46 h 9069"/>
                  <a:gd name="T72" fmla="*/ 8421 w 9933"/>
                  <a:gd name="T73" fmla="*/ 0 h 9069"/>
                  <a:gd name="T74" fmla="*/ 1281 w 9933"/>
                  <a:gd name="T75" fmla="*/ 16 h 9069"/>
                  <a:gd name="T76" fmla="*/ 856 w 9933"/>
                  <a:gd name="T77" fmla="*/ 149 h 9069"/>
                  <a:gd name="T78" fmla="*/ 495 w 9933"/>
                  <a:gd name="T79" fmla="*/ 392 h 9069"/>
                  <a:gd name="T80" fmla="*/ 219 w 9933"/>
                  <a:gd name="T81" fmla="*/ 727 h 9069"/>
                  <a:gd name="T82" fmla="*/ 48 w 9933"/>
                  <a:gd name="T83" fmla="*/ 1133 h 9069"/>
                  <a:gd name="T84" fmla="*/ 0 w 9933"/>
                  <a:gd name="T85" fmla="*/ 1512 h 9069"/>
                  <a:gd name="T86" fmla="*/ 16 w 9933"/>
                  <a:gd name="T87" fmla="*/ 6060 h 9069"/>
                  <a:gd name="T88" fmla="*/ 149 w 9933"/>
                  <a:gd name="T89" fmla="*/ 6485 h 9069"/>
                  <a:gd name="T90" fmla="*/ 392 w 9933"/>
                  <a:gd name="T91" fmla="*/ 6846 h 9069"/>
                  <a:gd name="T92" fmla="*/ 727 w 9933"/>
                  <a:gd name="T93" fmla="*/ 7122 h 9069"/>
                  <a:gd name="T94" fmla="*/ 1133 w 9933"/>
                  <a:gd name="T95" fmla="*/ 7293 h 9069"/>
                  <a:gd name="T96" fmla="*/ 1512 w 9933"/>
                  <a:gd name="T97" fmla="*/ 7341 h 9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933" h="9069">
                    <a:moveTo>
                      <a:pt x="1512" y="7341"/>
                    </a:moveTo>
                    <a:lnTo>
                      <a:pt x="2375" y="7341"/>
                    </a:lnTo>
                    <a:lnTo>
                      <a:pt x="2375" y="8853"/>
                    </a:lnTo>
                    <a:lnTo>
                      <a:pt x="2375" y="8874"/>
                    </a:lnTo>
                    <a:lnTo>
                      <a:pt x="2385" y="8917"/>
                    </a:lnTo>
                    <a:lnTo>
                      <a:pt x="2401" y="8955"/>
                    </a:lnTo>
                    <a:lnTo>
                      <a:pt x="2425" y="8989"/>
                    </a:lnTo>
                    <a:lnTo>
                      <a:pt x="2453" y="9019"/>
                    </a:lnTo>
                    <a:lnTo>
                      <a:pt x="2488" y="9043"/>
                    </a:lnTo>
                    <a:lnTo>
                      <a:pt x="2527" y="9059"/>
                    </a:lnTo>
                    <a:lnTo>
                      <a:pt x="2568" y="9067"/>
                    </a:lnTo>
                    <a:lnTo>
                      <a:pt x="2591" y="9069"/>
                    </a:lnTo>
                    <a:lnTo>
                      <a:pt x="2612" y="9067"/>
                    </a:lnTo>
                    <a:lnTo>
                      <a:pt x="2654" y="9059"/>
                    </a:lnTo>
                    <a:lnTo>
                      <a:pt x="2693" y="9043"/>
                    </a:lnTo>
                    <a:lnTo>
                      <a:pt x="2728" y="9019"/>
                    </a:lnTo>
                    <a:lnTo>
                      <a:pt x="2743" y="9004"/>
                    </a:lnTo>
                    <a:lnTo>
                      <a:pt x="4408" y="7341"/>
                    </a:lnTo>
                    <a:lnTo>
                      <a:pt x="4750" y="7341"/>
                    </a:lnTo>
                    <a:lnTo>
                      <a:pt x="4750" y="6909"/>
                    </a:lnTo>
                    <a:lnTo>
                      <a:pt x="4319" y="6909"/>
                    </a:lnTo>
                    <a:lnTo>
                      <a:pt x="4297" y="6910"/>
                    </a:lnTo>
                    <a:lnTo>
                      <a:pt x="4256" y="6919"/>
                    </a:lnTo>
                    <a:lnTo>
                      <a:pt x="4217" y="6934"/>
                    </a:lnTo>
                    <a:lnTo>
                      <a:pt x="4181" y="6958"/>
                    </a:lnTo>
                    <a:lnTo>
                      <a:pt x="4166" y="6972"/>
                    </a:lnTo>
                    <a:lnTo>
                      <a:pt x="2807" y="8330"/>
                    </a:lnTo>
                    <a:lnTo>
                      <a:pt x="2807" y="7125"/>
                    </a:lnTo>
                    <a:lnTo>
                      <a:pt x="2806" y="7103"/>
                    </a:lnTo>
                    <a:lnTo>
                      <a:pt x="2798" y="7061"/>
                    </a:lnTo>
                    <a:lnTo>
                      <a:pt x="2781" y="7022"/>
                    </a:lnTo>
                    <a:lnTo>
                      <a:pt x="2758" y="6987"/>
                    </a:lnTo>
                    <a:lnTo>
                      <a:pt x="2728" y="6958"/>
                    </a:lnTo>
                    <a:lnTo>
                      <a:pt x="2694" y="6935"/>
                    </a:lnTo>
                    <a:lnTo>
                      <a:pt x="2656" y="6919"/>
                    </a:lnTo>
                    <a:lnTo>
                      <a:pt x="2613" y="6910"/>
                    </a:lnTo>
                    <a:lnTo>
                      <a:pt x="2591" y="6909"/>
                    </a:lnTo>
                    <a:lnTo>
                      <a:pt x="1512" y="6909"/>
                    </a:lnTo>
                    <a:lnTo>
                      <a:pt x="1456" y="6908"/>
                    </a:lnTo>
                    <a:lnTo>
                      <a:pt x="1346" y="6897"/>
                    </a:lnTo>
                    <a:lnTo>
                      <a:pt x="1241" y="6875"/>
                    </a:lnTo>
                    <a:lnTo>
                      <a:pt x="1140" y="6843"/>
                    </a:lnTo>
                    <a:lnTo>
                      <a:pt x="1043" y="6802"/>
                    </a:lnTo>
                    <a:lnTo>
                      <a:pt x="951" y="6753"/>
                    </a:lnTo>
                    <a:lnTo>
                      <a:pt x="865" y="6694"/>
                    </a:lnTo>
                    <a:lnTo>
                      <a:pt x="786" y="6629"/>
                    </a:lnTo>
                    <a:lnTo>
                      <a:pt x="712" y="6555"/>
                    </a:lnTo>
                    <a:lnTo>
                      <a:pt x="646" y="6476"/>
                    </a:lnTo>
                    <a:lnTo>
                      <a:pt x="588" y="6390"/>
                    </a:lnTo>
                    <a:lnTo>
                      <a:pt x="539" y="6298"/>
                    </a:lnTo>
                    <a:lnTo>
                      <a:pt x="498" y="6201"/>
                    </a:lnTo>
                    <a:lnTo>
                      <a:pt x="466" y="6100"/>
                    </a:lnTo>
                    <a:lnTo>
                      <a:pt x="444" y="5993"/>
                    </a:lnTo>
                    <a:lnTo>
                      <a:pt x="433" y="5885"/>
                    </a:lnTo>
                    <a:lnTo>
                      <a:pt x="432" y="5829"/>
                    </a:lnTo>
                    <a:lnTo>
                      <a:pt x="432" y="1512"/>
                    </a:lnTo>
                    <a:lnTo>
                      <a:pt x="433" y="1455"/>
                    </a:lnTo>
                    <a:lnTo>
                      <a:pt x="444" y="1346"/>
                    </a:lnTo>
                    <a:lnTo>
                      <a:pt x="466" y="1241"/>
                    </a:lnTo>
                    <a:lnTo>
                      <a:pt x="498" y="1140"/>
                    </a:lnTo>
                    <a:lnTo>
                      <a:pt x="539" y="1043"/>
                    </a:lnTo>
                    <a:lnTo>
                      <a:pt x="588" y="951"/>
                    </a:lnTo>
                    <a:lnTo>
                      <a:pt x="646" y="865"/>
                    </a:lnTo>
                    <a:lnTo>
                      <a:pt x="712" y="786"/>
                    </a:lnTo>
                    <a:lnTo>
                      <a:pt x="786" y="712"/>
                    </a:lnTo>
                    <a:lnTo>
                      <a:pt x="865" y="646"/>
                    </a:lnTo>
                    <a:lnTo>
                      <a:pt x="951" y="588"/>
                    </a:lnTo>
                    <a:lnTo>
                      <a:pt x="1043" y="538"/>
                    </a:lnTo>
                    <a:lnTo>
                      <a:pt x="1140" y="497"/>
                    </a:lnTo>
                    <a:lnTo>
                      <a:pt x="1241" y="465"/>
                    </a:lnTo>
                    <a:lnTo>
                      <a:pt x="1346" y="444"/>
                    </a:lnTo>
                    <a:lnTo>
                      <a:pt x="1456" y="432"/>
                    </a:lnTo>
                    <a:lnTo>
                      <a:pt x="1512" y="432"/>
                    </a:lnTo>
                    <a:lnTo>
                      <a:pt x="8421" y="432"/>
                    </a:lnTo>
                    <a:lnTo>
                      <a:pt x="8477" y="432"/>
                    </a:lnTo>
                    <a:lnTo>
                      <a:pt x="8585" y="444"/>
                    </a:lnTo>
                    <a:lnTo>
                      <a:pt x="8690" y="465"/>
                    </a:lnTo>
                    <a:lnTo>
                      <a:pt x="8793" y="497"/>
                    </a:lnTo>
                    <a:lnTo>
                      <a:pt x="8888" y="538"/>
                    </a:lnTo>
                    <a:lnTo>
                      <a:pt x="8981" y="588"/>
                    </a:lnTo>
                    <a:lnTo>
                      <a:pt x="9067" y="646"/>
                    </a:lnTo>
                    <a:lnTo>
                      <a:pt x="9147" y="712"/>
                    </a:lnTo>
                    <a:lnTo>
                      <a:pt x="9220" y="786"/>
                    </a:lnTo>
                    <a:lnTo>
                      <a:pt x="9286" y="865"/>
                    </a:lnTo>
                    <a:lnTo>
                      <a:pt x="9345" y="951"/>
                    </a:lnTo>
                    <a:lnTo>
                      <a:pt x="9394" y="1043"/>
                    </a:lnTo>
                    <a:lnTo>
                      <a:pt x="9435" y="1140"/>
                    </a:lnTo>
                    <a:lnTo>
                      <a:pt x="9466" y="1241"/>
                    </a:lnTo>
                    <a:lnTo>
                      <a:pt x="9488" y="1346"/>
                    </a:lnTo>
                    <a:lnTo>
                      <a:pt x="9499" y="1455"/>
                    </a:lnTo>
                    <a:lnTo>
                      <a:pt x="9501" y="1512"/>
                    </a:lnTo>
                    <a:lnTo>
                      <a:pt x="9501" y="4749"/>
                    </a:lnTo>
                    <a:lnTo>
                      <a:pt x="9933" y="4749"/>
                    </a:lnTo>
                    <a:lnTo>
                      <a:pt x="9933" y="1512"/>
                    </a:lnTo>
                    <a:lnTo>
                      <a:pt x="9931" y="1434"/>
                    </a:lnTo>
                    <a:lnTo>
                      <a:pt x="9915" y="1281"/>
                    </a:lnTo>
                    <a:lnTo>
                      <a:pt x="9885" y="1133"/>
                    </a:lnTo>
                    <a:lnTo>
                      <a:pt x="9841" y="991"/>
                    </a:lnTo>
                    <a:lnTo>
                      <a:pt x="9784" y="855"/>
                    </a:lnTo>
                    <a:lnTo>
                      <a:pt x="9714" y="727"/>
                    </a:lnTo>
                    <a:lnTo>
                      <a:pt x="9632" y="607"/>
                    </a:lnTo>
                    <a:lnTo>
                      <a:pt x="9540" y="495"/>
                    </a:lnTo>
                    <a:lnTo>
                      <a:pt x="9438" y="392"/>
                    </a:lnTo>
                    <a:lnTo>
                      <a:pt x="9326" y="301"/>
                    </a:lnTo>
                    <a:lnTo>
                      <a:pt x="9204" y="219"/>
                    </a:lnTo>
                    <a:lnTo>
                      <a:pt x="9076" y="149"/>
                    </a:lnTo>
                    <a:lnTo>
                      <a:pt x="8940" y="91"/>
                    </a:lnTo>
                    <a:lnTo>
                      <a:pt x="8798" y="46"/>
                    </a:lnTo>
                    <a:lnTo>
                      <a:pt x="8650" y="16"/>
                    </a:lnTo>
                    <a:lnTo>
                      <a:pt x="8499" y="1"/>
                    </a:lnTo>
                    <a:lnTo>
                      <a:pt x="8421" y="0"/>
                    </a:lnTo>
                    <a:lnTo>
                      <a:pt x="1512" y="0"/>
                    </a:lnTo>
                    <a:lnTo>
                      <a:pt x="1434" y="1"/>
                    </a:lnTo>
                    <a:lnTo>
                      <a:pt x="1281" y="16"/>
                    </a:lnTo>
                    <a:lnTo>
                      <a:pt x="1133" y="46"/>
                    </a:lnTo>
                    <a:lnTo>
                      <a:pt x="992" y="91"/>
                    </a:lnTo>
                    <a:lnTo>
                      <a:pt x="856" y="149"/>
                    </a:lnTo>
                    <a:lnTo>
                      <a:pt x="727" y="219"/>
                    </a:lnTo>
                    <a:lnTo>
                      <a:pt x="607" y="301"/>
                    </a:lnTo>
                    <a:lnTo>
                      <a:pt x="495" y="392"/>
                    </a:lnTo>
                    <a:lnTo>
                      <a:pt x="392" y="495"/>
                    </a:lnTo>
                    <a:lnTo>
                      <a:pt x="301" y="607"/>
                    </a:lnTo>
                    <a:lnTo>
                      <a:pt x="219" y="727"/>
                    </a:lnTo>
                    <a:lnTo>
                      <a:pt x="149" y="855"/>
                    </a:lnTo>
                    <a:lnTo>
                      <a:pt x="92" y="991"/>
                    </a:lnTo>
                    <a:lnTo>
                      <a:pt x="48" y="1133"/>
                    </a:lnTo>
                    <a:lnTo>
                      <a:pt x="16" y="1281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5829"/>
                    </a:lnTo>
                    <a:lnTo>
                      <a:pt x="1" y="5907"/>
                    </a:lnTo>
                    <a:lnTo>
                      <a:pt x="16" y="6060"/>
                    </a:lnTo>
                    <a:lnTo>
                      <a:pt x="48" y="6208"/>
                    </a:lnTo>
                    <a:lnTo>
                      <a:pt x="92" y="6349"/>
                    </a:lnTo>
                    <a:lnTo>
                      <a:pt x="149" y="6485"/>
                    </a:lnTo>
                    <a:lnTo>
                      <a:pt x="219" y="6612"/>
                    </a:lnTo>
                    <a:lnTo>
                      <a:pt x="301" y="6734"/>
                    </a:lnTo>
                    <a:lnTo>
                      <a:pt x="392" y="6846"/>
                    </a:lnTo>
                    <a:lnTo>
                      <a:pt x="495" y="6949"/>
                    </a:lnTo>
                    <a:lnTo>
                      <a:pt x="607" y="7040"/>
                    </a:lnTo>
                    <a:lnTo>
                      <a:pt x="727" y="7122"/>
                    </a:lnTo>
                    <a:lnTo>
                      <a:pt x="856" y="7192"/>
                    </a:lnTo>
                    <a:lnTo>
                      <a:pt x="992" y="7249"/>
                    </a:lnTo>
                    <a:lnTo>
                      <a:pt x="1133" y="7293"/>
                    </a:lnTo>
                    <a:lnTo>
                      <a:pt x="1281" y="7323"/>
                    </a:lnTo>
                    <a:lnTo>
                      <a:pt x="1434" y="7340"/>
                    </a:lnTo>
                    <a:lnTo>
                      <a:pt x="1512" y="734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Freeform 62">
                <a:extLst>
                  <a:ext uri="{FF2B5EF4-FFF2-40B4-BE49-F238E27FC236}">
                    <a16:creationId xmlns:a16="http://schemas.microsoft.com/office/drawing/2014/main" id="{C7EDD8BB-FC0A-4A75-B7F7-CA695493B0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7" y="1729"/>
                <a:ext cx="2592" cy="2591"/>
              </a:xfrm>
              <a:custGeom>
                <a:avLst/>
                <a:gdLst>
                  <a:gd name="T0" fmla="*/ 1433 w 7774"/>
                  <a:gd name="T1" fmla="*/ 2 h 7773"/>
                  <a:gd name="T2" fmla="*/ 992 w 7774"/>
                  <a:gd name="T3" fmla="*/ 92 h 7773"/>
                  <a:gd name="T4" fmla="*/ 608 w 7774"/>
                  <a:gd name="T5" fmla="*/ 301 h 7773"/>
                  <a:gd name="T6" fmla="*/ 300 w 7774"/>
                  <a:gd name="T7" fmla="*/ 607 h 7773"/>
                  <a:gd name="T8" fmla="*/ 91 w 7774"/>
                  <a:gd name="T9" fmla="*/ 993 h 7773"/>
                  <a:gd name="T10" fmla="*/ 1 w 7774"/>
                  <a:gd name="T11" fmla="*/ 1434 h 7773"/>
                  <a:gd name="T12" fmla="*/ 1 w 7774"/>
                  <a:gd name="T13" fmla="*/ 4613 h 7773"/>
                  <a:gd name="T14" fmla="*/ 91 w 7774"/>
                  <a:gd name="T15" fmla="*/ 5055 h 7773"/>
                  <a:gd name="T16" fmla="*/ 300 w 7774"/>
                  <a:gd name="T17" fmla="*/ 5439 h 7773"/>
                  <a:gd name="T18" fmla="*/ 608 w 7774"/>
                  <a:gd name="T19" fmla="*/ 5746 h 7773"/>
                  <a:gd name="T20" fmla="*/ 992 w 7774"/>
                  <a:gd name="T21" fmla="*/ 5956 h 7773"/>
                  <a:gd name="T22" fmla="*/ 1433 w 7774"/>
                  <a:gd name="T23" fmla="*/ 6044 h 7773"/>
                  <a:gd name="T24" fmla="*/ 5461 w 7774"/>
                  <a:gd name="T25" fmla="*/ 7710 h 7773"/>
                  <a:gd name="T26" fmla="*/ 5553 w 7774"/>
                  <a:gd name="T27" fmla="*/ 7765 h 7773"/>
                  <a:gd name="T28" fmla="*/ 5676 w 7774"/>
                  <a:gd name="T29" fmla="*/ 7765 h 7773"/>
                  <a:gd name="T30" fmla="*/ 5767 w 7774"/>
                  <a:gd name="T31" fmla="*/ 7710 h 7773"/>
                  <a:gd name="T32" fmla="*/ 5821 w 7774"/>
                  <a:gd name="T33" fmla="*/ 7620 h 7773"/>
                  <a:gd name="T34" fmla="*/ 5830 w 7774"/>
                  <a:gd name="T35" fmla="*/ 6047 h 7773"/>
                  <a:gd name="T36" fmla="*/ 6492 w 7774"/>
                  <a:gd name="T37" fmla="*/ 6029 h 7773"/>
                  <a:gd name="T38" fmla="*/ 6917 w 7774"/>
                  <a:gd name="T39" fmla="*/ 5898 h 7773"/>
                  <a:gd name="T40" fmla="*/ 7278 w 7774"/>
                  <a:gd name="T41" fmla="*/ 5653 h 7773"/>
                  <a:gd name="T42" fmla="*/ 7554 w 7774"/>
                  <a:gd name="T43" fmla="*/ 5319 h 7773"/>
                  <a:gd name="T44" fmla="*/ 7726 w 7774"/>
                  <a:gd name="T45" fmla="*/ 4913 h 7773"/>
                  <a:gd name="T46" fmla="*/ 7774 w 7774"/>
                  <a:gd name="T47" fmla="*/ 4535 h 7773"/>
                  <a:gd name="T48" fmla="*/ 7756 w 7774"/>
                  <a:gd name="T49" fmla="*/ 1282 h 7773"/>
                  <a:gd name="T50" fmla="*/ 7625 w 7774"/>
                  <a:gd name="T51" fmla="*/ 857 h 7773"/>
                  <a:gd name="T52" fmla="*/ 7380 w 7774"/>
                  <a:gd name="T53" fmla="*/ 497 h 7773"/>
                  <a:gd name="T54" fmla="*/ 7045 w 7774"/>
                  <a:gd name="T55" fmla="*/ 219 h 7773"/>
                  <a:gd name="T56" fmla="*/ 6639 w 7774"/>
                  <a:gd name="T57" fmla="*/ 48 h 7773"/>
                  <a:gd name="T58" fmla="*/ 6262 w 7774"/>
                  <a:gd name="T59" fmla="*/ 0 h 7773"/>
                  <a:gd name="T60" fmla="*/ 7330 w 7774"/>
                  <a:gd name="T61" fmla="*/ 4699 h 7773"/>
                  <a:gd name="T62" fmla="*/ 7235 w 7774"/>
                  <a:gd name="T63" fmla="*/ 5003 h 7773"/>
                  <a:gd name="T64" fmla="*/ 7060 w 7774"/>
                  <a:gd name="T65" fmla="*/ 5261 h 7773"/>
                  <a:gd name="T66" fmla="*/ 6821 w 7774"/>
                  <a:gd name="T67" fmla="*/ 5458 h 7773"/>
                  <a:gd name="T68" fmla="*/ 6531 w 7774"/>
                  <a:gd name="T69" fmla="*/ 5581 h 7773"/>
                  <a:gd name="T70" fmla="*/ 6262 w 7774"/>
                  <a:gd name="T71" fmla="*/ 5615 h 7773"/>
                  <a:gd name="T72" fmla="*/ 5550 w 7774"/>
                  <a:gd name="T73" fmla="*/ 5623 h 7773"/>
                  <a:gd name="T74" fmla="*/ 5448 w 7774"/>
                  <a:gd name="T75" fmla="*/ 5693 h 7773"/>
                  <a:gd name="T76" fmla="*/ 5398 w 7774"/>
                  <a:gd name="T77" fmla="*/ 5808 h 7773"/>
                  <a:gd name="T78" fmla="*/ 4040 w 7774"/>
                  <a:gd name="T79" fmla="*/ 5678 h 7773"/>
                  <a:gd name="T80" fmla="*/ 3950 w 7774"/>
                  <a:gd name="T81" fmla="*/ 5623 h 7773"/>
                  <a:gd name="T82" fmla="*/ 1511 w 7774"/>
                  <a:gd name="T83" fmla="*/ 5615 h 7773"/>
                  <a:gd name="T84" fmla="*/ 1242 w 7774"/>
                  <a:gd name="T85" fmla="*/ 5581 h 7773"/>
                  <a:gd name="T86" fmla="*/ 952 w 7774"/>
                  <a:gd name="T87" fmla="*/ 5458 h 7773"/>
                  <a:gd name="T88" fmla="*/ 713 w 7774"/>
                  <a:gd name="T89" fmla="*/ 5261 h 7773"/>
                  <a:gd name="T90" fmla="*/ 538 w 7774"/>
                  <a:gd name="T91" fmla="*/ 5003 h 7773"/>
                  <a:gd name="T92" fmla="*/ 444 w 7774"/>
                  <a:gd name="T93" fmla="*/ 4699 h 7773"/>
                  <a:gd name="T94" fmla="*/ 431 w 7774"/>
                  <a:gd name="T95" fmla="*/ 1512 h 7773"/>
                  <a:gd name="T96" fmla="*/ 466 w 7774"/>
                  <a:gd name="T97" fmla="*/ 1243 h 7773"/>
                  <a:gd name="T98" fmla="*/ 589 w 7774"/>
                  <a:gd name="T99" fmla="*/ 953 h 7773"/>
                  <a:gd name="T100" fmla="*/ 785 w 7774"/>
                  <a:gd name="T101" fmla="*/ 712 h 7773"/>
                  <a:gd name="T102" fmla="*/ 1044 w 7774"/>
                  <a:gd name="T103" fmla="*/ 539 h 7773"/>
                  <a:gd name="T104" fmla="*/ 1347 w 7774"/>
                  <a:gd name="T105" fmla="*/ 445 h 7773"/>
                  <a:gd name="T106" fmla="*/ 6262 w 7774"/>
                  <a:gd name="T107" fmla="*/ 432 h 7773"/>
                  <a:gd name="T108" fmla="*/ 6531 w 7774"/>
                  <a:gd name="T109" fmla="*/ 466 h 7773"/>
                  <a:gd name="T110" fmla="*/ 6821 w 7774"/>
                  <a:gd name="T111" fmla="*/ 589 h 7773"/>
                  <a:gd name="T112" fmla="*/ 7060 w 7774"/>
                  <a:gd name="T113" fmla="*/ 786 h 7773"/>
                  <a:gd name="T114" fmla="*/ 7235 w 7774"/>
                  <a:gd name="T115" fmla="*/ 1045 h 7773"/>
                  <a:gd name="T116" fmla="*/ 7330 w 7774"/>
                  <a:gd name="T117" fmla="*/ 1348 h 7773"/>
                  <a:gd name="T118" fmla="*/ 7342 w 7774"/>
                  <a:gd name="T119" fmla="*/ 4535 h 7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74" h="7773">
                    <a:moveTo>
                      <a:pt x="6262" y="0"/>
                    </a:moveTo>
                    <a:lnTo>
                      <a:pt x="1511" y="0"/>
                    </a:lnTo>
                    <a:lnTo>
                      <a:pt x="1433" y="2"/>
                    </a:lnTo>
                    <a:lnTo>
                      <a:pt x="1282" y="18"/>
                    </a:lnTo>
                    <a:lnTo>
                      <a:pt x="1134" y="48"/>
                    </a:lnTo>
                    <a:lnTo>
                      <a:pt x="992" y="92"/>
                    </a:lnTo>
                    <a:lnTo>
                      <a:pt x="857" y="149"/>
                    </a:lnTo>
                    <a:lnTo>
                      <a:pt x="728" y="219"/>
                    </a:lnTo>
                    <a:lnTo>
                      <a:pt x="608" y="301"/>
                    </a:lnTo>
                    <a:lnTo>
                      <a:pt x="496" y="394"/>
                    </a:lnTo>
                    <a:lnTo>
                      <a:pt x="393" y="497"/>
                    </a:lnTo>
                    <a:lnTo>
                      <a:pt x="300" y="607"/>
                    </a:lnTo>
                    <a:lnTo>
                      <a:pt x="220" y="729"/>
                    </a:lnTo>
                    <a:lnTo>
                      <a:pt x="149" y="857"/>
                    </a:lnTo>
                    <a:lnTo>
                      <a:pt x="91" y="993"/>
                    </a:lnTo>
                    <a:lnTo>
                      <a:pt x="47" y="1135"/>
                    </a:lnTo>
                    <a:lnTo>
                      <a:pt x="17" y="1282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4535"/>
                    </a:lnTo>
                    <a:lnTo>
                      <a:pt x="1" y="4613"/>
                    </a:lnTo>
                    <a:lnTo>
                      <a:pt x="17" y="4765"/>
                    </a:lnTo>
                    <a:lnTo>
                      <a:pt x="47" y="4913"/>
                    </a:lnTo>
                    <a:lnTo>
                      <a:pt x="91" y="5055"/>
                    </a:lnTo>
                    <a:lnTo>
                      <a:pt x="149" y="5190"/>
                    </a:lnTo>
                    <a:lnTo>
                      <a:pt x="220" y="5319"/>
                    </a:lnTo>
                    <a:lnTo>
                      <a:pt x="300" y="5439"/>
                    </a:lnTo>
                    <a:lnTo>
                      <a:pt x="393" y="5551"/>
                    </a:lnTo>
                    <a:lnTo>
                      <a:pt x="496" y="5653"/>
                    </a:lnTo>
                    <a:lnTo>
                      <a:pt x="608" y="5746"/>
                    </a:lnTo>
                    <a:lnTo>
                      <a:pt x="728" y="5827"/>
                    </a:lnTo>
                    <a:lnTo>
                      <a:pt x="857" y="5898"/>
                    </a:lnTo>
                    <a:lnTo>
                      <a:pt x="992" y="5956"/>
                    </a:lnTo>
                    <a:lnTo>
                      <a:pt x="1134" y="5999"/>
                    </a:lnTo>
                    <a:lnTo>
                      <a:pt x="1282" y="6029"/>
                    </a:lnTo>
                    <a:lnTo>
                      <a:pt x="1433" y="6044"/>
                    </a:lnTo>
                    <a:lnTo>
                      <a:pt x="1511" y="6047"/>
                    </a:lnTo>
                    <a:lnTo>
                      <a:pt x="3798" y="6047"/>
                    </a:lnTo>
                    <a:lnTo>
                      <a:pt x="5461" y="7710"/>
                    </a:lnTo>
                    <a:lnTo>
                      <a:pt x="5478" y="7726"/>
                    </a:lnTo>
                    <a:lnTo>
                      <a:pt x="5513" y="7749"/>
                    </a:lnTo>
                    <a:lnTo>
                      <a:pt x="5553" y="7765"/>
                    </a:lnTo>
                    <a:lnTo>
                      <a:pt x="5594" y="7773"/>
                    </a:lnTo>
                    <a:lnTo>
                      <a:pt x="5635" y="7773"/>
                    </a:lnTo>
                    <a:lnTo>
                      <a:pt x="5676" y="7765"/>
                    </a:lnTo>
                    <a:lnTo>
                      <a:pt x="5714" y="7749"/>
                    </a:lnTo>
                    <a:lnTo>
                      <a:pt x="5751" y="7726"/>
                    </a:lnTo>
                    <a:lnTo>
                      <a:pt x="5767" y="7710"/>
                    </a:lnTo>
                    <a:lnTo>
                      <a:pt x="5781" y="7695"/>
                    </a:lnTo>
                    <a:lnTo>
                      <a:pt x="5804" y="7660"/>
                    </a:lnTo>
                    <a:lnTo>
                      <a:pt x="5821" y="7620"/>
                    </a:lnTo>
                    <a:lnTo>
                      <a:pt x="5829" y="7579"/>
                    </a:lnTo>
                    <a:lnTo>
                      <a:pt x="5830" y="7557"/>
                    </a:lnTo>
                    <a:lnTo>
                      <a:pt x="5830" y="6047"/>
                    </a:lnTo>
                    <a:lnTo>
                      <a:pt x="6262" y="6047"/>
                    </a:lnTo>
                    <a:lnTo>
                      <a:pt x="6340" y="6044"/>
                    </a:lnTo>
                    <a:lnTo>
                      <a:pt x="6492" y="6029"/>
                    </a:lnTo>
                    <a:lnTo>
                      <a:pt x="6639" y="5999"/>
                    </a:lnTo>
                    <a:lnTo>
                      <a:pt x="6782" y="5956"/>
                    </a:lnTo>
                    <a:lnTo>
                      <a:pt x="6917" y="5898"/>
                    </a:lnTo>
                    <a:lnTo>
                      <a:pt x="7045" y="5827"/>
                    </a:lnTo>
                    <a:lnTo>
                      <a:pt x="7166" y="5746"/>
                    </a:lnTo>
                    <a:lnTo>
                      <a:pt x="7278" y="5653"/>
                    </a:lnTo>
                    <a:lnTo>
                      <a:pt x="7380" y="5551"/>
                    </a:lnTo>
                    <a:lnTo>
                      <a:pt x="7473" y="5439"/>
                    </a:lnTo>
                    <a:lnTo>
                      <a:pt x="7554" y="5319"/>
                    </a:lnTo>
                    <a:lnTo>
                      <a:pt x="7625" y="5190"/>
                    </a:lnTo>
                    <a:lnTo>
                      <a:pt x="7682" y="5055"/>
                    </a:lnTo>
                    <a:lnTo>
                      <a:pt x="7726" y="4913"/>
                    </a:lnTo>
                    <a:lnTo>
                      <a:pt x="7756" y="4765"/>
                    </a:lnTo>
                    <a:lnTo>
                      <a:pt x="7773" y="4613"/>
                    </a:lnTo>
                    <a:lnTo>
                      <a:pt x="7774" y="4535"/>
                    </a:lnTo>
                    <a:lnTo>
                      <a:pt x="7774" y="1512"/>
                    </a:lnTo>
                    <a:lnTo>
                      <a:pt x="7773" y="1434"/>
                    </a:lnTo>
                    <a:lnTo>
                      <a:pt x="7756" y="1282"/>
                    </a:lnTo>
                    <a:lnTo>
                      <a:pt x="7726" y="1135"/>
                    </a:lnTo>
                    <a:lnTo>
                      <a:pt x="7682" y="993"/>
                    </a:lnTo>
                    <a:lnTo>
                      <a:pt x="7625" y="857"/>
                    </a:lnTo>
                    <a:lnTo>
                      <a:pt x="7554" y="729"/>
                    </a:lnTo>
                    <a:lnTo>
                      <a:pt x="7473" y="607"/>
                    </a:lnTo>
                    <a:lnTo>
                      <a:pt x="7380" y="497"/>
                    </a:lnTo>
                    <a:lnTo>
                      <a:pt x="7278" y="394"/>
                    </a:lnTo>
                    <a:lnTo>
                      <a:pt x="7166" y="301"/>
                    </a:lnTo>
                    <a:lnTo>
                      <a:pt x="7045" y="219"/>
                    </a:lnTo>
                    <a:lnTo>
                      <a:pt x="6917" y="149"/>
                    </a:lnTo>
                    <a:lnTo>
                      <a:pt x="6782" y="92"/>
                    </a:lnTo>
                    <a:lnTo>
                      <a:pt x="6639" y="48"/>
                    </a:lnTo>
                    <a:lnTo>
                      <a:pt x="6492" y="18"/>
                    </a:lnTo>
                    <a:lnTo>
                      <a:pt x="6340" y="2"/>
                    </a:lnTo>
                    <a:lnTo>
                      <a:pt x="6262" y="0"/>
                    </a:lnTo>
                    <a:close/>
                    <a:moveTo>
                      <a:pt x="7342" y="4535"/>
                    </a:moveTo>
                    <a:lnTo>
                      <a:pt x="7341" y="4590"/>
                    </a:lnTo>
                    <a:lnTo>
                      <a:pt x="7330" y="4699"/>
                    </a:lnTo>
                    <a:lnTo>
                      <a:pt x="7308" y="4805"/>
                    </a:lnTo>
                    <a:lnTo>
                      <a:pt x="7276" y="4906"/>
                    </a:lnTo>
                    <a:lnTo>
                      <a:pt x="7235" y="5003"/>
                    </a:lnTo>
                    <a:lnTo>
                      <a:pt x="7185" y="5094"/>
                    </a:lnTo>
                    <a:lnTo>
                      <a:pt x="7127" y="5181"/>
                    </a:lnTo>
                    <a:lnTo>
                      <a:pt x="7060" y="5261"/>
                    </a:lnTo>
                    <a:lnTo>
                      <a:pt x="6988" y="5334"/>
                    </a:lnTo>
                    <a:lnTo>
                      <a:pt x="6907" y="5401"/>
                    </a:lnTo>
                    <a:lnTo>
                      <a:pt x="6821" y="5458"/>
                    </a:lnTo>
                    <a:lnTo>
                      <a:pt x="6730" y="5509"/>
                    </a:lnTo>
                    <a:lnTo>
                      <a:pt x="6633" y="5550"/>
                    </a:lnTo>
                    <a:lnTo>
                      <a:pt x="6531" y="5581"/>
                    </a:lnTo>
                    <a:lnTo>
                      <a:pt x="6426" y="5603"/>
                    </a:lnTo>
                    <a:lnTo>
                      <a:pt x="6317" y="5614"/>
                    </a:lnTo>
                    <a:lnTo>
                      <a:pt x="6262" y="5615"/>
                    </a:lnTo>
                    <a:lnTo>
                      <a:pt x="5614" y="5615"/>
                    </a:lnTo>
                    <a:lnTo>
                      <a:pt x="5592" y="5615"/>
                    </a:lnTo>
                    <a:lnTo>
                      <a:pt x="5550" y="5623"/>
                    </a:lnTo>
                    <a:lnTo>
                      <a:pt x="5510" y="5640"/>
                    </a:lnTo>
                    <a:lnTo>
                      <a:pt x="5476" y="5663"/>
                    </a:lnTo>
                    <a:lnTo>
                      <a:pt x="5448" y="5693"/>
                    </a:lnTo>
                    <a:lnTo>
                      <a:pt x="5424" y="5727"/>
                    </a:lnTo>
                    <a:lnTo>
                      <a:pt x="5408" y="5766"/>
                    </a:lnTo>
                    <a:lnTo>
                      <a:pt x="5398" y="5808"/>
                    </a:lnTo>
                    <a:lnTo>
                      <a:pt x="5398" y="5831"/>
                    </a:lnTo>
                    <a:lnTo>
                      <a:pt x="5398" y="7037"/>
                    </a:lnTo>
                    <a:lnTo>
                      <a:pt x="4040" y="5678"/>
                    </a:lnTo>
                    <a:lnTo>
                      <a:pt x="4023" y="5663"/>
                    </a:lnTo>
                    <a:lnTo>
                      <a:pt x="3988" y="5640"/>
                    </a:lnTo>
                    <a:lnTo>
                      <a:pt x="3950" y="5623"/>
                    </a:lnTo>
                    <a:lnTo>
                      <a:pt x="3909" y="5615"/>
                    </a:lnTo>
                    <a:lnTo>
                      <a:pt x="3887" y="5615"/>
                    </a:lnTo>
                    <a:lnTo>
                      <a:pt x="1511" y="5615"/>
                    </a:lnTo>
                    <a:lnTo>
                      <a:pt x="1457" y="5614"/>
                    </a:lnTo>
                    <a:lnTo>
                      <a:pt x="1347" y="5603"/>
                    </a:lnTo>
                    <a:lnTo>
                      <a:pt x="1242" y="5581"/>
                    </a:lnTo>
                    <a:lnTo>
                      <a:pt x="1141" y="5550"/>
                    </a:lnTo>
                    <a:lnTo>
                      <a:pt x="1044" y="5509"/>
                    </a:lnTo>
                    <a:lnTo>
                      <a:pt x="952" y="5458"/>
                    </a:lnTo>
                    <a:lnTo>
                      <a:pt x="866" y="5401"/>
                    </a:lnTo>
                    <a:lnTo>
                      <a:pt x="785" y="5334"/>
                    </a:lnTo>
                    <a:lnTo>
                      <a:pt x="713" y="5261"/>
                    </a:lnTo>
                    <a:lnTo>
                      <a:pt x="646" y="5181"/>
                    </a:lnTo>
                    <a:lnTo>
                      <a:pt x="589" y="5094"/>
                    </a:lnTo>
                    <a:lnTo>
                      <a:pt x="538" y="5003"/>
                    </a:lnTo>
                    <a:lnTo>
                      <a:pt x="497" y="4906"/>
                    </a:lnTo>
                    <a:lnTo>
                      <a:pt x="466" y="4805"/>
                    </a:lnTo>
                    <a:lnTo>
                      <a:pt x="444" y="4699"/>
                    </a:lnTo>
                    <a:lnTo>
                      <a:pt x="433" y="4590"/>
                    </a:lnTo>
                    <a:lnTo>
                      <a:pt x="431" y="4535"/>
                    </a:lnTo>
                    <a:lnTo>
                      <a:pt x="431" y="1512"/>
                    </a:lnTo>
                    <a:lnTo>
                      <a:pt x="433" y="1456"/>
                    </a:lnTo>
                    <a:lnTo>
                      <a:pt x="444" y="1348"/>
                    </a:lnTo>
                    <a:lnTo>
                      <a:pt x="466" y="1243"/>
                    </a:lnTo>
                    <a:lnTo>
                      <a:pt x="497" y="1140"/>
                    </a:lnTo>
                    <a:lnTo>
                      <a:pt x="538" y="1045"/>
                    </a:lnTo>
                    <a:lnTo>
                      <a:pt x="589" y="953"/>
                    </a:lnTo>
                    <a:lnTo>
                      <a:pt x="646" y="867"/>
                    </a:lnTo>
                    <a:lnTo>
                      <a:pt x="713" y="786"/>
                    </a:lnTo>
                    <a:lnTo>
                      <a:pt x="785" y="712"/>
                    </a:lnTo>
                    <a:lnTo>
                      <a:pt x="866" y="647"/>
                    </a:lnTo>
                    <a:lnTo>
                      <a:pt x="952" y="589"/>
                    </a:lnTo>
                    <a:lnTo>
                      <a:pt x="1044" y="539"/>
                    </a:lnTo>
                    <a:lnTo>
                      <a:pt x="1141" y="498"/>
                    </a:lnTo>
                    <a:lnTo>
                      <a:pt x="1242" y="466"/>
                    </a:lnTo>
                    <a:lnTo>
                      <a:pt x="1347" y="445"/>
                    </a:lnTo>
                    <a:lnTo>
                      <a:pt x="1457" y="434"/>
                    </a:lnTo>
                    <a:lnTo>
                      <a:pt x="1511" y="432"/>
                    </a:lnTo>
                    <a:lnTo>
                      <a:pt x="6262" y="432"/>
                    </a:lnTo>
                    <a:lnTo>
                      <a:pt x="6317" y="434"/>
                    </a:lnTo>
                    <a:lnTo>
                      <a:pt x="6426" y="445"/>
                    </a:lnTo>
                    <a:lnTo>
                      <a:pt x="6531" y="466"/>
                    </a:lnTo>
                    <a:lnTo>
                      <a:pt x="6633" y="498"/>
                    </a:lnTo>
                    <a:lnTo>
                      <a:pt x="6730" y="539"/>
                    </a:lnTo>
                    <a:lnTo>
                      <a:pt x="6821" y="589"/>
                    </a:lnTo>
                    <a:lnTo>
                      <a:pt x="6907" y="647"/>
                    </a:lnTo>
                    <a:lnTo>
                      <a:pt x="6988" y="712"/>
                    </a:lnTo>
                    <a:lnTo>
                      <a:pt x="7060" y="786"/>
                    </a:lnTo>
                    <a:lnTo>
                      <a:pt x="7127" y="866"/>
                    </a:lnTo>
                    <a:lnTo>
                      <a:pt x="7185" y="952"/>
                    </a:lnTo>
                    <a:lnTo>
                      <a:pt x="7235" y="1045"/>
                    </a:lnTo>
                    <a:lnTo>
                      <a:pt x="7276" y="1140"/>
                    </a:lnTo>
                    <a:lnTo>
                      <a:pt x="7308" y="1243"/>
                    </a:lnTo>
                    <a:lnTo>
                      <a:pt x="7330" y="1348"/>
                    </a:lnTo>
                    <a:lnTo>
                      <a:pt x="7341" y="1456"/>
                    </a:lnTo>
                    <a:lnTo>
                      <a:pt x="7342" y="1512"/>
                    </a:lnTo>
                    <a:lnTo>
                      <a:pt x="7342" y="453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Rectangle 63">
                <a:extLst>
                  <a:ext uri="{FF2B5EF4-FFF2-40B4-BE49-F238E27FC236}">
                    <a16:creationId xmlns:a16="http://schemas.microsoft.com/office/drawing/2014/main" id="{9A69298B-809F-45A5-9208-9D7028DDC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578"/>
                <a:ext cx="1439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Rectangle 64">
                <a:extLst>
                  <a:ext uri="{FF2B5EF4-FFF2-40B4-BE49-F238E27FC236}">
                    <a16:creationId xmlns:a16="http://schemas.microsoft.com/office/drawing/2014/main" id="{CE0158BA-159D-441F-A2EA-4EED6E659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578"/>
                <a:ext cx="432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8" name="Rectangle 65">
                <a:extLst>
                  <a:ext uri="{FF2B5EF4-FFF2-40B4-BE49-F238E27FC236}">
                    <a16:creationId xmlns:a16="http://schemas.microsoft.com/office/drawing/2014/main" id="{83893238-6C52-4153-9EF7-616EA452F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010"/>
                <a:ext cx="2159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9" name="Rectangle 66">
                <a:extLst>
                  <a:ext uri="{FF2B5EF4-FFF2-40B4-BE49-F238E27FC236}">
                    <a16:creationId xmlns:a16="http://schemas.microsoft.com/office/drawing/2014/main" id="{871EBD96-7349-42B3-9B62-8F2DB04C5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" y="1442"/>
                <a:ext cx="1152" cy="14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Rectangle 67">
                <a:extLst>
                  <a:ext uri="{FF2B5EF4-FFF2-40B4-BE49-F238E27FC236}">
                    <a16:creationId xmlns:a16="http://schemas.microsoft.com/office/drawing/2014/main" id="{8E6223F0-E15B-488A-9703-669EDC6C7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442"/>
                <a:ext cx="720" cy="14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Rectangle 68">
                <a:extLst>
                  <a:ext uri="{FF2B5EF4-FFF2-40B4-BE49-F238E27FC236}">
                    <a16:creationId xmlns:a16="http://schemas.microsoft.com/office/drawing/2014/main" id="{2E7AE73A-BEBB-46E3-894F-70352FF4C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873"/>
                <a:ext cx="1007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Rectangle 69">
                <a:extLst>
                  <a:ext uri="{FF2B5EF4-FFF2-40B4-BE49-F238E27FC236}">
                    <a16:creationId xmlns:a16="http://schemas.microsoft.com/office/drawing/2014/main" id="{87F0409D-15DC-48D1-9E56-21F8EF6F2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233"/>
                <a:ext cx="1008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6" name="Rectangle 70">
                <a:extLst>
                  <a:ext uri="{FF2B5EF4-FFF2-40B4-BE49-F238E27FC236}">
                    <a16:creationId xmlns:a16="http://schemas.microsoft.com/office/drawing/2014/main" id="{04C96006-F97F-42AC-AA26-7C0F60DD9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" y="2233"/>
                <a:ext cx="432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7" name="Rectangle 71">
                <a:extLst>
                  <a:ext uri="{FF2B5EF4-FFF2-40B4-BE49-F238E27FC236}">
                    <a16:creationId xmlns:a16="http://schemas.microsoft.com/office/drawing/2014/main" id="{7ED63742-1B5A-4FF0-9B75-390B4CD40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665"/>
                <a:ext cx="1728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8" name="Rectangle 72">
                <a:extLst>
                  <a:ext uri="{FF2B5EF4-FFF2-40B4-BE49-F238E27FC236}">
                    <a16:creationId xmlns:a16="http://schemas.microsoft.com/office/drawing/2014/main" id="{D7F0C592-C29C-49EB-BBB1-FD78AD3A3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3097"/>
                <a:ext cx="1728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4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26828 L -0.00065 0.909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5F2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994BC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SCHE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994BC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DULE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4BC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3" y="85204"/>
            <a:ext cx="6550411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앞으로의 프로젝트 진행 계획</a:t>
            </a:r>
            <a:endParaRPr kumimoji="0" lang="en-US" altLang="ko-KR" sz="360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346307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JAVA TEAM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3898"/>
              </p:ext>
            </p:extLst>
          </p:nvPr>
        </p:nvGraphicFramePr>
        <p:xfrm>
          <a:off x="1617039" y="2002972"/>
          <a:ext cx="10305670" cy="409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0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05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75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회원정보 수정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7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7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회원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비회원 구별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7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검색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DB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7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주문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DB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7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상점 정보 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7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>
                          <a:solidFill>
                            <a:schemeClr val="bg1"/>
                          </a:solidFill>
                        </a:rPr>
                        <a:t>전체 디자인 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7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프로그램 최종 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7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최종발표 준비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7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최종 발표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8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1617041" y="3036102"/>
            <a:ext cx="4516749" cy="354223"/>
          </a:xfrm>
          <a:prstGeom prst="roundRect">
            <a:avLst>
              <a:gd name="adj" fmla="val 50000"/>
            </a:avLst>
          </a:prstGeom>
          <a:solidFill>
            <a:srgbClr val="5F27CD"/>
          </a:solidFill>
          <a:ln>
            <a:solidFill>
              <a:srgbClr val="5F2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WEEK</a:t>
            </a:r>
            <a:r>
              <a:rPr lang="ko-KR" altLang="en-US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11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40326" y="303610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35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691802" y="3848829"/>
            <a:ext cx="4534798" cy="354223"/>
          </a:xfrm>
          <a:prstGeom prst="roundRect">
            <a:avLst>
              <a:gd name="adj" fmla="val 50000"/>
            </a:avLst>
          </a:prstGeom>
          <a:solidFill>
            <a:srgbClr val="5F27CD"/>
          </a:solidFill>
          <a:ln>
            <a:solidFill>
              <a:srgbClr val="5F2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WEEK 12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438495" y="3848829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35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876396" y="4697068"/>
            <a:ext cx="2297977" cy="354223"/>
          </a:xfrm>
          <a:prstGeom prst="roundRect">
            <a:avLst>
              <a:gd name="adj" fmla="val 50000"/>
            </a:avLst>
          </a:prstGeom>
          <a:solidFill>
            <a:srgbClr val="5F27CD"/>
          </a:solidFill>
          <a:ln>
            <a:solidFill>
              <a:srgbClr val="5F2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WEEK 13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0404545" y="46970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20%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35478" y="3051211"/>
            <a:ext cx="1002315" cy="354223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F2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35478" y="3848828"/>
            <a:ext cx="1002315" cy="354223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F2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35478" y="4681957"/>
            <a:ext cx="1002315" cy="354223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F2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54">
            <a:extLst>
              <a:ext uri="{FF2B5EF4-FFF2-40B4-BE49-F238E27FC236}">
                <a16:creationId xmlns:a16="http://schemas.microsoft.com/office/drawing/2014/main" id="{51C6272F-6546-4029-804B-DB8F3539B9A2}"/>
              </a:ext>
            </a:extLst>
          </p:cNvPr>
          <p:cNvSpPr/>
          <p:nvPr/>
        </p:nvSpPr>
        <p:spPr>
          <a:xfrm>
            <a:off x="9825021" y="5479787"/>
            <a:ext cx="1582781" cy="354223"/>
          </a:xfrm>
          <a:prstGeom prst="roundRect">
            <a:avLst>
              <a:gd name="adj" fmla="val 50000"/>
            </a:avLst>
          </a:prstGeom>
          <a:solidFill>
            <a:srgbClr val="5F27CD"/>
          </a:solidFill>
          <a:ln>
            <a:solidFill>
              <a:srgbClr val="5F2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WEEK 14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56F4A6-F3C5-4A9F-A801-091834E01C8E}"/>
              </a:ext>
            </a:extLst>
          </p:cNvPr>
          <p:cNvSpPr/>
          <p:nvPr/>
        </p:nvSpPr>
        <p:spPr>
          <a:xfrm>
            <a:off x="11447647" y="5479787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60">
            <a:extLst>
              <a:ext uri="{FF2B5EF4-FFF2-40B4-BE49-F238E27FC236}">
                <a16:creationId xmlns:a16="http://schemas.microsoft.com/office/drawing/2014/main" id="{928E0608-4533-45E2-9553-94EA45DD969A}"/>
              </a:ext>
            </a:extLst>
          </p:cNvPr>
          <p:cNvSpPr/>
          <p:nvPr/>
        </p:nvSpPr>
        <p:spPr>
          <a:xfrm>
            <a:off x="336956" y="5464676"/>
            <a:ext cx="1002315" cy="354223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F2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24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8487359-A6C3-4FBB-9A24-B8D07715AFD9}"/>
              </a:ext>
            </a:extLst>
          </p:cNvPr>
          <p:cNvGrpSpPr/>
          <p:nvPr/>
        </p:nvGrpSpPr>
        <p:grpSpPr>
          <a:xfrm>
            <a:off x="-93384" y="230396"/>
            <a:ext cx="12361635" cy="6421737"/>
            <a:chOff x="-93384" y="230396"/>
            <a:chExt cx="12361635" cy="6421737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E40DDCC-7151-4965-A550-894F6D5A665D}"/>
                </a:ext>
              </a:extLst>
            </p:cNvPr>
            <p:cNvSpPr/>
            <p:nvPr/>
          </p:nvSpPr>
          <p:spPr>
            <a:xfrm>
              <a:off x="682242" y="278718"/>
              <a:ext cx="10827516" cy="6300564"/>
            </a:xfrm>
            <a:custGeom>
              <a:avLst/>
              <a:gdLst>
                <a:gd name="connsiteX0" fmla="*/ 10653204 w 10653204"/>
                <a:gd name="connsiteY0" fmla="*/ 0 h 6300564"/>
                <a:gd name="connsiteX1" fmla="*/ 10653204 w 10653204"/>
                <a:gd name="connsiteY1" fmla="*/ 1 h 6300564"/>
                <a:gd name="connsiteX2" fmla="*/ 10653204 w 10653204"/>
                <a:gd name="connsiteY2" fmla="*/ 459469 h 6300564"/>
                <a:gd name="connsiteX3" fmla="*/ 10653204 w 10653204"/>
                <a:gd name="connsiteY3" fmla="*/ 6003019 h 6300564"/>
                <a:gd name="connsiteX4" fmla="*/ 10653204 w 10653204"/>
                <a:gd name="connsiteY4" fmla="*/ 6300564 h 6300564"/>
                <a:gd name="connsiteX5" fmla="*/ 10653204 w 10653204"/>
                <a:gd name="connsiteY5" fmla="*/ 6300564 h 6300564"/>
                <a:gd name="connsiteX6" fmla="*/ 10653199 w 10653204"/>
                <a:gd name="connsiteY6" fmla="*/ 6300563 h 6300564"/>
                <a:gd name="connsiteX7" fmla="*/ 10047084 w 10653204"/>
                <a:gd name="connsiteY7" fmla="*/ 6261911 h 6300564"/>
                <a:gd name="connsiteX8" fmla="*/ 5326599 w 10653204"/>
                <a:gd name="connsiteY8" fmla="*/ 6132741 h 6300564"/>
                <a:gd name="connsiteX9" fmla="*/ 606119 w 10653204"/>
                <a:gd name="connsiteY9" fmla="*/ 6261911 h 6300564"/>
                <a:gd name="connsiteX10" fmla="*/ 5 w 10653204"/>
                <a:gd name="connsiteY10" fmla="*/ 6300563 h 6300564"/>
                <a:gd name="connsiteX11" fmla="*/ 0 w 10653204"/>
                <a:gd name="connsiteY11" fmla="*/ 6300564 h 6300564"/>
                <a:gd name="connsiteX12" fmla="*/ 0 w 10653204"/>
                <a:gd name="connsiteY12" fmla="*/ 6300564 h 6300564"/>
                <a:gd name="connsiteX13" fmla="*/ 0 w 10653204"/>
                <a:gd name="connsiteY13" fmla="*/ 6003019 h 6300564"/>
                <a:gd name="connsiteX14" fmla="*/ 0 w 10653204"/>
                <a:gd name="connsiteY14" fmla="*/ 459469 h 6300564"/>
                <a:gd name="connsiteX15" fmla="*/ 0 w 10653204"/>
                <a:gd name="connsiteY15" fmla="*/ 0 h 6300564"/>
                <a:gd name="connsiteX16" fmla="*/ 3 w 10653204"/>
                <a:gd name="connsiteY16" fmla="*/ 1 h 6300564"/>
                <a:gd name="connsiteX17" fmla="*/ 606119 w 10653204"/>
                <a:gd name="connsiteY17" fmla="*/ 38653 h 6300564"/>
                <a:gd name="connsiteX18" fmla="*/ 5326599 w 10653204"/>
                <a:gd name="connsiteY18" fmla="*/ 167824 h 6300564"/>
                <a:gd name="connsiteX19" fmla="*/ 10047084 w 10653204"/>
                <a:gd name="connsiteY19" fmla="*/ 38653 h 6300564"/>
                <a:gd name="connsiteX20" fmla="*/ 10653198 w 10653204"/>
                <a:gd name="connsiteY20" fmla="*/ 1 h 630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53204" h="6300564">
                  <a:moveTo>
                    <a:pt x="10653204" y="0"/>
                  </a:moveTo>
                  <a:lnTo>
                    <a:pt x="10653204" y="1"/>
                  </a:lnTo>
                  <a:lnTo>
                    <a:pt x="10653204" y="459469"/>
                  </a:lnTo>
                  <a:lnTo>
                    <a:pt x="10653204" y="6003019"/>
                  </a:lnTo>
                  <a:lnTo>
                    <a:pt x="10653204" y="6300564"/>
                  </a:lnTo>
                  <a:lnTo>
                    <a:pt x="10653204" y="6300564"/>
                  </a:lnTo>
                  <a:lnTo>
                    <a:pt x="10653199" y="6300563"/>
                  </a:lnTo>
                  <a:lnTo>
                    <a:pt x="10047084" y="6261911"/>
                  </a:lnTo>
                  <a:cubicBezTo>
                    <a:pt x="8605701" y="6177386"/>
                    <a:pt x="6981800" y="6132741"/>
                    <a:pt x="5326599" y="6132741"/>
                  </a:cubicBezTo>
                  <a:cubicBezTo>
                    <a:pt x="3671401" y="6132741"/>
                    <a:pt x="2047500" y="6177386"/>
                    <a:pt x="606119" y="6261911"/>
                  </a:cubicBezTo>
                  <a:lnTo>
                    <a:pt x="5" y="6300563"/>
                  </a:lnTo>
                  <a:lnTo>
                    <a:pt x="0" y="6300564"/>
                  </a:lnTo>
                  <a:lnTo>
                    <a:pt x="0" y="6300564"/>
                  </a:lnTo>
                  <a:lnTo>
                    <a:pt x="0" y="6003019"/>
                  </a:lnTo>
                  <a:lnTo>
                    <a:pt x="0" y="459469"/>
                  </a:lnTo>
                  <a:lnTo>
                    <a:pt x="0" y="0"/>
                  </a:lnTo>
                  <a:lnTo>
                    <a:pt x="3" y="1"/>
                  </a:lnTo>
                  <a:lnTo>
                    <a:pt x="606119" y="38653"/>
                  </a:lnTo>
                  <a:cubicBezTo>
                    <a:pt x="2047501" y="123179"/>
                    <a:pt x="3671401" y="167824"/>
                    <a:pt x="5326599" y="167824"/>
                  </a:cubicBezTo>
                  <a:cubicBezTo>
                    <a:pt x="6981800" y="167824"/>
                    <a:pt x="8605701" y="123179"/>
                    <a:pt x="10047084" y="38653"/>
                  </a:cubicBezTo>
                  <a:lnTo>
                    <a:pt x="10653198" y="1"/>
                  </a:lnTo>
                  <a:close/>
                </a:path>
              </a:pathLst>
            </a:custGeom>
            <a:solidFill>
              <a:srgbClr val="FEFDF8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EB921D2-8B6E-4183-A319-975B64070E2F}"/>
                </a:ext>
              </a:extLst>
            </p:cNvPr>
            <p:cNvSpPr/>
            <p:nvPr/>
          </p:nvSpPr>
          <p:spPr>
            <a:xfrm>
              <a:off x="824919" y="464457"/>
              <a:ext cx="144000" cy="144000"/>
            </a:xfrm>
            <a:prstGeom prst="ellipse">
              <a:avLst/>
            </a:prstGeom>
            <a:solidFill>
              <a:srgbClr val="75CBE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80DCF08-F933-494A-9B26-353C2CA0A00C}"/>
                </a:ext>
              </a:extLst>
            </p:cNvPr>
            <p:cNvSpPr/>
            <p:nvPr/>
          </p:nvSpPr>
          <p:spPr>
            <a:xfrm rot="7200000">
              <a:off x="406584" y="-259384"/>
              <a:ext cx="74242" cy="1074178"/>
            </a:xfrm>
            <a:custGeom>
              <a:avLst/>
              <a:gdLst>
                <a:gd name="connsiteX0" fmla="*/ 15544 w 74242"/>
                <a:gd name="connsiteY0" fmla="*/ 1074178 h 1074178"/>
                <a:gd name="connsiteX1" fmla="*/ 0 w 74242"/>
                <a:gd name="connsiteY1" fmla="*/ 1047256 h 1074178"/>
                <a:gd name="connsiteX2" fmla="*/ 0 w 74242"/>
                <a:gd name="connsiteY2" fmla="*/ 37121 h 1074178"/>
                <a:gd name="connsiteX3" fmla="*/ 37121 w 74242"/>
                <a:gd name="connsiteY3" fmla="*/ 0 h 1074178"/>
                <a:gd name="connsiteX4" fmla="*/ 74242 w 74242"/>
                <a:gd name="connsiteY4" fmla="*/ 37121 h 1074178"/>
                <a:gd name="connsiteX5" fmla="*/ 74242 w 74242"/>
                <a:gd name="connsiteY5" fmla="*/ 1040289 h 107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42" h="1074178">
                  <a:moveTo>
                    <a:pt x="15544" y="1074178"/>
                  </a:moveTo>
                  <a:lnTo>
                    <a:pt x="0" y="1047256"/>
                  </a:lnTo>
                  <a:lnTo>
                    <a:pt x="0" y="37121"/>
                  </a:lnTo>
                  <a:cubicBezTo>
                    <a:pt x="0" y="16620"/>
                    <a:pt x="16620" y="0"/>
                    <a:pt x="37121" y="0"/>
                  </a:cubicBezTo>
                  <a:cubicBezTo>
                    <a:pt x="57622" y="0"/>
                    <a:pt x="74242" y="16620"/>
                    <a:pt x="74242" y="37121"/>
                  </a:cubicBezTo>
                  <a:lnTo>
                    <a:pt x="74242" y="1040289"/>
                  </a:lnTo>
                  <a:close/>
                </a:path>
              </a:pathLst>
            </a:custGeom>
            <a:solidFill>
              <a:srgbClr val="FEFDF8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0F98FBD-7161-4575-AC31-F0DDB5781761}"/>
                </a:ext>
              </a:extLst>
            </p:cNvPr>
            <p:cNvSpPr/>
            <p:nvPr/>
          </p:nvSpPr>
          <p:spPr>
            <a:xfrm rot="18000000">
              <a:off x="779709" y="6292010"/>
              <a:ext cx="144000" cy="144000"/>
            </a:xfrm>
            <a:prstGeom prst="ellipse">
              <a:avLst/>
            </a:prstGeom>
            <a:solidFill>
              <a:srgbClr val="75CBE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BBD3988-01E4-4309-9CDB-26F665B0E195}"/>
                </a:ext>
              </a:extLst>
            </p:cNvPr>
            <p:cNvSpPr/>
            <p:nvPr/>
          </p:nvSpPr>
          <p:spPr>
            <a:xfrm rot="3600000">
              <a:off x="395608" y="6108350"/>
              <a:ext cx="74242" cy="1000938"/>
            </a:xfrm>
            <a:custGeom>
              <a:avLst/>
              <a:gdLst>
                <a:gd name="connsiteX0" fmla="*/ 10873 w 74242"/>
                <a:gd name="connsiteY0" fmla="*/ 10873 h 1000938"/>
                <a:gd name="connsiteX1" fmla="*/ 37121 w 74242"/>
                <a:gd name="connsiteY1" fmla="*/ 0 h 1000938"/>
                <a:gd name="connsiteX2" fmla="*/ 74242 w 74242"/>
                <a:gd name="connsiteY2" fmla="*/ 37121 h 1000938"/>
                <a:gd name="connsiteX3" fmla="*/ 74242 w 74242"/>
                <a:gd name="connsiteY3" fmla="*/ 939031 h 1000938"/>
                <a:gd name="connsiteX4" fmla="*/ 38500 w 74242"/>
                <a:gd name="connsiteY4" fmla="*/ 1000938 h 1000938"/>
                <a:gd name="connsiteX5" fmla="*/ 0 w 74242"/>
                <a:gd name="connsiteY5" fmla="*/ 978711 h 1000938"/>
                <a:gd name="connsiteX6" fmla="*/ 0 w 74242"/>
                <a:gd name="connsiteY6" fmla="*/ 37121 h 1000938"/>
                <a:gd name="connsiteX7" fmla="*/ 10873 w 74242"/>
                <a:gd name="connsiteY7" fmla="*/ 10873 h 100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42" h="1000938">
                  <a:moveTo>
                    <a:pt x="10873" y="10873"/>
                  </a:moveTo>
                  <a:cubicBezTo>
                    <a:pt x="17591" y="4155"/>
                    <a:pt x="26871" y="0"/>
                    <a:pt x="37121" y="0"/>
                  </a:cubicBezTo>
                  <a:cubicBezTo>
                    <a:pt x="57622" y="0"/>
                    <a:pt x="74242" y="16620"/>
                    <a:pt x="74242" y="37121"/>
                  </a:cubicBezTo>
                  <a:lnTo>
                    <a:pt x="74242" y="939031"/>
                  </a:lnTo>
                  <a:lnTo>
                    <a:pt x="38500" y="1000938"/>
                  </a:lnTo>
                  <a:lnTo>
                    <a:pt x="0" y="978711"/>
                  </a:lnTo>
                  <a:lnTo>
                    <a:pt x="0" y="37121"/>
                  </a:lnTo>
                  <a:cubicBezTo>
                    <a:pt x="0" y="26871"/>
                    <a:pt x="4155" y="17590"/>
                    <a:pt x="10873" y="10873"/>
                  </a:cubicBezTo>
                  <a:close/>
                </a:path>
              </a:pathLst>
            </a:custGeom>
            <a:solidFill>
              <a:srgbClr val="FEFDF8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7067E85-C6FB-4C53-B113-4AE6CDB4D8C8}"/>
                </a:ext>
              </a:extLst>
            </p:cNvPr>
            <p:cNvSpPr/>
            <p:nvPr/>
          </p:nvSpPr>
          <p:spPr>
            <a:xfrm flipH="1">
              <a:off x="11256608" y="440693"/>
              <a:ext cx="144000" cy="144000"/>
            </a:xfrm>
            <a:prstGeom prst="ellipse">
              <a:avLst/>
            </a:prstGeom>
            <a:solidFill>
              <a:srgbClr val="75CBE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66C41FB-965F-4C9A-B24D-CF578222A55D}"/>
                </a:ext>
              </a:extLst>
            </p:cNvPr>
            <p:cNvSpPr/>
            <p:nvPr/>
          </p:nvSpPr>
          <p:spPr>
            <a:xfrm rot="14400000" flipH="1">
              <a:off x="11721190" y="-242424"/>
              <a:ext cx="74242" cy="1019881"/>
            </a:xfrm>
            <a:custGeom>
              <a:avLst/>
              <a:gdLst>
                <a:gd name="connsiteX0" fmla="*/ 0 w 74242"/>
                <a:gd name="connsiteY0" fmla="*/ 982367 h 1019881"/>
                <a:gd name="connsiteX1" fmla="*/ 21659 w 74242"/>
                <a:gd name="connsiteY1" fmla="*/ 1019881 h 1019881"/>
                <a:gd name="connsiteX2" fmla="*/ 74242 w 74242"/>
                <a:gd name="connsiteY2" fmla="*/ 989522 h 1019881"/>
                <a:gd name="connsiteX3" fmla="*/ 74242 w 74242"/>
                <a:gd name="connsiteY3" fmla="*/ 37121 h 1019881"/>
                <a:gd name="connsiteX4" fmla="*/ 37121 w 74242"/>
                <a:gd name="connsiteY4" fmla="*/ 0 h 1019881"/>
                <a:gd name="connsiteX5" fmla="*/ 0 w 74242"/>
                <a:gd name="connsiteY5" fmla="*/ 37121 h 10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42" h="1019881">
                  <a:moveTo>
                    <a:pt x="0" y="982367"/>
                  </a:moveTo>
                  <a:lnTo>
                    <a:pt x="21659" y="1019881"/>
                  </a:lnTo>
                  <a:lnTo>
                    <a:pt x="74242" y="989522"/>
                  </a:lnTo>
                  <a:lnTo>
                    <a:pt x="74242" y="37121"/>
                  </a:lnTo>
                  <a:cubicBezTo>
                    <a:pt x="74242" y="16620"/>
                    <a:pt x="57622" y="0"/>
                    <a:pt x="37121" y="0"/>
                  </a:cubicBezTo>
                  <a:cubicBezTo>
                    <a:pt x="16620" y="0"/>
                    <a:pt x="0" y="16620"/>
                    <a:pt x="0" y="37121"/>
                  </a:cubicBezTo>
                  <a:close/>
                </a:path>
              </a:pathLst>
            </a:custGeom>
            <a:solidFill>
              <a:srgbClr val="FEFDF8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DFD4418-59E3-4586-BE05-821C0CA1808A}"/>
                </a:ext>
              </a:extLst>
            </p:cNvPr>
            <p:cNvSpPr/>
            <p:nvPr/>
          </p:nvSpPr>
          <p:spPr>
            <a:xfrm rot="3600000" flipH="1">
              <a:off x="11258276" y="6297274"/>
              <a:ext cx="144000" cy="144000"/>
            </a:xfrm>
            <a:prstGeom prst="ellipse">
              <a:avLst/>
            </a:prstGeom>
            <a:solidFill>
              <a:srgbClr val="75CBE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BD4234E-B161-481A-B448-806243CFC852}"/>
                </a:ext>
              </a:extLst>
            </p:cNvPr>
            <p:cNvSpPr/>
            <p:nvPr/>
          </p:nvSpPr>
          <p:spPr>
            <a:xfrm rot="18000000" flipH="1">
              <a:off x="11713745" y="6112684"/>
              <a:ext cx="74242" cy="1004656"/>
            </a:xfrm>
            <a:custGeom>
              <a:avLst/>
              <a:gdLst>
                <a:gd name="connsiteX0" fmla="*/ 10873 w 74242"/>
                <a:gd name="connsiteY0" fmla="*/ 10873 h 1004656"/>
                <a:gd name="connsiteX1" fmla="*/ 0 w 74242"/>
                <a:gd name="connsiteY1" fmla="*/ 37121 h 1004656"/>
                <a:gd name="connsiteX2" fmla="*/ 0 w 74242"/>
                <a:gd name="connsiteY2" fmla="*/ 988677 h 1004656"/>
                <a:gd name="connsiteX3" fmla="*/ 27677 w 74242"/>
                <a:gd name="connsiteY3" fmla="*/ 1004656 h 1004656"/>
                <a:gd name="connsiteX4" fmla="*/ 74242 w 74242"/>
                <a:gd name="connsiteY4" fmla="*/ 924004 h 1004656"/>
                <a:gd name="connsiteX5" fmla="*/ 74242 w 74242"/>
                <a:gd name="connsiteY5" fmla="*/ 37121 h 1004656"/>
                <a:gd name="connsiteX6" fmla="*/ 37121 w 74242"/>
                <a:gd name="connsiteY6" fmla="*/ 0 h 1004656"/>
                <a:gd name="connsiteX7" fmla="*/ 10873 w 74242"/>
                <a:gd name="connsiteY7" fmla="*/ 10873 h 100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42" h="1004656">
                  <a:moveTo>
                    <a:pt x="10873" y="10873"/>
                  </a:moveTo>
                  <a:cubicBezTo>
                    <a:pt x="4155" y="17590"/>
                    <a:pt x="0" y="26871"/>
                    <a:pt x="0" y="37121"/>
                  </a:cubicBezTo>
                  <a:lnTo>
                    <a:pt x="0" y="988677"/>
                  </a:lnTo>
                  <a:lnTo>
                    <a:pt x="27677" y="1004656"/>
                  </a:lnTo>
                  <a:lnTo>
                    <a:pt x="74242" y="924004"/>
                  </a:lnTo>
                  <a:lnTo>
                    <a:pt x="74242" y="37121"/>
                  </a:lnTo>
                  <a:cubicBezTo>
                    <a:pt x="74242" y="16620"/>
                    <a:pt x="57622" y="0"/>
                    <a:pt x="37121" y="0"/>
                  </a:cubicBezTo>
                  <a:cubicBezTo>
                    <a:pt x="26871" y="1"/>
                    <a:pt x="17591" y="4155"/>
                    <a:pt x="10873" y="10873"/>
                  </a:cubicBezTo>
                  <a:close/>
                </a:path>
              </a:pathLst>
            </a:custGeom>
            <a:solidFill>
              <a:srgbClr val="FEFDF8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61EF848-8982-45FB-B1EE-1312658A8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1075" y="597938"/>
              <a:ext cx="90847" cy="678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8C8A972-A507-4D89-BCF1-E3238A8B85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9615" y="652429"/>
              <a:ext cx="17295" cy="882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0C89789-6BD0-4B98-8155-1C6F35DA81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7485" y="518925"/>
              <a:ext cx="82188" cy="2376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5DBBA15-4619-4968-8B10-465649ADE08C}"/>
                </a:ext>
              </a:extLst>
            </p:cNvPr>
            <p:cNvGrpSpPr/>
            <p:nvPr/>
          </p:nvGrpSpPr>
          <p:grpSpPr>
            <a:xfrm rot="15508693">
              <a:off x="976230" y="548921"/>
              <a:ext cx="169425" cy="221728"/>
              <a:chOff x="11259885" y="671325"/>
              <a:chExt cx="169425" cy="221728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32005DD-DD00-4736-9830-AA8C7470F5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93475" y="750338"/>
                <a:ext cx="90847" cy="67818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BD80560-70F9-434D-9167-EEA60630C6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12015" y="804829"/>
                <a:ext cx="17295" cy="88224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C0CF219-1D87-47AF-B171-A2C629276F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59885" y="671325"/>
                <a:ext cx="82188" cy="23764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426F7E-B4B1-400B-9254-18827F370112}"/>
              </a:ext>
            </a:extLst>
          </p:cNvPr>
          <p:cNvSpPr/>
          <p:nvPr/>
        </p:nvSpPr>
        <p:spPr>
          <a:xfrm>
            <a:off x="1872921" y="1905506"/>
            <a:ext cx="84461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dirty="0">
                <a:ln w="3175">
                  <a:noFill/>
                </a:ln>
                <a:solidFill>
                  <a:srgbClr val="4040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야놀자 야체 B" panose="02020603020101020101" pitchFamily="18" charset="-127"/>
                <a:cs typeface="+mn-cs"/>
              </a:rPr>
              <a:t>Thank You For Listening</a:t>
            </a:r>
            <a:endParaRPr kumimoji="0" lang="en-US" altLang="ko-KR" sz="9600" b="0" i="0" u="none" strike="noStrike" kern="0" cap="none" spc="0" normalizeH="0" baseline="0" noProof="0" dirty="0">
              <a:ln>
                <a:noFill/>
              </a:ln>
              <a:solidFill>
                <a:srgbClr val="40407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63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7C109625-6EBE-4320-B2D5-BC473291F307}"/>
              </a:ext>
            </a:extLst>
          </p:cNvPr>
          <p:cNvGrpSpPr/>
          <p:nvPr/>
        </p:nvGrpSpPr>
        <p:grpSpPr>
          <a:xfrm>
            <a:off x="3792401" y="1892813"/>
            <a:ext cx="4427910" cy="1139826"/>
            <a:chOff x="3792401" y="1892813"/>
            <a:chExt cx="4427910" cy="1139826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D2DA1D4-7FFC-4F65-9A14-50B566E4CF69}"/>
                </a:ext>
              </a:extLst>
            </p:cNvPr>
            <p:cNvCxnSpPr/>
            <p:nvPr/>
          </p:nvCxnSpPr>
          <p:spPr>
            <a:xfrm flipH="1">
              <a:off x="3792401" y="2463246"/>
              <a:ext cx="4427910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자유형 30">
              <a:extLst>
                <a:ext uri="{FF2B5EF4-FFF2-40B4-BE49-F238E27FC236}">
                  <a16:creationId xmlns:a16="http://schemas.microsoft.com/office/drawing/2014/main" id="{EFA19FCE-36DA-4781-A24C-69EEB23FF129}"/>
                </a:ext>
              </a:extLst>
            </p:cNvPr>
            <p:cNvSpPr/>
            <p:nvPr/>
          </p:nvSpPr>
          <p:spPr>
            <a:xfrm rot="16200000" flipH="1">
              <a:off x="5277808" y="1070475"/>
              <a:ext cx="1139826" cy="2784501"/>
            </a:xfrm>
            <a:custGeom>
              <a:avLst/>
              <a:gdLst>
                <a:gd name="connsiteX0" fmla="*/ 0 w 1139826"/>
                <a:gd name="connsiteY0" fmla="*/ 2594526 h 2784501"/>
                <a:gd name="connsiteX1" fmla="*/ 0 w 1139826"/>
                <a:gd name="connsiteY1" fmla="*/ 364626 h 2784501"/>
                <a:gd name="connsiteX2" fmla="*/ 189975 w 1139826"/>
                <a:gd name="connsiteY2" fmla="*/ 174651 h 2784501"/>
                <a:gd name="connsiteX3" fmla="*/ 430665 w 1139826"/>
                <a:gd name="connsiteY3" fmla="*/ 174651 h 2784501"/>
                <a:gd name="connsiteX4" fmla="*/ 569913 w 1139826"/>
                <a:gd name="connsiteY4" fmla="*/ 0 h 2784501"/>
                <a:gd name="connsiteX5" fmla="*/ 709162 w 1139826"/>
                <a:gd name="connsiteY5" fmla="*/ 174651 h 2784501"/>
                <a:gd name="connsiteX6" fmla="*/ 949851 w 1139826"/>
                <a:gd name="connsiteY6" fmla="*/ 174651 h 2784501"/>
                <a:gd name="connsiteX7" fmla="*/ 1139826 w 1139826"/>
                <a:gd name="connsiteY7" fmla="*/ 364626 h 2784501"/>
                <a:gd name="connsiteX8" fmla="*/ 1139826 w 1139826"/>
                <a:gd name="connsiteY8" fmla="*/ 2594526 h 2784501"/>
                <a:gd name="connsiteX9" fmla="*/ 949851 w 1139826"/>
                <a:gd name="connsiteY9" fmla="*/ 2784501 h 2784501"/>
                <a:gd name="connsiteX10" fmla="*/ 189975 w 1139826"/>
                <a:gd name="connsiteY10" fmla="*/ 2784501 h 2784501"/>
                <a:gd name="connsiteX11" fmla="*/ 0 w 1139826"/>
                <a:gd name="connsiteY11" fmla="*/ 2594526 h 278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826" h="2784501">
                  <a:moveTo>
                    <a:pt x="0" y="2594526"/>
                  </a:moveTo>
                  <a:lnTo>
                    <a:pt x="0" y="364626"/>
                  </a:lnTo>
                  <a:cubicBezTo>
                    <a:pt x="0" y="259706"/>
                    <a:pt x="85055" y="174651"/>
                    <a:pt x="189975" y="174651"/>
                  </a:cubicBezTo>
                  <a:lnTo>
                    <a:pt x="430665" y="174651"/>
                  </a:lnTo>
                  <a:lnTo>
                    <a:pt x="569913" y="0"/>
                  </a:lnTo>
                  <a:lnTo>
                    <a:pt x="709162" y="174651"/>
                  </a:lnTo>
                  <a:lnTo>
                    <a:pt x="949851" y="174651"/>
                  </a:lnTo>
                  <a:cubicBezTo>
                    <a:pt x="1054771" y="174651"/>
                    <a:pt x="1139826" y="259706"/>
                    <a:pt x="1139826" y="364626"/>
                  </a:cubicBezTo>
                  <a:lnTo>
                    <a:pt x="1139826" y="2594526"/>
                  </a:lnTo>
                  <a:cubicBezTo>
                    <a:pt x="1139826" y="2699446"/>
                    <a:pt x="1054771" y="2784501"/>
                    <a:pt x="949851" y="2784501"/>
                  </a:cubicBezTo>
                  <a:lnTo>
                    <a:pt x="189975" y="2784501"/>
                  </a:lnTo>
                  <a:cubicBezTo>
                    <a:pt x="85055" y="2784501"/>
                    <a:pt x="0" y="2699446"/>
                    <a:pt x="0" y="2594526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27000" dir="3000000" sx="97000" sy="97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D7727D-55BD-4CB1-ADAD-7F92D713376B}"/>
                </a:ext>
              </a:extLst>
            </p:cNvPr>
            <p:cNvSpPr/>
            <p:nvPr/>
          </p:nvSpPr>
          <p:spPr>
            <a:xfrm>
              <a:off x="4825794" y="2021939"/>
              <a:ext cx="2297491" cy="826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Thank You For Listening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8684186-FE28-4A81-96B3-985C1EAF0741}"/>
                </a:ext>
              </a:extLst>
            </p:cNvPr>
            <p:cNvSpPr/>
            <p:nvPr/>
          </p:nvSpPr>
          <p:spPr>
            <a:xfrm>
              <a:off x="7512615" y="2419861"/>
              <a:ext cx="81899" cy="81899"/>
            </a:xfrm>
            <a:prstGeom prst="ellipse">
              <a:avLst/>
            </a:prstGeom>
            <a:solidFill>
              <a:srgbClr val="F4F5F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33959B6-03CD-4157-9928-3358EE79CA20}"/>
                </a:ext>
              </a:extLst>
            </p:cNvPr>
            <p:cNvSpPr/>
            <p:nvPr/>
          </p:nvSpPr>
          <p:spPr>
            <a:xfrm>
              <a:off x="4131347" y="2419860"/>
              <a:ext cx="81899" cy="81899"/>
            </a:xfrm>
            <a:prstGeom prst="ellipse">
              <a:avLst/>
            </a:prstGeom>
            <a:solidFill>
              <a:srgbClr val="F4F5F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84200"/>
            <a:ext cx="12192000" cy="6273800"/>
          </a:xfrm>
          <a:prstGeom prst="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rgbClr val="D175FF"/>
            </a:fgClr>
            <a:bgClr>
              <a:srgbClr val="5F27CD"/>
            </a:bgClr>
          </a:patt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 순서</a:t>
            </a:r>
            <a:endParaRPr lang="en-US" altLang="ko-KR" sz="9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EC3699A-1710-4318-820A-B4F28F1C561C}"/>
              </a:ext>
            </a:extLst>
          </p:cNvPr>
          <p:cNvCxnSpPr>
            <a:cxnSpLocks/>
          </p:cNvCxnSpPr>
          <p:nvPr/>
        </p:nvCxnSpPr>
        <p:spPr>
          <a:xfrm>
            <a:off x="1447800" y="6575425"/>
            <a:ext cx="9000000" cy="0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D03A99-171F-404D-8C4D-6943887152A1}"/>
              </a:ext>
            </a:extLst>
          </p:cNvPr>
          <p:cNvGrpSpPr/>
          <p:nvPr/>
        </p:nvGrpSpPr>
        <p:grpSpPr>
          <a:xfrm>
            <a:off x="1393796" y="6290240"/>
            <a:ext cx="719484" cy="361832"/>
            <a:chOff x="1748906" y="6290240"/>
            <a:chExt cx="719484" cy="3618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400A6E-E612-4B74-B28A-B68E38407554}"/>
                </a:ext>
              </a:extLst>
            </p:cNvPr>
            <p:cNvSpPr/>
            <p:nvPr/>
          </p:nvSpPr>
          <p:spPr>
            <a:xfrm>
              <a:off x="1998740" y="6498777"/>
              <a:ext cx="153910" cy="153295"/>
            </a:xfrm>
            <a:prstGeom prst="rect">
              <a:avLst/>
            </a:prstGeom>
            <a:pattFill prst="dkUpDiag">
              <a:fgClr>
                <a:srgbClr val="D175FF"/>
              </a:fgClr>
              <a:bgClr>
                <a:srgbClr val="994BCD"/>
              </a:bgClr>
            </a:pattFill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F1D222-C98A-4891-A33B-E2C5AEEA7F59}"/>
                </a:ext>
              </a:extLst>
            </p:cNvPr>
            <p:cNvSpPr txBox="1"/>
            <p:nvPr/>
          </p:nvSpPr>
          <p:spPr>
            <a:xfrm>
              <a:off x="1748906" y="6290240"/>
              <a:ext cx="719484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CONTENTS</a:t>
              </a:r>
              <a:endPara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F4E0489-F700-4036-92DD-AFA6AA92CB92}"/>
              </a:ext>
            </a:extLst>
          </p:cNvPr>
          <p:cNvGrpSpPr/>
          <p:nvPr/>
        </p:nvGrpSpPr>
        <p:grpSpPr>
          <a:xfrm>
            <a:off x="1182552" y="1853259"/>
            <a:ext cx="2609850" cy="1339368"/>
            <a:chOff x="1182552" y="1853259"/>
            <a:chExt cx="2609850" cy="1339368"/>
          </a:xfrm>
        </p:grpSpPr>
        <p:sp>
          <p:nvSpPr>
            <p:cNvPr id="14" name="자유형 22">
              <a:extLst>
                <a:ext uri="{FF2B5EF4-FFF2-40B4-BE49-F238E27FC236}">
                  <a16:creationId xmlns:a16="http://schemas.microsoft.com/office/drawing/2014/main" id="{F81F032C-13EA-4C22-8F56-9EA9C2D4CC6A}"/>
                </a:ext>
              </a:extLst>
            </p:cNvPr>
            <p:cNvSpPr/>
            <p:nvPr/>
          </p:nvSpPr>
          <p:spPr>
            <a:xfrm>
              <a:off x="1182552" y="1853259"/>
              <a:ext cx="2609850" cy="1339368"/>
            </a:xfrm>
            <a:custGeom>
              <a:avLst/>
              <a:gdLst>
                <a:gd name="connsiteX0" fmla="*/ 189975 w 2609850"/>
                <a:gd name="connsiteY0" fmla="*/ 0 h 1339368"/>
                <a:gd name="connsiteX1" fmla="*/ 2419875 w 2609850"/>
                <a:gd name="connsiteY1" fmla="*/ 0 h 1339368"/>
                <a:gd name="connsiteX2" fmla="*/ 2609850 w 2609850"/>
                <a:gd name="connsiteY2" fmla="*/ 189975 h 1339368"/>
                <a:gd name="connsiteX3" fmla="*/ 2609850 w 2609850"/>
                <a:gd name="connsiteY3" fmla="*/ 949850 h 1339368"/>
                <a:gd name="connsiteX4" fmla="*/ 2419875 w 2609850"/>
                <a:gd name="connsiteY4" fmla="*/ 1139825 h 1339368"/>
                <a:gd name="connsiteX5" fmla="*/ 1464020 w 2609850"/>
                <a:gd name="connsiteY5" fmla="*/ 1139825 h 1339368"/>
                <a:gd name="connsiteX6" fmla="*/ 1304925 w 2609850"/>
                <a:gd name="connsiteY6" fmla="*/ 1339368 h 1339368"/>
                <a:gd name="connsiteX7" fmla="*/ 1145830 w 2609850"/>
                <a:gd name="connsiteY7" fmla="*/ 1139825 h 1339368"/>
                <a:gd name="connsiteX8" fmla="*/ 189975 w 2609850"/>
                <a:gd name="connsiteY8" fmla="*/ 1139825 h 1339368"/>
                <a:gd name="connsiteX9" fmla="*/ 0 w 2609850"/>
                <a:gd name="connsiteY9" fmla="*/ 949850 h 1339368"/>
                <a:gd name="connsiteX10" fmla="*/ 0 w 2609850"/>
                <a:gd name="connsiteY10" fmla="*/ 189975 h 1339368"/>
                <a:gd name="connsiteX11" fmla="*/ 189975 w 2609850"/>
                <a:gd name="connsiteY11" fmla="*/ 0 h 1339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9850" h="1339368">
                  <a:moveTo>
                    <a:pt x="189975" y="0"/>
                  </a:moveTo>
                  <a:lnTo>
                    <a:pt x="2419875" y="0"/>
                  </a:lnTo>
                  <a:cubicBezTo>
                    <a:pt x="2524795" y="0"/>
                    <a:pt x="2609850" y="85055"/>
                    <a:pt x="2609850" y="189975"/>
                  </a:cubicBezTo>
                  <a:lnTo>
                    <a:pt x="2609850" y="949850"/>
                  </a:lnTo>
                  <a:cubicBezTo>
                    <a:pt x="2609850" y="1054770"/>
                    <a:pt x="2524795" y="1139825"/>
                    <a:pt x="2419875" y="1139825"/>
                  </a:cubicBezTo>
                  <a:lnTo>
                    <a:pt x="1464020" y="1139825"/>
                  </a:lnTo>
                  <a:lnTo>
                    <a:pt x="1304925" y="1339368"/>
                  </a:lnTo>
                  <a:lnTo>
                    <a:pt x="1145830" y="1139825"/>
                  </a:lnTo>
                  <a:lnTo>
                    <a:pt x="189975" y="1139825"/>
                  </a:lnTo>
                  <a:cubicBezTo>
                    <a:pt x="85055" y="1139825"/>
                    <a:pt x="0" y="1054770"/>
                    <a:pt x="0" y="949850"/>
                  </a:cubicBezTo>
                  <a:lnTo>
                    <a:pt x="0" y="189975"/>
                  </a:lnTo>
                  <a:cubicBezTo>
                    <a:pt x="0" y="85055"/>
                    <a:pt x="85055" y="0"/>
                    <a:pt x="189975" y="0"/>
                  </a:cubicBezTo>
                  <a:close/>
                </a:path>
              </a:pathLst>
            </a:custGeom>
            <a:pattFill prst="dkUpDiag">
              <a:fgClr>
                <a:srgbClr val="D175FF"/>
              </a:fgClr>
              <a:bgClr>
                <a:srgbClr val="994BCD"/>
              </a:bgClr>
            </a:patt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27000" dir="5400000" sx="98000" sy="98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ED17C3-5EC6-4616-81F6-5B5FF069D7C5}"/>
                </a:ext>
              </a:extLst>
            </p:cNvPr>
            <p:cNvSpPr/>
            <p:nvPr/>
          </p:nvSpPr>
          <p:spPr>
            <a:xfrm>
              <a:off x="1338731" y="1990529"/>
              <a:ext cx="2297491" cy="826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Gantt Chart</a:t>
              </a: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로</a:t>
              </a:r>
              <a:endPara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보는 진행</a:t>
              </a:r>
              <a:r>
                <a:rPr lang="ko-KR" altLang="en-US" sz="1700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률</a:t>
              </a:r>
              <a:endPara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04F6DA1-3773-41A5-A200-F11124B45E67}"/>
              </a:ext>
            </a:extLst>
          </p:cNvPr>
          <p:cNvGrpSpPr/>
          <p:nvPr/>
        </p:nvGrpSpPr>
        <p:grpSpPr>
          <a:xfrm>
            <a:off x="7356449" y="3694019"/>
            <a:ext cx="3985451" cy="1139826"/>
            <a:chOff x="7356449" y="3694019"/>
            <a:chExt cx="3985451" cy="1139826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4046BC8-1AC8-40C7-A0D2-93DCA0B4FD0B}"/>
                </a:ext>
              </a:extLst>
            </p:cNvPr>
            <p:cNvCxnSpPr/>
            <p:nvPr/>
          </p:nvCxnSpPr>
          <p:spPr>
            <a:xfrm>
              <a:off x="7356449" y="4253945"/>
              <a:ext cx="3985451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32">
              <a:extLst>
                <a:ext uri="{FF2B5EF4-FFF2-40B4-BE49-F238E27FC236}">
                  <a16:creationId xmlns:a16="http://schemas.microsoft.com/office/drawing/2014/main" id="{8B001557-9CFE-4FCC-B7B1-1F3FC891076A}"/>
                </a:ext>
              </a:extLst>
            </p:cNvPr>
            <p:cNvSpPr/>
            <p:nvPr/>
          </p:nvSpPr>
          <p:spPr>
            <a:xfrm rot="5400000">
              <a:off x="8875205" y="2871681"/>
              <a:ext cx="1139826" cy="2784501"/>
            </a:xfrm>
            <a:custGeom>
              <a:avLst/>
              <a:gdLst>
                <a:gd name="connsiteX0" fmla="*/ 0 w 1139826"/>
                <a:gd name="connsiteY0" fmla="*/ 2594526 h 2784501"/>
                <a:gd name="connsiteX1" fmla="*/ 0 w 1139826"/>
                <a:gd name="connsiteY1" fmla="*/ 364626 h 2784501"/>
                <a:gd name="connsiteX2" fmla="*/ 189975 w 1139826"/>
                <a:gd name="connsiteY2" fmla="*/ 174651 h 2784501"/>
                <a:gd name="connsiteX3" fmla="*/ 430665 w 1139826"/>
                <a:gd name="connsiteY3" fmla="*/ 174651 h 2784501"/>
                <a:gd name="connsiteX4" fmla="*/ 569913 w 1139826"/>
                <a:gd name="connsiteY4" fmla="*/ 0 h 2784501"/>
                <a:gd name="connsiteX5" fmla="*/ 709162 w 1139826"/>
                <a:gd name="connsiteY5" fmla="*/ 174651 h 2784501"/>
                <a:gd name="connsiteX6" fmla="*/ 949851 w 1139826"/>
                <a:gd name="connsiteY6" fmla="*/ 174651 h 2784501"/>
                <a:gd name="connsiteX7" fmla="*/ 1139826 w 1139826"/>
                <a:gd name="connsiteY7" fmla="*/ 364626 h 2784501"/>
                <a:gd name="connsiteX8" fmla="*/ 1139826 w 1139826"/>
                <a:gd name="connsiteY8" fmla="*/ 2594526 h 2784501"/>
                <a:gd name="connsiteX9" fmla="*/ 949851 w 1139826"/>
                <a:gd name="connsiteY9" fmla="*/ 2784501 h 2784501"/>
                <a:gd name="connsiteX10" fmla="*/ 189975 w 1139826"/>
                <a:gd name="connsiteY10" fmla="*/ 2784501 h 2784501"/>
                <a:gd name="connsiteX11" fmla="*/ 0 w 1139826"/>
                <a:gd name="connsiteY11" fmla="*/ 2594526 h 278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826" h="2784501">
                  <a:moveTo>
                    <a:pt x="0" y="2594526"/>
                  </a:moveTo>
                  <a:lnTo>
                    <a:pt x="0" y="364626"/>
                  </a:lnTo>
                  <a:cubicBezTo>
                    <a:pt x="0" y="259706"/>
                    <a:pt x="85055" y="174651"/>
                    <a:pt x="189975" y="174651"/>
                  </a:cubicBezTo>
                  <a:lnTo>
                    <a:pt x="430665" y="174651"/>
                  </a:lnTo>
                  <a:lnTo>
                    <a:pt x="569913" y="0"/>
                  </a:lnTo>
                  <a:lnTo>
                    <a:pt x="709162" y="174651"/>
                  </a:lnTo>
                  <a:lnTo>
                    <a:pt x="949851" y="174651"/>
                  </a:lnTo>
                  <a:cubicBezTo>
                    <a:pt x="1054771" y="174651"/>
                    <a:pt x="1139826" y="259706"/>
                    <a:pt x="1139826" y="364626"/>
                  </a:cubicBezTo>
                  <a:lnTo>
                    <a:pt x="1139826" y="2594526"/>
                  </a:lnTo>
                  <a:cubicBezTo>
                    <a:pt x="1139826" y="2699446"/>
                    <a:pt x="1054771" y="2784501"/>
                    <a:pt x="949851" y="2784501"/>
                  </a:cubicBezTo>
                  <a:lnTo>
                    <a:pt x="189975" y="2784501"/>
                  </a:lnTo>
                  <a:cubicBezTo>
                    <a:pt x="85055" y="2784501"/>
                    <a:pt x="0" y="2699446"/>
                    <a:pt x="0" y="2594526"/>
                  </a:cubicBezTo>
                  <a:close/>
                </a:path>
              </a:pathLst>
            </a:custGeom>
            <a:solidFill>
              <a:srgbClr val="6192B0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27000" dir="3000000" sx="97000" sy="97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13B63CF-7F8D-4551-858D-B3A501DB8B73}"/>
                </a:ext>
              </a:extLst>
            </p:cNvPr>
            <p:cNvSpPr/>
            <p:nvPr/>
          </p:nvSpPr>
          <p:spPr>
            <a:xfrm>
              <a:off x="8156302" y="3811708"/>
              <a:ext cx="2464938" cy="826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앞으로의 프로젝트에서 중점적으로 </a:t>
              </a:r>
              <a:r>
                <a:rPr kumimoji="0" lang="ko-KR" altLang="en-US" sz="1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해야할</a:t>
              </a: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것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54E9320-B430-40CA-AF4B-C357197AAC0E}"/>
              </a:ext>
            </a:extLst>
          </p:cNvPr>
          <p:cNvGrpSpPr/>
          <p:nvPr/>
        </p:nvGrpSpPr>
        <p:grpSpPr>
          <a:xfrm>
            <a:off x="1182552" y="3192627"/>
            <a:ext cx="4705585" cy="2178117"/>
            <a:chOff x="1182552" y="3192627"/>
            <a:chExt cx="4705585" cy="2178117"/>
          </a:xfrm>
        </p:grpSpPr>
        <p:cxnSp>
          <p:nvCxnSpPr>
            <p:cNvPr id="20" name="꺾인 연결선 25">
              <a:extLst>
                <a:ext uri="{FF2B5EF4-FFF2-40B4-BE49-F238E27FC236}">
                  <a16:creationId xmlns:a16="http://schemas.microsoft.com/office/drawing/2014/main" id="{425E43A0-5D50-4F77-B09E-FB8CCC22EA75}"/>
                </a:ext>
              </a:extLst>
            </p:cNvPr>
            <p:cNvCxnSpPr>
              <a:cxnSpLocks/>
              <a:stCxn id="14" idx="6"/>
              <a:endCxn id="33" idx="2"/>
            </p:cNvCxnSpPr>
            <p:nvPr/>
          </p:nvCxnSpPr>
          <p:spPr>
            <a:xfrm>
              <a:off x="2487477" y="3192627"/>
              <a:ext cx="3400660" cy="1252237"/>
            </a:xfrm>
            <a:prstGeom prst="bentConnector4">
              <a:avLst>
                <a:gd name="adj1" fmla="val -118"/>
                <a:gd name="adj2" fmla="val 172615"/>
              </a:avLst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 34">
              <a:extLst>
                <a:ext uri="{FF2B5EF4-FFF2-40B4-BE49-F238E27FC236}">
                  <a16:creationId xmlns:a16="http://schemas.microsoft.com/office/drawing/2014/main" id="{34D06FA1-5A58-4A04-9299-C52A0DDAEB11}"/>
                </a:ext>
              </a:extLst>
            </p:cNvPr>
            <p:cNvSpPr/>
            <p:nvPr/>
          </p:nvSpPr>
          <p:spPr>
            <a:xfrm>
              <a:off x="1182552" y="3642415"/>
              <a:ext cx="2609850" cy="1339368"/>
            </a:xfrm>
            <a:custGeom>
              <a:avLst/>
              <a:gdLst>
                <a:gd name="connsiteX0" fmla="*/ 189975 w 2609850"/>
                <a:gd name="connsiteY0" fmla="*/ 0 h 1339368"/>
                <a:gd name="connsiteX1" fmla="*/ 2419875 w 2609850"/>
                <a:gd name="connsiteY1" fmla="*/ 0 h 1339368"/>
                <a:gd name="connsiteX2" fmla="*/ 2609850 w 2609850"/>
                <a:gd name="connsiteY2" fmla="*/ 189975 h 1339368"/>
                <a:gd name="connsiteX3" fmla="*/ 2609850 w 2609850"/>
                <a:gd name="connsiteY3" fmla="*/ 949850 h 1339368"/>
                <a:gd name="connsiteX4" fmla="*/ 2419875 w 2609850"/>
                <a:gd name="connsiteY4" fmla="*/ 1139825 h 1339368"/>
                <a:gd name="connsiteX5" fmla="*/ 1464020 w 2609850"/>
                <a:gd name="connsiteY5" fmla="*/ 1139825 h 1339368"/>
                <a:gd name="connsiteX6" fmla="*/ 1304925 w 2609850"/>
                <a:gd name="connsiteY6" fmla="*/ 1339368 h 1339368"/>
                <a:gd name="connsiteX7" fmla="*/ 1145830 w 2609850"/>
                <a:gd name="connsiteY7" fmla="*/ 1139825 h 1339368"/>
                <a:gd name="connsiteX8" fmla="*/ 189975 w 2609850"/>
                <a:gd name="connsiteY8" fmla="*/ 1139825 h 1339368"/>
                <a:gd name="connsiteX9" fmla="*/ 0 w 2609850"/>
                <a:gd name="connsiteY9" fmla="*/ 949850 h 1339368"/>
                <a:gd name="connsiteX10" fmla="*/ 0 w 2609850"/>
                <a:gd name="connsiteY10" fmla="*/ 189975 h 1339368"/>
                <a:gd name="connsiteX11" fmla="*/ 189975 w 2609850"/>
                <a:gd name="connsiteY11" fmla="*/ 0 h 1339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9850" h="1339368">
                  <a:moveTo>
                    <a:pt x="189975" y="0"/>
                  </a:moveTo>
                  <a:lnTo>
                    <a:pt x="2419875" y="0"/>
                  </a:lnTo>
                  <a:cubicBezTo>
                    <a:pt x="2524795" y="0"/>
                    <a:pt x="2609850" y="85055"/>
                    <a:pt x="2609850" y="189975"/>
                  </a:cubicBezTo>
                  <a:lnTo>
                    <a:pt x="2609850" y="949850"/>
                  </a:lnTo>
                  <a:cubicBezTo>
                    <a:pt x="2609850" y="1054770"/>
                    <a:pt x="2524795" y="1139825"/>
                    <a:pt x="2419875" y="1139825"/>
                  </a:cubicBezTo>
                  <a:lnTo>
                    <a:pt x="1464020" y="1139825"/>
                  </a:lnTo>
                  <a:lnTo>
                    <a:pt x="1304925" y="1339368"/>
                  </a:lnTo>
                  <a:lnTo>
                    <a:pt x="1145830" y="1139825"/>
                  </a:lnTo>
                  <a:lnTo>
                    <a:pt x="189975" y="1139825"/>
                  </a:lnTo>
                  <a:cubicBezTo>
                    <a:pt x="85055" y="1139825"/>
                    <a:pt x="0" y="1054770"/>
                    <a:pt x="0" y="949850"/>
                  </a:cubicBezTo>
                  <a:lnTo>
                    <a:pt x="0" y="189975"/>
                  </a:lnTo>
                  <a:cubicBezTo>
                    <a:pt x="0" y="85055"/>
                    <a:pt x="85055" y="0"/>
                    <a:pt x="189975" y="0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27000" dir="5400000" sx="98000" sy="98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FB4DFA-74DB-4470-AB48-D30AF514F306}"/>
                </a:ext>
              </a:extLst>
            </p:cNvPr>
            <p:cNvSpPr/>
            <p:nvPr/>
          </p:nvSpPr>
          <p:spPr>
            <a:xfrm>
              <a:off x="1338731" y="3825977"/>
              <a:ext cx="2297491" cy="826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700" b="1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프로젝트 진행상황</a:t>
              </a:r>
              <a:endParaRPr lang="en-US" altLang="ko-KR" sz="17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700" b="1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실행 화면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414DA15-251C-4634-9EE4-0F3A8A4C03AA}"/>
                </a:ext>
              </a:extLst>
            </p:cNvPr>
            <p:cNvSpPr/>
            <p:nvPr/>
          </p:nvSpPr>
          <p:spPr>
            <a:xfrm>
              <a:off x="2446526" y="3387058"/>
              <a:ext cx="81899" cy="81899"/>
            </a:xfrm>
            <a:prstGeom prst="ellipse">
              <a:avLst/>
            </a:prstGeom>
            <a:solidFill>
              <a:srgbClr val="F4F5F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61511FE-0C2A-4A6F-B825-6E039562333E}"/>
                </a:ext>
              </a:extLst>
            </p:cNvPr>
            <p:cNvSpPr/>
            <p:nvPr/>
          </p:nvSpPr>
          <p:spPr>
            <a:xfrm>
              <a:off x="2446526" y="5288845"/>
              <a:ext cx="81899" cy="81899"/>
            </a:xfrm>
            <a:prstGeom prst="ellipse">
              <a:avLst/>
            </a:prstGeom>
            <a:solidFill>
              <a:srgbClr val="F4F5F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3F694B5-BF73-4DDE-B5AF-81AC69F75D8A}"/>
                </a:ext>
              </a:extLst>
            </p:cNvPr>
            <p:cNvSpPr/>
            <p:nvPr/>
          </p:nvSpPr>
          <p:spPr>
            <a:xfrm>
              <a:off x="4146857" y="5288845"/>
              <a:ext cx="81899" cy="81899"/>
            </a:xfrm>
            <a:prstGeom prst="ellipse">
              <a:avLst/>
            </a:prstGeom>
            <a:solidFill>
              <a:srgbClr val="F4F5F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1470BE-CD00-4FFD-986E-10FB62AF8DA6}"/>
              </a:ext>
            </a:extLst>
          </p:cNvPr>
          <p:cNvGrpSpPr/>
          <p:nvPr/>
        </p:nvGrpSpPr>
        <p:grpSpPr>
          <a:xfrm>
            <a:off x="7836738" y="1892813"/>
            <a:ext cx="3797588" cy="2361132"/>
            <a:chOff x="7836738" y="1892813"/>
            <a:chExt cx="3797588" cy="2361132"/>
          </a:xfrm>
        </p:grpSpPr>
        <p:cxnSp>
          <p:nvCxnSpPr>
            <p:cNvPr id="22" name="꺾인 연결선 26">
              <a:extLst>
                <a:ext uri="{FF2B5EF4-FFF2-40B4-BE49-F238E27FC236}">
                  <a16:creationId xmlns:a16="http://schemas.microsoft.com/office/drawing/2014/main" id="{889D248B-19CE-4C43-B891-3A4754726AEE}"/>
                </a:ext>
              </a:extLst>
            </p:cNvPr>
            <p:cNvCxnSpPr/>
            <p:nvPr/>
          </p:nvCxnSpPr>
          <p:spPr>
            <a:xfrm rot="10800000">
              <a:off x="8220312" y="2463246"/>
              <a:ext cx="3121591" cy="1790699"/>
            </a:xfrm>
            <a:prstGeom prst="bentConnector3">
              <a:avLst>
                <a:gd name="adj1" fmla="val -7975"/>
              </a:avLst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자유형 28">
              <a:extLst>
                <a:ext uri="{FF2B5EF4-FFF2-40B4-BE49-F238E27FC236}">
                  <a16:creationId xmlns:a16="http://schemas.microsoft.com/office/drawing/2014/main" id="{3779AF68-5219-4425-8166-79BD13632D15}"/>
                </a:ext>
              </a:extLst>
            </p:cNvPr>
            <p:cNvSpPr/>
            <p:nvPr/>
          </p:nvSpPr>
          <p:spPr>
            <a:xfrm rot="16200000" flipH="1">
              <a:off x="8659076" y="1070475"/>
              <a:ext cx="1139826" cy="2784501"/>
            </a:xfrm>
            <a:custGeom>
              <a:avLst/>
              <a:gdLst>
                <a:gd name="connsiteX0" fmla="*/ 0 w 1139826"/>
                <a:gd name="connsiteY0" fmla="*/ 2594526 h 2784501"/>
                <a:gd name="connsiteX1" fmla="*/ 0 w 1139826"/>
                <a:gd name="connsiteY1" fmla="*/ 364626 h 2784501"/>
                <a:gd name="connsiteX2" fmla="*/ 189975 w 1139826"/>
                <a:gd name="connsiteY2" fmla="*/ 174651 h 2784501"/>
                <a:gd name="connsiteX3" fmla="*/ 430665 w 1139826"/>
                <a:gd name="connsiteY3" fmla="*/ 174651 h 2784501"/>
                <a:gd name="connsiteX4" fmla="*/ 569913 w 1139826"/>
                <a:gd name="connsiteY4" fmla="*/ 0 h 2784501"/>
                <a:gd name="connsiteX5" fmla="*/ 709162 w 1139826"/>
                <a:gd name="connsiteY5" fmla="*/ 174651 h 2784501"/>
                <a:gd name="connsiteX6" fmla="*/ 949851 w 1139826"/>
                <a:gd name="connsiteY6" fmla="*/ 174651 h 2784501"/>
                <a:gd name="connsiteX7" fmla="*/ 1139826 w 1139826"/>
                <a:gd name="connsiteY7" fmla="*/ 364626 h 2784501"/>
                <a:gd name="connsiteX8" fmla="*/ 1139826 w 1139826"/>
                <a:gd name="connsiteY8" fmla="*/ 2594526 h 2784501"/>
                <a:gd name="connsiteX9" fmla="*/ 949851 w 1139826"/>
                <a:gd name="connsiteY9" fmla="*/ 2784501 h 2784501"/>
                <a:gd name="connsiteX10" fmla="*/ 189975 w 1139826"/>
                <a:gd name="connsiteY10" fmla="*/ 2784501 h 2784501"/>
                <a:gd name="connsiteX11" fmla="*/ 0 w 1139826"/>
                <a:gd name="connsiteY11" fmla="*/ 2594526 h 278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826" h="2784501">
                  <a:moveTo>
                    <a:pt x="0" y="2594526"/>
                  </a:moveTo>
                  <a:lnTo>
                    <a:pt x="0" y="364626"/>
                  </a:lnTo>
                  <a:cubicBezTo>
                    <a:pt x="0" y="259706"/>
                    <a:pt x="85055" y="174651"/>
                    <a:pt x="189975" y="174651"/>
                  </a:cubicBezTo>
                  <a:lnTo>
                    <a:pt x="430665" y="174651"/>
                  </a:lnTo>
                  <a:lnTo>
                    <a:pt x="569913" y="0"/>
                  </a:lnTo>
                  <a:lnTo>
                    <a:pt x="709162" y="174651"/>
                  </a:lnTo>
                  <a:lnTo>
                    <a:pt x="949851" y="174651"/>
                  </a:lnTo>
                  <a:cubicBezTo>
                    <a:pt x="1054771" y="174651"/>
                    <a:pt x="1139826" y="259706"/>
                    <a:pt x="1139826" y="364626"/>
                  </a:cubicBezTo>
                  <a:lnTo>
                    <a:pt x="1139826" y="2594526"/>
                  </a:lnTo>
                  <a:cubicBezTo>
                    <a:pt x="1139826" y="2699446"/>
                    <a:pt x="1054771" y="2784501"/>
                    <a:pt x="949851" y="2784501"/>
                  </a:cubicBezTo>
                  <a:lnTo>
                    <a:pt x="189975" y="2784501"/>
                  </a:lnTo>
                  <a:cubicBezTo>
                    <a:pt x="85055" y="2784501"/>
                    <a:pt x="0" y="2699446"/>
                    <a:pt x="0" y="2594526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27000" dir="3000000" sx="97000" sy="97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B9A592F-51C9-4E5D-B901-6D04B35EA8E3}"/>
                </a:ext>
              </a:extLst>
            </p:cNvPr>
            <p:cNvSpPr/>
            <p:nvPr/>
          </p:nvSpPr>
          <p:spPr>
            <a:xfrm>
              <a:off x="8200428" y="2067329"/>
              <a:ext cx="2297491" cy="826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앞으로의 프로젝트</a:t>
              </a:r>
              <a:endPara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 계획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3A129F8-B3E0-4DE6-8329-191D71AAED9D}"/>
                </a:ext>
              </a:extLst>
            </p:cNvPr>
            <p:cNvSpPr/>
            <p:nvPr/>
          </p:nvSpPr>
          <p:spPr>
            <a:xfrm>
              <a:off x="11552427" y="3233506"/>
              <a:ext cx="81899" cy="81899"/>
            </a:xfrm>
            <a:prstGeom prst="ellipse">
              <a:avLst/>
            </a:prstGeom>
            <a:solidFill>
              <a:srgbClr val="F4F5F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9063F61-29B7-480E-8E26-E938FAAAE3B0}"/>
              </a:ext>
            </a:extLst>
          </p:cNvPr>
          <p:cNvGrpSpPr/>
          <p:nvPr/>
        </p:nvGrpSpPr>
        <p:grpSpPr>
          <a:xfrm>
            <a:off x="4571947" y="3676086"/>
            <a:ext cx="2784501" cy="1139826"/>
            <a:chOff x="4571947" y="3676086"/>
            <a:chExt cx="2784501" cy="1139826"/>
          </a:xfrm>
        </p:grpSpPr>
        <p:sp>
          <p:nvSpPr>
            <p:cNvPr id="32" name="자유형 36">
              <a:extLst>
                <a:ext uri="{FF2B5EF4-FFF2-40B4-BE49-F238E27FC236}">
                  <a16:creationId xmlns:a16="http://schemas.microsoft.com/office/drawing/2014/main" id="{7D04F740-6F21-4845-AFCD-3D1932B15C04}"/>
                </a:ext>
              </a:extLst>
            </p:cNvPr>
            <p:cNvSpPr/>
            <p:nvPr/>
          </p:nvSpPr>
          <p:spPr>
            <a:xfrm rot="5400000">
              <a:off x="5394285" y="2853748"/>
              <a:ext cx="1139826" cy="2784501"/>
            </a:xfrm>
            <a:custGeom>
              <a:avLst/>
              <a:gdLst>
                <a:gd name="connsiteX0" fmla="*/ 0 w 1139826"/>
                <a:gd name="connsiteY0" fmla="*/ 2594526 h 2784501"/>
                <a:gd name="connsiteX1" fmla="*/ 0 w 1139826"/>
                <a:gd name="connsiteY1" fmla="*/ 364626 h 2784501"/>
                <a:gd name="connsiteX2" fmla="*/ 189975 w 1139826"/>
                <a:gd name="connsiteY2" fmla="*/ 174651 h 2784501"/>
                <a:gd name="connsiteX3" fmla="*/ 430665 w 1139826"/>
                <a:gd name="connsiteY3" fmla="*/ 174651 h 2784501"/>
                <a:gd name="connsiteX4" fmla="*/ 569913 w 1139826"/>
                <a:gd name="connsiteY4" fmla="*/ 0 h 2784501"/>
                <a:gd name="connsiteX5" fmla="*/ 709162 w 1139826"/>
                <a:gd name="connsiteY5" fmla="*/ 174651 h 2784501"/>
                <a:gd name="connsiteX6" fmla="*/ 949851 w 1139826"/>
                <a:gd name="connsiteY6" fmla="*/ 174651 h 2784501"/>
                <a:gd name="connsiteX7" fmla="*/ 1139826 w 1139826"/>
                <a:gd name="connsiteY7" fmla="*/ 364626 h 2784501"/>
                <a:gd name="connsiteX8" fmla="*/ 1139826 w 1139826"/>
                <a:gd name="connsiteY8" fmla="*/ 2594526 h 2784501"/>
                <a:gd name="connsiteX9" fmla="*/ 949851 w 1139826"/>
                <a:gd name="connsiteY9" fmla="*/ 2784501 h 2784501"/>
                <a:gd name="connsiteX10" fmla="*/ 189975 w 1139826"/>
                <a:gd name="connsiteY10" fmla="*/ 2784501 h 2784501"/>
                <a:gd name="connsiteX11" fmla="*/ 0 w 1139826"/>
                <a:gd name="connsiteY11" fmla="*/ 2594526 h 278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826" h="2784501">
                  <a:moveTo>
                    <a:pt x="0" y="2594526"/>
                  </a:moveTo>
                  <a:lnTo>
                    <a:pt x="0" y="364626"/>
                  </a:lnTo>
                  <a:cubicBezTo>
                    <a:pt x="0" y="259706"/>
                    <a:pt x="85055" y="174651"/>
                    <a:pt x="189975" y="174651"/>
                  </a:cubicBezTo>
                  <a:lnTo>
                    <a:pt x="430665" y="174651"/>
                  </a:lnTo>
                  <a:lnTo>
                    <a:pt x="569913" y="0"/>
                  </a:lnTo>
                  <a:lnTo>
                    <a:pt x="709162" y="174651"/>
                  </a:lnTo>
                  <a:lnTo>
                    <a:pt x="949851" y="174651"/>
                  </a:lnTo>
                  <a:cubicBezTo>
                    <a:pt x="1054771" y="174651"/>
                    <a:pt x="1139826" y="259706"/>
                    <a:pt x="1139826" y="364626"/>
                  </a:cubicBezTo>
                  <a:lnTo>
                    <a:pt x="1139826" y="2594526"/>
                  </a:lnTo>
                  <a:cubicBezTo>
                    <a:pt x="1139826" y="2699446"/>
                    <a:pt x="1054771" y="2784501"/>
                    <a:pt x="949851" y="2784501"/>
                  </a:cubicBezTo>
                  <a:lnTo>
                    <a:pt x="189975" y="2784501"/>
                  </a:lnTo>
                  <a:cubicBezTo>
                    <a:pt x="85055" y="2784501"/>
                    <a:pt x="0" y="2699446"/>
                    <a:pt x="0" y="2594526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27000" dir="3000000" sx="97000" sy="97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F4C3871-216D-4696-921A-A69851C3EFB5}"/>
                </a:ext>
              </a:extLst>
            </p:cNvPr>
            <p:cNvSpPr/>
            <p:nvPr/>
          </p:nvSpPr>
          <p:spPr>
            <a:xfrm>
              <a:off x="4739391" y="4010643"/>
              <a:ext cx="2297491" cy="434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프로젝트 진행률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00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48148E-6 L 0.6888 1.48148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4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E1A236-FB8C-4B13-9D37-DEBBF795CCED}"/>
              </a:ext>
            </a:extLst>
          </p:cNvPr>
          <p:cNvSpPr/>
          <p:nvPr/>
        </p:nvSpPr>
        <p:spPr>
          <a:xfrm>
            <a:off x="416750" y="547914"/>
            <a:ext cx="11367228" cy="6348741"/>
          </a:xfrm>
          <a:prstGeom prst="roundRect">
            <a:avLst>
              <a:gd name="adj" fmla="val 3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015906" y="-149938"/>
            <a:ext cx="617163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Gantt Chart</a:t>
            </a:r>
            <a:r>
              <a:rPr kumimoji="0" lang="ko-KR" alt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보는 진행률</a:t>
            </a:r>
            <a:endParaRPr kumimoji="0" lang="en-US" altLang="ko-KR" sz="32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547914"/>
            <a:ext cx="12192001" cy="6331858"/>
            <a:chOff x="0" y="547914"/>
            <a:chExt cx="12192001" cy="633185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547914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754743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6B65FBC-789E-4BBE-A39F-346AC8CE938E}"/>
                </a:ext>
              </a:extLst>
            </p:cNvPr>
            <p:cNvGrpSpPr/>
            <p:nvPr/>
          </p:nvGrpSpPr>
          <p:grpSpPr>
            <a:xfrm>
              <a:off x="5940897" y="6433934"/>
              <a:ext cx="310206" cy="310206"/>
              <a:chOff x="5940897" y="5789410"/>
              <a:chExt cx="310206" cy="310206"/>
            </a:xfrm>
          </p:grpSpPr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5B075468-4B9A-43E8-9372-421139740DB7}"/>
                  </a:ext>
                </a:extLst>
              </p:cNvPr>
              <p:cNvSpPr/>
              <p:nvPr/>
            </p:nvSpPr>
            <p:spPr>
              <a:xfrm>
                <a:off x="5940897" y="5789410"/>
                <a:ext cx="310206" cy="310206"/>
              </a:xfrm>
              <a:prstGeom prst="arc">
                <a:avLst>
                  <a:gd name="adj1" fmla="val 14521413"/>
                  <a:gd name="adj2" fmla="val 11428246"/>
                </a:avLst>
              </a:prstGeom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231115B-7A7F-4673-94C8-5064812E634C}"/>
                  </a:ext>
                </a:extLst>
              </p:cNvPr>
              <p:cNvSpPr/>
              <p:nvPr/>
            </p:nvSpPr>
            <p:spPr>
              <a:xfrm>
                <a:off x="5956516" y="5831935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4E41D5C-E177-4248-B36D-B2A02309CA0B}"/>
                </a:ext>
              </a:extLst>
            </p:cNvPr>
            <p:cNvSpPr/>
            <p:nvPr/>
          </p:nvSpPr>
          <p:spPr>
            <a:xfrm rot="10800000" flipV="1">
              <a:off x="933450" y="6476460"/>
              <a:ext cx="226977" cy="226977"/>
            </a:xfrm>
            <a:prstGeom prst="ellipse">
              <a:avLst/>
            </a:prstGeom>
            <a:solidFill>
              <a:srgbClr val="FF6600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837198-C599-4D16-9E62-DD43C423B3CD}"/>
                </a:ext>
              </a:extLst>
            </p:cNvPr>
            <p:cNvSpPr/>
            <p:nvPr/>
          </p:nvSpPr>
          <p:spPr>
            <a:xfrm rot="10800000" flipV="1">
              <a:off x="1258111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465301-1678-42CD-B769-7977C8E6D59A}"/>
                </a:ext>
              </a:extLst>
            </p:cNvPr>
            <p:cNvSpPr/>
            <p:nvPr/>
          </p:nvSpPr>
          <p:spPr>
            <a:xfrm rot="10800000" flipV="1">
              <a:off x="1581245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C4B8CAE9-721C-4B5F-AD01-EAF4B7A70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90166"/>
              <a:ext cx="1027046" cy="3570025"/>
            </a:xfrm>
            <a:custGeom>
              <a:avLst/>
              <a:gdLst>
                <a:gd name="connsiteX0" fmla="*/ 282649 w 1027046"/>
                <a:gd name="connsiteY0" fmla="*/ 0 h 3570025"/>
                <a:gd name="connsiteX1" fmla="*/ 348312 w 1027046"/>
                <a:gd name="connsiteY1" fmla="*/ 3789 h 3570025"/>
                <a:gd name="connsiteX2" fmla="*/ 425972 w 1027046"/>
                <a:gd name="connsiteY2" fmla="*/ 24625 h 3570025"/>
                <a:gd name="connsiteX3" fmla="*/ 469537 w 1027046"/>
                <a:gd name="connsiteY3" fmla="*/ 43568 h 3570025"/>
                <a:gd name="connsiteX4" fmla="*/ 491635 w 1027046"/>
                <a:gd name="connsiteY4" fmla="*/ 55565 h 3570025"/>
                <a:gd name="connsiteX5" fmla="*/ 530781 w 1027046"/>
                <a:gd name="connsiteY5" fmla="*/ 87767 h 3570025"/>
                <a:gd name="connsiteX6" fmla="*/ 564244 w 1027046"/>
                <a:gd name="connsiteY6" fmla="*/ 130703 h 3570025"/>
                <a:gd name="connsiteX7" fmla="*/ 592656 w 1027046"/>
                <a:gd name="connsiteY7" fmla="*/ 181216 h 3570025"/>
                <a:gd name="connsiteX8" fmla="*/ 614755 w 1027046"/>
                <a:gd name="connsiteY8" fmla="*/ 239307 h 3570025"/>
                <a:gd name="connsiteX9" fmla="*/ 634327 w 1027046"/>
                <a:gd name="connsiteY9" fmla="*/ 300554 h 3570025"/>
                <a:gd name="connsiteX10" fmla="*/ 655794 w 1027046"/>
                <a:gd name="connsiteY10" fmla="*/ 398424 h 3570025"/>
                <a:gd name="connsiteX11" fmla="*/ 672210 w 1027046"/>
                <a:gd name="connsiteY11" fmla="*/ 529758 h 3570025"/>
                <a:gd name="connsiteX12" fmla="*/ 679155 w 1027046"/>
                <a:gd name="connsiteY12" fmla="*/ 648464 h 3570025"/>
                <a:gd name="connsiteX13" fmla="*/ 680418 w 1027046"/>
                <a:gd name="connsiteY13" fmla="*/ 780430 h 3570025"/>
                <a:gd name="connsiteX14" fmla="*/ 678524 w 1027046"/>
                <a:gd name="connsiteY14" fmla="*/ 800635 h 3570025"/>
                <a:gd name="connsiteX15" fmla="*/ 676630 w 1027046"/>
                <a:gd name="connsiteY15" fmla="*/ 873880 h 3570025"/>
                <a:gd name="connsiteX16" fmla="*/ 681050 w 1027046"/>
                <a:gd name="connsiteY16" fmla="*/ 998269 h 3570025"/>
                <a:gd name="connsiteX17" fmla="*/ 695571 w 1027046"/>
                <a:gd name="connsiteY17" fmla="*/ 1104978 h 3570025"/>
                <a:gd name="connsiteX18" fmla="*/ 720827 w 1027046"/>
                <a:gd name="connsiteY18" fmla="*/ 1201584 h 3570025"/>
                <a:gd name="connsiteX19" fmla="*/ 755552 w 1027046"/>
                <a:gd name="connsiteY19" fmla="*/ 1296928 h 3570025"/>
                <a:gd name="connsiteX20" fmla="*/ 799749 w 1027046"/>
                <a:gd name="connsiteY20" fmla="*/ 1398586 h 3570025"/>
                <a:gd name="connsiteX21" fmla="*/ 883091 w 1027046"/>
                <a:gd name="connsiteY21" fmla="*/ 1576645 h 3570025"/>
                <a:gd name="connsiteX22" fmla="*/ 952543 w 1027046"/>
                <a:gd name="connsiteY22" fmla="*/ 1734499 h 3570025"/>
                <a:gd name="connsiteX23" fmla="*/ 969590 w 1027046"/>
                <a:gd name="connsiteY23" fmla="*/ 1776804 h 3570025"/>
                <a:gd name="connsiteX24" fmla="*/ 996108 w 1027046"/>
                <a:gd name="connsiteY24" fmla="*/ 1862677 h 3570025"/>
                <a:gd name="connsiteX25" fmla="*/ 1014418 w 1027046"/>
                <a:gd name="connsiteY25" fmla="*/ 1949181 h 3570025"/>
                <a:gd name="connsiteX26" fmla="*/ 1023889 w 1027046"/>
                <a:gd name="connsiteY26" fmla="*/ 2035053 h 3570025"/>
                <a:gd name="connsiteX27" fmla="*/ 1027046 w 1027046"/>
                <a:gd name="connsiteY27" fmla="*/ 2120294 h 3570025"/>
                <a:gd name="connsiteX28" fmla="*/ 1023889 w 1027046"/>
                <a:gd name="connsiteY28" fmla="*/ 2203641 h 3570025"/>
                <a:gd name="connsiteX29" fmla="*/ 1010630 w 1027046"/>
                <a:gd name="connsiteY29" fmla="*/ 2324873 h 3570025"/>
                <a:gd name="connsiteX30" fmla="*/ 980955 w 1027046"/>
                <a:gd name="connsiteY30" fmla="*/ 2473887 h 3570025"/>
                <a:gd name="connsiteX31" fmla="*/ 943704 w 1027046"/>
                <a:gd name="connsiteY31" fmla="*/ 2604590 h 3570025"/>
                <a:gd name="connsiteX32" fmla="*/ 890037 w 1027046"/>
                <a:gd name="connsiteY32" fmla="*/ 2758656 h 3570025"/>
                <a:gd name="connsiteX33" fmla="*/ 872358 w 1027046"/>
                <a:gd name="connsiteY33" fmla="*/ 2812958 h 3570025"/>
                <a:gd name="connsiteX34" fmla="*/ 823110 w 1027046"/>
                <a:gd name="connsiteY34" fmla="*/ 3134980 h 3570025"/>
                <a:gd name="connsiteX35" fmla="*/ 791541 w 1027046"/>
                <a:gd name="connsiteY35" fmla="*/ 3344610 h 3570025"/>
                <a:gd name="connsiteX36" fmla="*/ 710724 w 1027046"/>
                <a:gd name="connsiteY36" fmla="*/ 3570025 h 3570025"/>
                <a:gd name="connsiteX37" fmla="*/ 0 w 1027046"/>
                <a:gd name="connsiteY37" fmla="*/ 3493145 h 3570025"/>
                <a:gd name="connsiteX38" fmla="*/ 0 w 1027046"/>
                <a:gd name="connsiteY38" fmla="*/ 631600 h 3570025"/>
                <a:gd name="connsiteX39" fmla="*/ 31359 w 1027046"/>
                <a:gd name="connsiteY39" fmla="*/ 604897 h 3570025"/>
                <a:gd name="connsiteX40" fmla="*/ 79344 w 1027046"/>
                <a:gd name="connsiteY40" fmla="*/ 575220 h 3570025"/>
                <a:gd name="connsiteX41" fmla="*/ 83764 w 1027046"/>
                <a:gd name="connsiteY41" fmla="*/ 575220 h 3570025"/>
                <a:gd name="connsiteX42" fmla="*/ 83764 w 1027046"/>
                <a:gd name="connsiteY42" fmla="*/ 532284 h 3570025"/>
                <a:gd name="connsiteX43" fmla="*/ 90709 w 1027046"/>
                <a:gd name="connsiteY43" fmla="*/ 324548 h 3570025"/>
                <a:gd name="connsiteX44" fmla="*/ 100811 w 1027046"/>
                <a:gd name="connsiteY44" fmla="*/ 224784 h 3570025"/>
                <a:gd name="connsiteX45" fmla="*/ 110282 w 1027046"/>
                <a:gd name="connsiteY45" fmla="*/ 174271 h 3570025"/>
                <a:gd name="connsiteX46" fmla="*/ 115333 w 1027046"/>
                <a:gd name="connsiteY46" fmla="*/ 156591 h 3570025"/>
                <a:gd name="connsiteX47" fmla="*/ 119121 w 1027046"/>
                <a:gd name="connsiteY47" fmla="*/ 138912 h 3570025"/>
                <a:gd name="connsiteX48" fmla="*/ 133643 w 1027046"/>
                <a:gd name="connsiteY48" fmla="*/ 100395 h 3570025"/>
                <a:gd name="connsiteX49" fmla="*/ 156372 w 1027046"/>
                <a:gd name="connsiteY49" fmla="*/ 64405 h 3570025"/>
                <a:gd name="connsiteX50" fmla="*/ 187941 w 1027046"/>
                <a:gd name="connsiteY50" fmla="*/ 33465 h 3570025"/>
                <a:gd name="connsiteX51" fmla="*/ 230244 w 1027046"/>
                <a:gd name="connsiteY51" fmla="*/ 10734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27046" h="3570025">
                  <a:moveTo>
                    <a:pt x="282649" y="0"/>
                  </a:moveTo>
                  <a:lnTo>
                    <a:pt x="348312" y="3789"/>
                  </a:lnTo>
                  <a:lnTo>
                    <a:pt x="425972" y="24625"/>
                  </a:lnTo>
                  <a:lnTo>
                    <a:pt x="469537" y="43568"/>
                  </a:lnTo>
                  <a:lnTo>
                    <a:pt x="491635" y="55565"/>
                  </a:lnTo>
                  <a:lnTo>
                    <a:pt x="530781" y="87767"/>
                  </a:lnTo>
                  <a:lnTo>
                    <a:pt x="564244" y="130703"/>
                  </a:lnTo>
                  <a:lnTo>
                    <a:pt x="592656" y="181216"/>
                  </a:lnTo>
                  <a:lnTo>
                    <a:pt x="614755" y="239307"/>
                  </a:lnTo>
                  <a:lnTo>
                    <a:pt x="634327" y="300554"/>
                  </a:lnTo>
                  <a:lnTo>
                    <a:pt x="655794" y="398424"/>
                  </a:lnTo>
                  <a:lnTo>
                    <a:pt x="672210" y="529758"/>
                  </a:lnTo>
                  <a:lnTo>
                    <a:pt x="679155" y="648464"/>
                  </a:lnTo>
                  <a:lnTo>
                    <a:pt x="680418" y="780430"/>
                  </a:lnTo>
                  <a:lnTo>
                    <a:pt x="678524" y="800635"/>
                  </a:lnTo>
                  <a:lnTo>
                    <a:pt x="676630" y="873880"/>
                  </a:lnTo>
                  <a:lnTo>
                    <a:pt x="681050" y="998269"/>
                  </a:lnTo>
                  <a:lnTo>
                    <a:pt x="695571" y="1104978"/>
                  </a:lnTo>
                  <a:lnTo>
                    <a:pt x="720827" y="1201584"/>
                  </a:lnTo>
                  <a:lnTo>
                    <a:pt x="755552" y="1296928"/>
                  </a:lnTo>
                  <a:lnTo>
                    <a:pt x="799749" y="1398586"/>
                  </a:lnTo>
                  <a:lnTo>
                    <a:pt x="883091" y="1576645"/>
                  </a:lnTo>
                  <a:lnTo>
                    <a:pt x="952543" y="1734499"/>
                  </a:lnTo>
                  <a:lnTo>
                    <a:pt x="969590" y="1776804"/>
                  </a:lnTo>
                  <a:lnTo>
                    <a:pt x="996108" y="1862677"/>
                  </a:lnTo>
                  <a:lnTo>
                    <a:pt x="1014418" y="1949181"/>
                  </a:lnTo>
                  <a:lnTo>
                    <a:pt x="1023889" y="2035053"/>
                  </a:lnTo>
                  <a:lnTo>
                    <a:pt x="1027046" y="2120294"/>
                  </a:lnTo>
                  <a:lnTo>
                    <a:pt x="1023889" y="2203641"/>
                  </a:lnTo>
                  <a:lnTo>
                    <a:pt x="1010630" y="2324873"/>
                  </a:lnTo>
                  <a:lnTo>
                    <a:pt x="980955" y="2473887"/>
                  </a:lnTo>
                  <a:lnTo>
                    <a:pt x="943704" y="2604590"/>
                  </a:lnTo>
                  <a:lnTo>
                    <a:pt x="890037" y="2758656"/>
                  </a:lnTo>
                  <a:lnTo>
                    <a:pt x="872358" y="2812958"/>
                  </a:lnTo>
                  <a:lnTo>
                    <a:pt x="823110" y="3134980"/>
                  </a:lnTo>
                  <a:lnTo>
                    <a:pt x="791541" y="3344610"/>
                  </a:lnTo>
                  <a:lnTo>
                    <a:pt x="710724" y="3570025"/>
                  </a:lnTo>
                  <a:lnTo>
                    <a:pt x="0" y="3493145"/>
                  </a:lnTo>
                  <a:lnTo>
                    <a:pt x="0" y="631600"/>
                  </a:lnTo>
                  <a:lnTo>
                    <a:pt x="31359" y="604897"/>
                  </a:lnTo>
                  <a:lnTo>
                    <a:pt x="79344" y="575220"/>
                  </a:lnTo>
                  <a:lnTo>
                    <a:pt x="83764" y="575220"/>
                  </a:lnTo>
                  <a:lnTo>
                    <a:pt x="83764" y="532284"/>
                  </a:lnTo>
                  <a:lnTo>
                    <a:pt x="90709" y="324548"/>
                  </a:lnTo>
                  <a:lnTo>
                    <a:pt x="100811" y="224784"/>
                  </a:lnTo>
                  <a:lnTo>
                    <a:pt x="110282" y="174271"/>
                  </a:lnTo>
                  <a:lnTo>
                    <a:pt x="115333" y="156591"/>
                  </a:lnTo>
                  <a:lnTo>
                    <a:pt x="119121" y="138912"/>
                  </a:lnTo>
                  <a:lnTo>
                    <a:pt x="133643" y="100395"/>
                  </a:lnTo>
                  <a:lnTo>
                    <a:pt x="156372" y="64405"/>
                  </a:lnTo>
                  <a:lnTo>
                    <a:pt x="187941" y="33465"/>
                  </a:lnTo>
                  <a:lnTo>
                    <a:pt x="230244" y="10734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8B9084-9B71-415E-9452-DC6B2DD2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9" y="3147114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0B756AD-E02A-4D28-B175-9A091EE67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" y="3627843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B1ED7354-0771-4F64-BCAE-3F74B809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90037"/>
              <a:ext cx="903874" cy="789735"/>
            </a:xfrm>
            <a:custGeom>
              <a:avLst/>
              <a:gdLst>
                <a:gd name="connsiteX0" fmla="*/ 0 w 903874"/>
                <a:gd name="connsiteY0" fmla="*/ 0 h 789735"/>
                <a:gd name="connsiteX1" fmla="*/ 71063 w 903874"/>
                <a:gd name="connsiteY1" fmla="*/ 2309 h 789735"/>
                <a:gd name="connsiteX2" fmla="*/ 154407 w 903874"/>
                <a:gd name="connsiteY2" fmla="*/ 12402 h 789735"/>
                <a:gd name="connsiteX3" fmla="*/ 244697 w 903874"/>
                <a:gd name="connsiteY3" fmla="*/ 28804 h 789735"/>
                <a:gd name="connsiteX4" fmla="*/ 292683 w 903874"/>
                <a:gd name="connsiteY4" fmla="*/ 39528 h 789735"/>
                <a:gd name="connsiteX5" fmla="*/ 340038 w 903874"/>
                <a:gd name="connsiteY5" fmla="*/ 52144 h 789735"/>
                <a:gd name="connsiteX6" fmla="*/ 426539 w 903874"/>
                <a:gd name="connsiteY6" fmla="*/ 81163 h 789735"/>
                <a:gd name="connsiteX7" fmla="*/ 504832 w 903874"/>
                <a:gd name="connsiteY7" fmla="*/ 113966 h 789735"/>
                <a:gd name="connsiteX8" fmla="*/ 574285 w 903874"/>
                <a:gd name="connsiteY8" fmla="*/ 149924 h 789735"/>
                <a:gd name="connsiteX9" fmla="*/ 634899 w 903874"/>
                <a:gd name="connsiteY9" fmla="*/ 189035 h 789735"/>
                <a:gd name="connsiteX10" fmla="*/ 688568 w 903874"/>
                <a:gd name="connsiteY10" fmla="*/ 228778 h 789735"/>
                <a:gd name="connsiteX11" fmla="*/ 756127 w 903874"/>
                <a:gd name="connsiteY11" fmla="*/ 289338 h 789735"/>
                <a:gd name="connsiteX12" fmla="*/ 822424 w 903874"/>
                <a:gd name="connsiteY12" fmla="*/ 368192 h 789735"/>
                <a:gd name="connsiteX13" fmla="*/ 866622 w 903874"/>
                <a:gd name="connsiteY13" fmla="*/ 436953 h 789735"/>
                <a:gd name="connsiteX14" fmla="*/ 900717 w 903874"/>
                <a:gd name="connsiteY14" fmla="*/ 510761 h 789735"/>
                <a:gd name="connsiteX15" fmla="*/ 903874 w 903874"/>
                <a:gd name="connsiteY15" fmla="*/ 521485 h 789735"/>
                <a:gd name="connsiteX16" fmla="*/ 820537 w 903874"/>
                <a:gd name="connsiteY16" fmla="*/ 789735 h 789735"/>
                <a:gd name="connsiteX17" fmla="*/ 0 w 903874"/>
                <a:gd name="connsiteY17" fmla="*/ 789735 h 7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3874" h="789735">
                  <a:moveTo>
                    <a:pt x="0" y="0"/>
                  </a:moveTo>
                  <a:lnTo>
                    <a:pt x="71063" y="2309"/>
                  </a:lnTo>
                  <a:lnTo>
                    <a:pt x="154407" y="12402"/>
                  </a:lnTo>
                  <a:lnTo>
                    <a:pt x="244697" y="28804"/>
                  </a:lnTo>
                  <a:lnTo>
                    <a:pt x="292683" y="39528"/>
                  </a:lnTo>
                  <a:lnTo>
                    <a:pt x="340038" y="52144"/>
                  </a:lnTo>
                  <a:lnTo>
                    <a:pt x="426539" y="81163"/>
                  </a:lnTo>
                  <a:lnTo>
                    <a:pt x="504832" y="113966"/>
                  </a:lnTo>
                  <a:lnTo>
                    <a:pt x="574285" y="149924"/>
                  </a:lnTo>
                  <a:lnTo>
                    <a:pt x="634899" y="189035"/>
                  </a:lnTo>
                  <a:lnTo>
                    <a:pt x="688568" y="228778"/>
                  </a:lnTo>
                  <a:lnTo>
                    <a:pt x="756127" y="289338"/>
                  </a:lnTo>
                  <a:lnTo>
                    <a:pt x="822424" y="368192"/>
                  </a:lnTo>
                  <a:lnTo>
                    <a:pt x="866622" y="436953"/>
                  </a:lnTo>
                  <a:lnTo>
                    <a:pt x="900717" y="510761"/>
                  </a:lnTo>
                  <a:lnTo>
                    <a:pt x="903874" y="521485"/>
                  </a:lnTo>
                  <a:lnTo>
                    <a:pt x="820537" y="789735"/>
                  </a:lnTo>
                  <a:lnTo>
                    <a:pt x="0" y="789735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2C0837C4-9665-49D9-A65D-ED4FC7D7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03425"/>
              <a:ext cx="903876" cy="454575"/>
            </a:xfrm>
            <a:custGeom>
              <a:avLst/>
              <a:gdLst>
                <a:gd name="connsiteX0" fmla="*/ 0 w 903876"/>
                <a:gd name="connsiteY0" fmla="*/ 0 h 454575"/>
                <a:gd name="connsiteX1" fmla="*/ 110165 w 903876"/>
                <a:gd name="connsiteY1" fmla="*/ 34389 h 454575"/>
                <a:gd name="connsiteX2" fmla="*/ 286335 w 903876"/>
                <a:gd name="connsiteY2" fmla="*/ 106993 h 454575"/>
                <a:gd name="connsiteX3" fmla="*/ 457453 w 903876"/>
                <a:gd name="connsiteY3" fmla="*/ 190331 h 454575"/>
                <a:gd name="connsiteX4" fmla="*/ 614680 w 903876"/>
                <a:gd name="connsiteY4" fmla="*/ 274300 h 454575"/>
                <a:gd name="connsiteX5" fmla="*/ 747281 w 903876"/>
                <a:gd name="connsiteY5" fmla="*/ 351955 h 454575"/>
                <a:gd name="connsiteX6" fmla="*/ 884933 w 903876"/>
                <a:gd name="connsiteY6" fmla="*/ 437187 h 454575"/>
                <a:gd name="connsiteX7" fmla="*/ 903876 w 903876"/>
                <a:gd name="connsiteY7" fmla="*/ 449814 h 454575"/>
                <a:gd name="connsiteX8" fmla="*/ 901807 w 903876"/>
                <a:gd name="connsiteY8" fmla="*/ 454575 h 454575"/>
                <a:gd name="connsiteX9" fmla="*/ 0 w 903876"/>
                <a:gd name="connsiteY9" fmla="*/ 454575 h 45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3876" h="454575">
                  <a:moveTo>
                    <a:pt x="0" y="0"/>
                  </a:moveTo>
                  <a:lnTo>
                    <a:pt x="110165" y="34389"/>
                  </a:lnTo>
                  <a:lnTo>
                    <a:pt x="286335" y="106993"/>
                  </a:lnTo>
                  <a:lnTo>
                    <a:pt x="457453" y="190331"/>
                  </a:lnTo>
                  <a:lnTo>
                    <a:pt x="614680" y="274300"/>
                  </a:lnTo>
                  <a:lnTo>
                    <a:pt x="747281" y="351955"/>
                  </a:lnTo>
                  <a:lnTo>
                    <a:pt x="884933" y="437187"/>
                  </a:lnTo>
                  <a:lnTo>
                    <a:pt x="903876" y="449814"/>
                  </a:lnTo>
                  <a:lnTo>
                    <a:pt x="901807" y="454575"/>
                  </a:lnTo>
                  <a:lnTo>
                    <a:pt x="0" y="454575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77B63CF0-418C-409E-B5A7-B3B273884B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95040" y="2852041"/>
              <a:ext cx="1096961" cy="3570025"/>
            </a:xfrm>
            <a:custGeom>
              <a:avLst/>
              <a:gdLst>
                <a:gd name="connsiteX0" fmla="*/ 352564 w 1096961"/>
                <a:gd name="connsiteY0" fmla="*/ 0 h 3570025"/>
                <a:gd name="connsiteX1" fmla="*/ 300159 w 1096961"/>
                <a:gd name="connsiteY1" fmla="*/ 10734 h 3570025"/>
                <a:gd name="connsiteX2" fmla="*/ 257856 w 1096961"/>
                <a:gd name="connsiteY2" fmla="*/ 33465 h 3570025"/>
                <a:gd name="connsiteX3" fmla="*/ 226287 w 1096961"/>
                <a:gd name="connsiteY3" fmla="*/ 64405 h 3570025"/>
                <a:gd name="connsiteX4" fmla="*/ 203558 w 1096961"/>
                <a:gd name="connsiteY4" fmla="*/ 100395 h 3570025"/>
                <a:gd name="connsiteX5" fmla="*/ 189036 w 1096961"/>
                <a:gd name="connsiteY5" fmla="*/ 138912 h 3570025"/>
                <a:gd name="connsiteX6" fmla="*/ 185248 w 1096961"/>
                <a:gd name="connsiteY6" fmla="*/ 156591 h 3570025"/>
                <a:gd name="connsiteX7" fmla="*/ 180197 w 1096961"/>
                <a:gd name="connsiteY7" fmla="*/ 174271 h 3570025"/>
                <a:gd name="connsiteX8" fmla="*/ 170726 w 1096961"/>
                <a:gd name="connsiteY8" fmla="*/ 224784 h 3570025"/>
                <a:gd name="connsiteX9" fmla="*/ 160624 w 1096961"/>
                <a:gd name="connsiteY9" fmla="*/ 324548 h 3570025"/>
                <a:gd name="connsiteX10" fmla="*/ 153679 w 1096961"/>
                <a:gd name="connsiteY10" fmla="*/ 532284 h 3570025"/>
                <a:gd name="connsiteX11" fmla="*/ 153679 w 1096961"/>
                <a:gd name="connsiteY11" fmla="*/ 575220 h 3570025"/>
                <a:gd name="connsiteX12" fmla="*/ 149259 w 1096961"/>
                <a:gd name="connsiteY12" fmla="*/ 575220 h 3570025"/>
                <a:gd name="connsiteX13" fmla="*/ 101274 w 1096961"/>
                <a:gd name="connsiteY13" fmla="*/ 604897 h 3570025"/>
                <a:gd name="connsiteX14" fmla="*/ 37505 w 1096961"/>
                <a:gd name="connsiteY14" fmla="*/ 659198 h 3570025"/>
                <a:gd name="connsiteX15" fmla="*/ 0 w 1096961"/>
                <a:gd name="connsiteY15" fmla="*/ 696705 h 3570025"/>
                <a:gd name="connsiteX16" fmla="*/ 0 w 1096961"/>
                <a:gd name="connsiteY16" fmla="*/ 3485582 h 3570025"/>
                <a:gd name="connsiteX17" fmla="*/ 780639 w 1096961"/>
                <a:gd name="connsiteY17" fmla="*/ 3570025 h 3570025"/>
                <a:gd name="connsiteX18" fmla="*/ 861456 w 1096961"/>
                <a:gd name="connsiteY18" fmla="*/ 3344610 h 3570025"/>
                <a:gd name="connsiteX19" fmla="*/ 893025 w 1096961"/>
                <a:gd name="connsiteY19" fmla="*/ 3134980 h 3570025"/>
                <a:gd name="connsiteX20" fmla="*/ 942273 w 1096961"/>
                <a:gd name="connsiteY20" fmla="*/ 2812958 h 3570025"/>
                <a:gd name="connsiteX21" fmla="*/ 959952 w 1096961"/>
                <a:gd name="connsiteY21" fmla="*/ 2758656 h 3570025"/>
                <a:gd name="connsiteX22" fmla="*/ 1013619 w 1096961"/>
                <a:gd name="connsiteY22" fmla="*/ 2604590 h 3570025"/>
                <a:gd name="connsiteX23" fmla="*/ 1050870 w 1096961"/>
                <a:gd name="connsiteY23" fmla="*/ 2473887 h 3570025"/>
                <a:gd name="connsiteX24" fmla="*/ 1080545 w 1096961"/>
                <a:gd name="connsiteY24" fmla="*/ 2324873 h 3570025"/>
                <a:gd name="connsiteX25" fmla="*/ 1093804 w 1096961"/>
                <a:gd name="connsiteY25" fmla="*/ 2203641 h 3570025"/>
                <a:gd name="connsiteX26" fmla="*/ 1096961 w 1096961"/>
                <a:gd name="connsiteY26" fmla="*/ 2120294 h 3570025"/>
                <a:gd name="connsiteX27" fmla="*/ 1093804 w 1096961"/>
                <a:gd name="connsiteY27" fmla="*/ 2035053 h 3570025"/>
                <a:gd name="connsiteX28" fmla="*/ 1084333 w 1096961"/>
                <a:gd name="connsiteY28" fmla="*/ 1949181 h 3570025"/>
                <a:gd name="connsiteX29" fmla="*/ 1066023 w 1096961"/>
                <a:gd name="connsiteY29" fmla="*/ 1862677 h 3570025"/>
                <a:gd name="connsiteX30" fmla="*/ 1039505 w 1096961"/>
                <a:gd name="connsiteY30" fmla="*/ 1776804 h 3570025"/>
                <a:gd name="connsiteX31" fmla="*/ 1022458 w 1096961"/>
                <a:gd name="connsiteY31" fmla="*/ 1734499 h 3570025"/>
                <a:gd name="connsiteX32" fmla="*/ 953006 w 1096961"/>
                <a:gd name="connsiteY32" fmla="*/ 1576645 h 3570025"/>
                <a:gd name="connsiteX33" fmla="*/ 869664 w 1096961"/>
                <a:gd name="connsiteY33" fmla="*/ 1398586 h 3570025"/>
                <a:gd name="connsiteX34" fmla="*/ 825467 w 1096961"/>
                <a:gd name="connsiteY34" fmla="*/ 1296928 h 3570025"/>
                <a:gd name="connsiteX35" fmla="*/ 790742 w 1096961"/>
                <a:gd name="connsiteY35" fmla="*/ 1201584 h 3570025"/>
                <a:gd name="connsiteX36" fmla="*/ 765486 w 1096961"/>
                <a:gd name="connsiteY36" fmla="*/ 1104978 h 3570025"/>
                <a:gd name="connsiteX37" fmla="*/ 750964 w 1096961"/>
                <a:gd name="connsiteY37" fmla="*/ 998269 h 3570025"/>
                <a:gd name="connsiteX38" fmla="*/ 746545 w 1096961"/>
                <a:gd name="connsiteY38" fmla="*/ 873880 h 3570025"/>
                <a:gd name="connsiteX39" fmla="*/ 748439 w 1096961"/>
                <a:gd name="connsiteY39" fmla="*/ 800635 h 3570025"/>
                <a:gd name="connsiteX40" fmla="*/ 750333 w 1096961"/>
                <a:gd name="connsiteY40" fmla="*/ 780430 h 3570025"/>
                <a:gd name="connsiteX41" fmla="*/ 749070 w 1096961"/>
                <a:gd name="connsiteY41" fmla="*/ 648464 h 3570025"/>
                <a:gd name="connsiteX42" fmla="*/ 742125 w 1096961"/>
                <a:gd name="connsiteY42" fmla="*/ 529758 h 3570025"/>
                <a:gd name="connsiteX43" fmla="*/ 725709 w 1096961"/>
                <a:gd name="connsiteY43" fmla="*/ 398424 h 3570025"/>
                <a:gd name="connsiteX44" fmla="*/ 704242 w 1096961"/>
                <a:gd name="connsiteY44" fmla="*/ 300554 h 3570025"/>
                <a:gd name="connsiteX45" fmla="*/ 684670 w 1096961"/>
                <a:gd name="connsiteY45" fmla="*/ 239307 h 3570025"/>
                <a:gd name="connsiteX46" fmla="*/ 662571 w 1096961"/>
                <a:gd name="connsiteY46" fmla="*/ 181216 h 3570025"/>
                <a:gd name="connsiteX47" fmla="*/ 634159 w 1096961"/>
                <a:gd name="connsiteY47" fmla="*/ 130703 h 3570025"/>
                <a:gd name="connsiteX48" fmla="*/ 600696 w 1096961"/>
                <a:gd name="connsiteY48" fmla="*/ 87767 h 3570025"/>
                <a:gd name="connsiteX49" fmla="*/ 561550 w 1096961"/>
                <a:gd name="connsiteY49" fmla="*/ 55565 h 3570025"/>
                <a:gd name="connsiteX50" fmla="*/ 539452 w 1096961"/>
                <a:gd name="connsiteY50" fmla="*/ 43568 h 3570025"/>
                <a:gd name="connsiteX51" fmla="*/ 495887 w 1096961"/>
                <a:gd name="connsiteY51" fmla="*/ 24625 h 3570025"/>
                <a:gd name="connsiteX52" fmla="*/ 418227 w 1096961"/>
                <a:gd name="connsiteY52" fmla="*/ 3789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96961" h="3570025">
                  <a:moveTo>
                    <a:pt x="352564" y="0"/>
                  </a:moveTo>
                  <a:lnTo>
                    <a:pt x="300159" y="10734"/>
                  </a:lnTo>
                  <a:lnTo>
                    <a:pt x="257856" y="33465"/>
                  </a:lnTo>
                  <a:lnTo>
                    <a:pt x="226287" y="64405"/>
                  </a:lnTo>
                  <a:lnTo>
                    <a:pt x="203558" y="100395"/>
                  </a:lnTo>
                  <a:lnTo>
                    <a:pt x="189036" y="138912"/>
                  </a:lnTo>
                  <a:lnTo>
                    <a:pt x="185248" y="156591"/>
                  </a:lnTo>
                  <a:lnTo>
                    <a:pt x="180197" y="174271"/>
                  </a:lnTo>
                  <a:lnTo>
                    <a:pt x="170726" y="224784"/>
                  </a:lnTo>
                  <a:lnTo>
                    <a:pt x="160624" y="324548"/>
                  </a:lnTo>
                  <a:lnTo>
                    <a:pt x="153679" y="532284"/>
                  </a:lnTo>
                  <a:lnTo>
                    <a:pt x="153679" y="575220"/>
                  </a:lnTo>
                  <a:lnTo>
                    <a:pt x="149259" y="575220"/>
                  </a:lnTo>
                  <a:lnTo>
                    <a:pt x="101274" y="604897"/>
                  </a:lnTo>
                  <a:lnTo>
                    <a:pt x="37505" y="659198"/>
                  </a:lnTo>
                  <a:lnTo>
                    <a:pt x="0" y="696705"/>
                  </a:lnTo>
                  <a:lnTo>
                    <a:pt x="0" y="3485582"/>
                  </a:lnTo>
                  <a:lnTo>
                    <a:pt x="780639" y="3570025"/>
                  </a:lnTo>
                  <a:lnTo>
                    <a:pt x="861456" y="3344610"/>
                  </a:lnTo>
                  <a:lnTo>
                    <a:pt x="893025" y="3134980"/>
                  </a:lnTo>
                  <a:lnTo>
                    <a:pt x="942273" y="2812958"/>
                  </a:lnTo>
                  <a:lnTo>
                    <a:pt x="959952" y="2758656"/>
                  </a:lnTo>
                  <a:lnTo>
                    <a:pt x="1013619" y="2604590"/>
                  </a:lnTo>
                  <a:lnTo>
                    <a:pt x="1050870" y="2473887"/>
                  </a:lnTo>
                  <a:lnTo>
                    <a:pt x="1080545" y="2324873"/>
                  </a:lnTo>
                  <a:lnTo>
                    <a:pt x="1093804" y="2203641"/>
                  </a:lnTo>
                  <a:lnTo>
                    <a:pt x="1096961" y="2120294"/>
                  </a:lnTo>
                  <a:lnTo>
                    <a:pt x="1093804" y="2035053"/>
                  </a:lnTo>
                  <a:lnTo>
                    <a:pt x="1084333" y="1949181"/>
                  </a:lnTo>
                  <a:lnTo>
                    <a:pt x="1066023" y="1862677"/>
                  </a:lnTo>
                  <a:lnTo>
                    <a:pt x="1039505" y="1776804"/>
                  </a:lnTo>
                  <a:lnTo>
                    <a:pt x="1022458" y="1734499"/>
                  </a:lnTo>
                  <a:lnTo>
                    <a:pt x="953006" y="1576645"/>
                  </a:lnTo>
                  <a:lnTo>
                    <a:pt x="869664" y="1398586"/>
                  </a:lnTo>
                  <a:lnTo>
                    <a:pt x="825467" y="1296928"/>
                  </a:lnTo>
                  <a:lnTo>
                    <a:pt x="790742" y="1201584"/>
                  </a:lnTo>
                  <a:lnTo>
                    <a:pt x="765486" y="1104978"/>
                  </a:lnTo>
                  <a:lnTo>
                    <a:pt x="750964" y="998269"/>
                  </a:lnTo>
                  <a:lnTo>
                    <a:pt x="746545" y="873880"/>
                  </a:lnTo>
                  <a:lnTo>
                    <a:pt x="748439" y="800635"/>
                  </a:lnTo>
                  <a:lnTo>
                    <a:pt x="750333" y="780430"/>
                  </a:lnTo>
                  <a:lnTo>
                    <a:pt x="749070" y="648464"/>
                  </a:lnTo>
                  <a:lnTo>
                    <a:pt x="742125" y="529758"/>
                  </a:lnTo>
                  <a:lnTo>
                    <a:pt x="725709" y="398424"/>
                  </a:lnTo>
                  <a:lnTo>
                    <a:pt x="704242" y="300554"/>
                  </a:lnTo>
                  <a:lnTo>
                    <a:pt x="684670" y="239307"/>
                  </a:lnTo>
                  <a:lnTo>
                    <a:pt x="662571" y="181216"/>
                  </a:lnTo>
                  <a:lnTo>
                    <a:pt x="634159" y="130703"/>
                  </a:lnTo>
                  <a:lnTo>
                    <a:pt x="600696" y="87767"/>
                  </a:lnTo>
                  <a:lnTo>
                    <a:pt x="561550" y="55565"/>
                  </a:lnTo>
                  <a:lnTo>
                    <a:pt x="539452" y="43568"/>
                  </a:lnTo>
                  <a:lnTo>
                    <a:pt x="495887" y="24625"/>
                  </a:lnTo>
                  <a:lnTo>
                    <a:pt x="418227" y="3789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EF02D68-B86E-4CA0-9283-981F53CF26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06618" y="2908989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624B2138-8837-4569-B510-1A76DBC124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6450" y="3389718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1C0BAE90-9BC0-4340-BB75-3CAD06121C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2" y="5851696"/>
              <a:ext cx="973789" cy="989148"/>
            </a:xfrm>
            <a:custGeom>
              <a:avLst/>
              <a:gdLst>
                <a:gd name="connsiteX0" fmla="*/ 63316 w 973789"/>
                <a:gd name="connsiteY0" fmla="*/ 0 h 989148"/>
                <a:gd name="connsiteX1" fmla="*/ 0 w 973789"/>
                <a:gd name="connsiteY1" fmla="*/ 1665 h 989148"/>
                <a:gd name="connsiteX2" fmla="*/ 0 w 973789"/>
                <a:gd name="connsiteY2" fmla="*/ 774940 h 989148"/>
                <a:gd name="connsiteX3" fmla="*/ 828568 w 973789"/>
                <a:gd name="connsiteY3" fmla="*/ 989148 h 989148"/>
                <a:gd name="connsiteX4" fmla="*/ 973789 w 973789"/>
                <a:gd name="connsiteY4" fmla="*/ 521700 h 989148"/>
                <a:gd name="connsiteX5" fmla="*/ 970632 w 973789"/>
                <a:gd name="connsiteY5" fmla="*/ 510976 h 989148"/>
                <a:gd name="connsiteX6" fmla="*/ 936537 w 973789"/>
                <a:gd name="connsiteY6" fmla="*/ 437168 h 989148"/>
                <a:gd name="connsiteX7" fmla="*/ 892339 w 973789"/>
                <a:gd name="connsiteY7" fmla="*/ 368407 h 989148"/>
                <a:gd name="connsiteX8" fmla="*/ 826042 w 973789"/>
                <a:gd name="connsiteY8" fmla="*/ 289553 h 989148"/>
                <a:gd name="connsiteX9" fmla="*/ 758483 w 973789"/>
                <a:gd name="connsiteY9" fmla="*/ 228993 h 989148"/>
                <a:gd name="connsiteX10" fmla="*/ 704814 w 973789"/>
                <a:gd name="connsiteY10" fmla="*/ 189250 h 989148"/>
                <a:gd name="connsiteX11" fmla="*/ 644200 w 973789"/>
                <a:gd name="connsiteY11" fmla="*/ 150139 h 989148"/>
                <a:gd name="connsiteX12" fmla="*/ 574747 w 973789"/>
                <a:gd name="connsiteY12" fmla="*/ 114181 h 989148"/>
                <a:gd name="connsiteX13" fmla="*/ 496454 w 973789"/>
                <a:gd name="connsiteY13" fmla="*/ 81378 h 989148"/>
                <a:gd name="connsiteX14" fmla="*/ 409952 w 973789"/>
                <a:gd name="connsiteY14" fmla="*/ 52359 h 989148"/>
                <a:gd name="connsiteX15" fmla="*/ 362598 w 973789"/>
                <a:gd name="connsiteY15" fmla="*/ 39743 h 989148"/>
                <a:gd name="connsiteX16" fmla="*/ 314612 w 973789"/>
                <a:gd name="connsiteY16" fmla="*/ 29019 h 989148"/>
                <a:gd name="connsiteX17" fmla="*/ 224322 w 973789"/>
                <a:gd name="connsiteY17" fmla="*/ 12617 h 989148"/>
                <a:gd name="connsiteX18" fmla="*/ 140978 w 973789"/>
                <a:gd name="connsiteY18" fmla="*/ 2524 h 98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3789" h="989148">
                  <a:moveTo>
                    <a:pt x="63316" y="0"/>
                  </a:moveTo>
                  <a:lnTo>
                    <a:pt x="0" y="1665"/>
                  </a:lnTo>
                  <a:lnTo>
                    <a:pt x="0" y="774940"/>
                  </a:lnTo>
                  <a:lnTo>
                    <a:pt x="828568" y="989148"/>
                  </a:lnTo>
                  <a:lnTo>
                    <a:pt x="973789" y="521700"/>
                  </a:lnTo>
                  <a:lnTo>
                    <a:pt x="970632" y="510976"/>
                  </a:lnTo>
                  <a:lnTo>
                    <a:pt x="936537" y="437168"/>
                  </a:lnTo>
                  <a:lnTo>
                    <a:pt x="892339" y="368407"/>
                  </a:lnTo>
                  <a:lnTo>
                    <a:pt x="826042" y="289553"/>
                  </a:lnTo>
                  <a:lnTo>
                    <a:pt x="758483" y="228993"/>
                  </a:lnTo>
                  <a:lnTo>
                    <a:pt x="704814" y="189250"/>
                  </a:lnTo>
                  <a:lnTo>
                    <a:pt x="644200" y="150139"/>
                  </a:lnTo>
                  <a:lnTo>
                    <a:pt x="574747" y="114181"/>
                  </a:lnTo>
                  <a:lnTo>
                    <a:pt x="496454" y="81378"/>
                  </a:lnTo>
                  <a:lnTo>
                    <a:pt x="409952" y="52359"/>
                  </a:lnTo>
                  <a:lnTo>
                    <a:pt x="362598" y="39743"/>
                  </a:lnTo>
                  <a:lnTo>
                    <a:pt x="314612" y="29019"/>
                  </a:lnTo>
                  <a:lnTo>
                    <a:pt x="224322" y="12617"/>
                  </a:lnTo>
                  <a:lnTo>
                    <a:pt x="140978" y="2524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9B93AF5E-6D74-47BD-B131-CABC4FAFF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0" y="6146915"/>
              <a:ext cx="973791" cy="711086"/>
            </a:xfrm>
            <a:custGeom>
              <a:avLst/>
              <a:gdLst>
                <a:gd name="connsiteX0" fmla="*/ 0 w 973791"/>
                <a:gd name="connsiteY0" fmla="*/ 0 h 711086"/>
                <a:gd name="connsiteX1" fmla="*/ 0 w 973791"/>
                <a:gd name="connsiteY1" fmla="*/ 711086 h 711086"/>
                <a:gd name="connsiteX2" fmla="*/ 868244 w 973791"/>
                <a:gd name="connsiteY2" fmla="*/ 711086 h 711086"/>
                <a:gd name="connsiteX3" fmla="*/ 973791 w 973791"/>
                <a:gd name="connsiteY3" fmla="*/ 468199 h 711086"/>
                <a:gd name="connsiteX4" fmla="*/ 954848 w 973791"/>
                <a:gd name="connsiteY4" fmla="*/ 455572 h 711086"/>
                <a:gd name="connsiteX5" fmla="*/ 817196 w 973791"/>
                <a:gd name="connsiteY5" fmla="*/ 370340 h 711086"/>
                <a:gd name="connsiteX6" fmla="*/ 684595 w 973791"/>
                <a:gd name="connsiteY6" fmla="*/ 292685 h 711086"/>
                <a:gd name="connsiteX7" fmla="*/ 527368 w 973791"/>
                <a:gd name="connsiteY7" fmla="*/ 208716 h 711086"/>
                <a:gd name="connsiteX8" fmla="*/ 356250 w 973791"/>
                <a:gd name="connsiteY8" fmla="*/ 125378 h 711086"/>
                <a:gd name="connsiteX9" fmla="*/ 180080 w 973791"/>
                <a:gd name="connsiteY9" fmla="*/ 52774 h 711086"/>
                <a:gd name="connsiteX10" fmla="*/ 50636 w 973791"/>
                <a:gd name="connsiteY10" fmla="*/ 12367 h 71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3791" h="711086">
                  <a:moveTo>
                    <a:pt x="0" y="0"/>
                  </a:moveTo>
                  <a:lnTo>
                    <a:pt x="0" y="711086"/>
                  </a:lnTo>
                  <a:lnTo>
                    <a:pt x="868244" y="711086"/>
                  </a:lnTo>
                  <a:lnTo>
                    <a:pt x="973791" y="468199"/>
                  </a:lnTo>
                  <a:lnTo>
                    <a:pt x="954848" y="455572"/>
                  </a:lnTo>
                  <a:lnTo>
                    <a:pt x="817196" y="370340"/>
                  </a:lnTo>
                  <a:lnTo>
                    <a:pt x="684595" y="292685"/>
                  </a:lnTo>
                  <a:lnTo>
                    <a:pt x="527368" y="208716"/>
                  </a:lnTo>
                  <a:lnTo>
                    <a:pt x="356250" y="125378"/>
                  </a:lnTo>
                  <a:lnTo>
                    <a:pt x="180080" y="52774"/>
                  </a:lnTo>
                  <a:lnTo>
                    <a:pt x="50636" y="12367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4DED58-7FEC-4928-98B2-2A41453A3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51085"/>
              </p:ext>
            </p:extLst>
          </p:nvPr>
        </p:nvGraphicFramePr>
        <p:xfrm>
          <a:off x="1056900" y="885594"/>
          <a:ext cx="10012600" cy="5242955"/>
        </p:xfrm>
        <a:graphic>
          <a:graphicData uri="http://schemas.openxmlformats.org/drawingml/2006/table">
            <a:tbl>
              <a:tblPr/>
              <a:tblGrid>
                <a:gridCol w="849136">
                  <a:extLst>
                    <a:ext uri="{9D8B030D-6E8A-4147-A177-3AD203B41FA5}">
                      <a16:colId xmlns:a16="http://schemas.microsoft.com/office/drawing/2014/main" val="1773450764"/>
                    </a:ext>
                  </a:extLst>
                </a:gridCol>
                <a:gridCol w="1452292">
                  <a:extLst>
                    <a:ext uri="{9D8B030D-6E8A-4147-A177-3AD203B41FA5}">
                      <a16:colId xmlns:a16="http://schemas.microsoft.com/office/drawing/2014/main" val="2073642329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3981009491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2053933962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470323603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4113762206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1071758189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3267455906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2755877053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2121354961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116998252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1248387670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342715675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1778647711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1017495971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2882319412"/>
                    </a:ext>
                  </a:extLst>
                </a:gridCol>
              </a:tblGrid>
              <a:tr h="37312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차례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세부내용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r>
                        <a:rPr lang="en-US" altLang="ko-K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</a:t>
                      </a:r>
                      <a:r>
                        <a:rPr lang="ko-KR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14</a:t>
                      </a:r>
                      <a:r>
                        <a:rPr lang="ko-KR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25272"/>
                  </a:ext>
                </a:extLst>
              </a:tr>
              <a:tr h="373128">
                <a:tc rowSpan="5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계획 수립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주제회의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26904"/>
                  </a:ext>
                </a:extLst>
              </a:tr>
              <a:tr h="373128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프로젝트 구성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375264"/>
                  </a:ext>
                </a:extLst>
              </a:tr>
              <a:tr h="374089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altLang="ko-KR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Gantt chart,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 Flow chart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005665"/>
                  </a:ext>
                </a:extLst>
              </a:tr>
              <a:tr h="366287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제안서 </a:t>
                      </a:r>
                      <a:r>
                        <a:rPr lang="en-US" altLang="ko-KR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ppt</a:t>
                      </a: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 준비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67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683935"/>
                  </a:ext>
                </a:extLst>
              </a:tr>
              <a:tr h="339619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effectLst/>
                          <a:latin typeface="+mn-lt"/>
                        </a:rPr>
                        <a:t> 제안서 발표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83952"/>
                  </a:ext>
                </a:extLst>
              </a:tr>
              <a:tr h="373128">
                <a:tc row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개발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자료 수집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35076"/>
                  </a:ext>
                </a:extLst>
              </a:tr>
              <a:tr h="367070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50" charset="-127"/>
                        </a:rPr>
                        <a:t> 코딩 및 디자인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18444"/>
                  </a:ext>
                </a:extLst>
              </a:tr>
              <a:tr h="392867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프로그램 검증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47548"/>
                  </a:ext>
                </a:extLst>
              </a:tr>
              <a:tr h="37312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운영 평가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테스트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FC4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6568"/>
                  </a:ext>
                </a:extLst>
              </a:tr>
              <a:tr h="373128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최종 정리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최종 프로젝트 보완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C0E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436377"/>
                  </a:ext>
                </a:extLst>
              </a:tr>
              <a:tr h="373128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PPT </a:t>
                      </a: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만들기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C0E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C0E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239125"/>
                  </a:ext>
                </a:extLst>
              </a:tr>
              <a:tr h="373128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발표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발표 준비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2E8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76041"/>
                  </a:ext>
                </a:extLst>
              </a:tr>
              <a:tr h="373128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발표</a:t>
                      </a:r>
                      <a:endParaRPr lang="ko-KR" altLang="en-US" sz="11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3245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CBA7F80-88FB-42E5-84D4-39B30F90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23311"/>
              </p:ext>
            </p:extLst>
          </p:nvPr>
        </p:nvGraphicFramePr>
        <p:xfrm>
          <a:off x="3351842" y="887788"/>
          <a:ext cx="5507980" cy="2986121"/>
        </p:xfrm>
        <a:graphic>
          <a:graphicData uri="http://schemas.openxmlformats.org/drawingml/2006/table">
            <a:tbl>
              <a:tblPr/>
              <a:tblGrid>
                <a:gridCol w="550798">
                  <a:extLst>
                    <a:ext uri="{9D8B030D-6E8A-4147-A177-3AD203B41FA5}">
                      <a16:colId xmlns:a16="http://schemas.microsoft.com/office/drawing/2014/main" val="3981009491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2053933962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470323603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4113762206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1071758189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3267455906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2755877053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2121354961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116998252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1248387670"/>
                    </a:ext>
                  </a:extLst>
                </a:gridCol>
              </a:tblGrid>
              <a:tr h="37903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25272"/>
                  </a:ext>
                </a:extLst>
              </a:tr>
              <a:tr h="379036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5253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5253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26904"/>
                  </a:ext>
                </a:extLst>
              </a:tr>
              <a:tr h="379036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5253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5253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5253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375264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5253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5253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005665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5253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5253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683935"/>
                  </a:ext>
                </a:extLst>
              </a:tr>
              <a:tr h="344997"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5253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83952"/>
                  </a:ext>
                </a:extLst>
              </a:tr>
              <a:tr h="379036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6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6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35076"/>
                  </a:ext>
                </a:extLst>
              </a:tr>
              <a:tr h="372882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6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6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6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1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7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B0B274-A829-4F2D-8BFC-BD5A709CB80E}"/>
              </a:ext>
            </a:extLst>
          </p:cNvPr>
          <p:cNvGrpSpPr/>
          <p:nvPr/>
        </p:nvGrpSpPr>
        <p:grpSpPr>
          <a:xfrm>
            <a:off x="0" y="0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4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3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F20C94E3-72F3-4A92-A008-7116E209B62E}"/>
                </a:ext>
              </a:extLst>
            </p:cNvPr>
            <p:cNvSpPr/>
            <p:nvPr/>
          </p:nvSpPr>
          <p:spPr>
            <a:xfrm flipH="1">
              <a:off x="1259001" y="1117508"/>
              <a:ext cx="10932997" cy="5740492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0994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757D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BE07B6B4-3219-42BC-84B3-8346EF3DA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255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 23">
              <a:extLst>
                <a:ext uri="{FF2B5EF4-FFF2-40B4-BE49-F238E27FC236}">
                  <a16:creationId xmlns:a16="http://schemas.microsoft.com/office/drawing/2014/main" id="{B83BA970-51FD-4139-9758-6E94F0F0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3971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E3910A7-C2BB-4A5C-A2B3-FC76618B875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7653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941D62-B8BD-4D49-9DEC-176F6691F466}"/>
                </a:ext>
              </a:extLst>
            </p:cNvPr>
            <p:cNvGrpSpPr/>
            <p:nvPr/>
          </p:nvGrpSpPr>
          <p:grpSpPr>
            <a:xfrm>
              <a:off x="698813" y="1285063"/>
              <a:ext cx="323769" cy="323769"/>
              <a:chOff x="1593332" y="2172798"/>
              <a:chExt cx="1083168" cy="108316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E8644E8-1D32-4B42-8E37-5ABD552083D0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04F81E1-2411-43DF-AC66-0F87385D2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8" name="모서리가 둥근 직사각형 31">
              <a:extLst>
                <a:ext uri="{FF2B5EF4-FFF2-40B4-BE49-F238E27FC236}">
                  <a16:creationId xmlns:a16="http://schemas.microsoft.com/office/drawing/2014/main" id="{9142CD23-D428-4730-80EA-9B408B03E5EC}"/>
                </a:ext>
              </a:extLst>
            </p:cNvPr>
            <p:cNvSpPr/>
            <p:nvPr/>
          </p:nvSpPr>
          <p:spPr>
            <a:xfrm>
              <a:off x="655381" y="2357095"/>
              <a:ext cx="396000" cy="396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609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98CD0F4-9417-402A-9911-8B02BC66C4E6}"/>
                </a:ext>
              </a:extLst>
            </p:cNvPr>
            <p:cNvSpPr/>
            <p:nvPr/>
          </p:nvSpPr>
          <p:spPr>
            <a:xfrm>
              <a:off x="541781" y="16591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57DBA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USER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57DB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883333" y="2999325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E48F021-E857-461F-8B42-A819AC0A62F8}"/>
                </a:ext>
              </a:extLst>
            </p:cNvPr>
            <p:cNvSpPr/>
            <p:nvPr/>
          </p:nvSpPr>
          <p:spPr>
            <a:xfrm>
              <a:off x="851124" y="4933192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off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412967" y="426069"/>
            <a:ext cx="720313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진행상황 실행 화면</a:t>
            </a:r>
            <a:r>
              <a:rPr lang="en-US" altLang="ko-KR" sz="2800" b="1" kern="0" dirty="0"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 – Main Page</a:t>
            </a:r>
            <a:endParaRPr kumimoji="0" lang="ko-KR" altLang="en-US" sz="5400" b="0" u="none" strike="noStrike" kern="0" cap="none" spc="0" normalizeH="0" baseline="0" noProof="0" dirty="0">
              <a:ln>
                <a:noFill/>
              </a:ln>
              <a:solidFill>
                <a:srgbClr val="534E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1B134B-04DB-41A8-A42C-44AE2791F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0" y="1196029"/>
            <a:ext cx="834750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2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B0B274-A829-4F2D-8BFC-BD5A709CB80E}"/>
              </a:ext>
            </a:extLst>
          </p:cNvPr>
          <p:cNvGrpSpPr/>
          <p:nvPr/>
        </p:nvGrpSpPr>
        <p:grpSpPr>
          <a:xfrm>
            <a:off x="0" y="0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4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3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F20C94E3-72F3-4A92-A008-7116E209B62E}"/>
                </a:ext>
              </a:extLst>
            </p:cNvPr>
            <p:cNvSpPr/>
            <p:nvPr/>
          </p:nvSpPr>
          <p:spPr>
            <a:xfrm flipH="1">
              <a:off x="1259001" y="1117508"/>
              <a:ext cx="10932997" cy="5740492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0994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757D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BE07B6B4-3219-42BC-84B3-8346EF3DA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255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 23">
              <a:extLst>
                <a:ext uri="{FF2B5EF4-FFF2-40B4-BE49-F238E27FC236}">
                  <a16:creationId xmlns:a16="http://schemas.microsoft.com/office/drawing/2014/main" id="{B83BA970-51FD-4139-9758-6E94F0F0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3971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E3910A7-C2BB-4A5C-A2B3-FC76618B875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7653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941D62-B8BD-4D49-9DEC-176F6691F466}"/>
                </a:ext>
              </a:extLst>
            </p:cNvPr>
            <p:cNvGrpSpPr/>
            <p:nvPr/>
          </p:nvGrpSpPr>
          <p:grpSpPr>
            <a:xfrm>
              <a:off x="698813" y="1285063"/>
              <a:ext cx="323769" cy="323769"/>
              <a:chOff x="1593332" y="2172798"/>
              <a:chExt cx="1083168" cy="108316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E8644E8-1D32-4B42-8E37-5ABD552083D0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04F81E1-2411-43DF-AC66-0F87385D2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8" name="모서리가 둥근 직사각형 31">
              <a:extLst>
                <a:ext uri="{FF2B5EF4-FFF2-40B4-BE49-F238E27FC236}">
                  <a16:creationId xmlns:a16="http://schemas.microsoft.com/office/drawing/2014/main" id="{9142CD23-D428-4730-80EA-9B408B03E5EC}"/>
                </a:ext>
              </a:extLst>
            </p:cNvPr>
            <p:cNvSpPr/>
            <p:nvPr/>
          </p:nvSpPr>
          <p:spPr>
            <a:xfrm>
              <a:off x="655381" y="2357095"/>
              <a:ext cx="396000" cy="396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609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98CD0F4-9417-402A-9911-8B02BC66C4E6}"/>
                </a:ext>
              </a:extLst>
            </p:cNvPr>
            <p:cNvSpPr/>
            <p:nvPr/>
          </p:nvSpPr>
          <p:spPr>
            <a:xfrm>
              <a:off x="541781" y="16591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57DBA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USER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57DB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883333" y="2999325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E48F021-E857-461F-8B42-A819AC0A62F8}"/>
                </a:ext>
              </a:extLst>
            </p:cNvPr>
            <p:cNvSpPr/>
            <p:nvPr/>
          </p:nvSpPr>
          <p:spPr>
            <a:xfrm>
              <a:off x="851124" y="4933192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off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412967" y="426069"/>
            <a:ext cx="810972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진행상황 실행 화면 </a:t>
            </a:r>
            <a:r>
              <a:rPr kumimoji="0" lang="en-US" altLang="ko-KR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Category Button</a:t>
            </a:r>
            <a:endParaRPr kumimoji="0" lang="ko-KR" altLang="en-US" sz="5400" b="0" u="none" strike="noStrike" kern="0" cap="none" spc="0" normalizeH="0" baseline="0" noProof="0" dirty="0">
              <a:ln>
                <a:noFill/>
              </a:ln>
              <a:solidFill>
                <a:srgbClr val="534E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439A02-4813-4766-9FCD-CFF8DA33B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22" y="1245389"/>
            <a:ext cx="8347500" cy="558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E47E232-7ED3-40E5-ACE4-E7507D344FC9}"/>
              </a:ext>
            </a:extLst>
          </p:cNvPr>
          <p:cNvSpPr/>
          <p:nvPr/>
        </p:nvSpPr>
        <p:spPr>
          <a:xfrm>
            <a:off x="5517932" y="2711055"/>
            <a:ext cx="1755227" cy="1165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A49A70-2157-438B-AEC0-E52F0FD23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92" y="1239881"/>
            <a:ext cx="8347500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5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B0B274-A829-4F2D-8BFC-BD5A709CB80E}"/>
              </a:ext>
            </a:extLst>
          </p:cNvPr>
          <p:cNvGrpSpPr/>
          <p:nvPr/>
        </p:nvGrpSpPr>
        <p:grpSpPr>
          <a:xfrm>
            <a:off x="0" y="0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4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3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F20C94E3-72F3-4A92-A008-7116E209B62E}"/>
                </a:ext>
              </a:extLst>
            </p:cNvPr>
            <p:cNvSpPr/>
            <p:nvPr/>
          </p:nvSpPr>
          <p:spPr>
            <a:xfrm flipH="1">
              <a:off x="1259001" y="1117508"/>
              <a:ext cx="10932997" cy="5740492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0994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757D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BE07B6B4-3219-42BC-84B3-8346EF3DA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255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 23">
              <a:extLst>
                <a:ext uri="{FF2B5EF4-FFF2-40B4-BE49-F238E27FC236}">
                  <a16:creationId xmlns:a16="http://schemas.microsoft.com/office/drawing/2014/main" id="{B83BA970-51FD-4139-9758-6E94F0F0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3971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E3910A7-C2BB-4A5C-A2B3-FC76618B875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7653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941D62-B8BD-4D49-9DEC-176F6691F466}"/>
                </a:ext>
              </a:extLst>
            </p:cNvPr>
            <p:cNvGrpSpPr/>
            <p:nvPr/>
          </p:nvGrpSpPr>
          <p:grpSpPr>
            <a:xfrm>
              <a:off x="698813" y="1285063"/>
              <a:ext cx="323769" cy="323769"/>
              <a:chOff x="1593332" y="2172798"/>
              <a:chExt cx="1083168" cy="108316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E8644E8-1D32-4B42-8E37-5ABD552083D0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04F81E1-2411-43DF-AC66-0F87385D2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8" name="모서리가 둥근 직사각형 31">
              <a:extLst>
                <a:ext uri="{FF2B5EF4-FFF2-40B4-BE49-F238E27FC236}">
                  <a16:creationId xmlns:a16="http://schemas.microsoft.com/office/drawing/2014/main" id="{9142CD23-D428-4730-80EA-9B408B03E5EC}"/>
                </a:ext>
              </a:extLst>
            </p:cNvPr>
            <p:cNvSpPr/>
            <p:nvPr/>
          </p:nvSpPr>
          <p:spPr>
            <a:xfrm>
              <a:off x="655381" y="2357095"/>
              <a:ext cx="396000" cy="396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609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98CD0F4-9417-402A-9911-8B02BC66C4E6}"/>
                </a:ext>
              </a:extLst>
            </p:cNvPr>
            <p:cNvSpPr/>
            <p:nvPr/>
          </p:nvSpPr>
          <p:spPr>
            <a:xfrm>
              <a:off x="541781" y="16591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57DBA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USER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57DB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883333" y="2999325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E48F021-E857-461F-8B42-A819AC0A62F8}"/>
                </a:ext>
              </a:extLst>
            </p:cNvPr>
            <p:cNvSpPr/>
            <p:nvPr/>
          </p:nvSpPr>
          <p:spPr>
            <a:xfrm>
              <a:off x="851124" y="4933192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off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412967" y="426069"/>
            <a:ext cx="788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진행상황 실행 화면 </a:t>
            </a:r>
            <a:r>
              <a:rPr kumimoji="0" lang="en-US" altLang="ko-KR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lang="ko-KR" altLang="en-US" sz="2800" b="1" kern="0" dirty="0"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회원정보</a:t>
            </a:r>
            <a:endParaRPr kumimoji="0" lang="ko-KR" altLang="en-US" sz="5400" b="0" u="none" strike="noStrike" kern="0" cap="none" spc="0" normalizeH="0" baseline="0" noProof="0" dirty="0">
              <a:ln>
                <a:noFill/>
              </a:ln>
              <a:solidFill>
                <a:srgbClr val="534E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48">
            <a:extLst>
              <a:ext uri="{FF2B5EF4-FFF2-40B4-BE49-F238E27FC236}">
                <a16:creationId xmlns:a16="http://schemas.microsoft.com/office/drawing/2014/main" id="{84F36919-8EC0-4060-B5BC-3E3F00571CE0}"/>
              </a:ext>
            </a:extLst>
          </p:cNvPr>
          <p:cNvSpPr/>
          <p:nvPr/>
        </p:nvSpPr>
        <p:spPr>
          <a:xfrm>
            <a:off x="1407502" y="1355401"/>
            <a:ext cx="10637468" cy="2451988"/>
          </a:xfrm>
          <a:prstGeom prst="roundRect">
            <a:avLst>
              <a:gd name="adj" fmla="val 8951"/>
            </a:avLst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B150E26-7E2C-43C9-925D-D2A3962C0E0E}"/>
              </a:ext>
            </a:extLst>
          </p:cNvPr>
          <p:cNvGrpSpPr/>
          <p:nvPr/>
        </p:nvGrpSpPr>
        <p:grpSpPr>
          <a:xfrm>
            <a:off x="1659273" y="1409752"/>
            <a:ext cx="432288" cy="522925"/>
            <a:chOff x="-2844800" y="1568450"/>
            <a:chExt cx="2284412" cy="253206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C35DD8B-5ADA-4DCC-A1F9-D48E83FAC282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46" name="Rectangle 5">
                <a:extLst>
                  <a:ext uri="{FF2B5EF4-FFF2-40B4-BE49-F238E27FC236}">
                    <a16:creationId xmlns:a16="http://schemas.microsoft.com/office/drawing/2014/main" id="{E9A49DFD-3E26-4F41-B9AB-5CF145C66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A95DADA2-A41F-46E6-81B1-C7B7E0B25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Rectangle 7">
                <a:extLst>
                  <a:ext uri="{FF2B5EF4-FFF2-40B4-BE49-F238E27FC236}">
                    <a16:creationId xmlns:a16="http://schemas.microsoft.com/office/drawing/2014/main" id="{5CAB09EB-01BA-45E0-B7EA-914E6824B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Rectangle 8">
                <a:extLst>
                  <a:ext uri="{FF2B5EF4-FFF2-40B4-BE49-F238E27FC236}">
                    <a16:creationId xmlns:a16="http://schemas.microsoft.com/office/drawing/2014/main" id="{CC45199B-C781-4067-88F8-C412749EE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B1A659B0-C717-437B-8C52-FCA2F0760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Rectangle 10">
                <a:extLst>
                  <a:ext uri="{FF2B5EF4-FFF2-40B4-BE49-F238E27FC236}">
                    <a16:creationId xmlns:a16="http://schemas.microsoft.com/office/drawing/2014/main" id="{063C7ADB-3C8A-4825-BD78-5DF6766EC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69C2956-3111-41FC-9DFD-E83DBF355C64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7A9C06E1-CAC8-4079-B15D-740174AA51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Rectangle 12">
                <a:extLst>
                  <a:ext uri="{FF2B5EF4-FFF2-40B4-BE49-F238E27FC236}">
                    <a16:creationId xmlns:a16="http://schemas.microsoft.com/office/drawing/2014/main" id="{F5FF2CC9-5ADE-4C9C-9198-284D33D51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Rectangle 13">
                <a:extLst>
                  <a:ext uri="{FF2B5EF4-FFF2-40B4-BE49-F238E27FC236}">
                    <a16:creationId xmlns:a16="http://schemas.microsoft.com/office/drawing/2014/main" id="{B96D34A7-9A6A-4C0F-BE46-E7BEF31B2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Rectangle 14">
                <a:extLst>
                  <a:ext uri="{FF2B5EF4-FFF2-40B4-BE49-F238E27FC236}">
                    <a16:creationId xmlns:a16="http://schemas.microsoft.com/office/drawing/2014/main" id="{70B6D68F-AC76-4AF3-A337-1B62D827D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Rectangle 15">
                <a:extLst>
                  <a:ext uri="{FF2B5EF4-FFF2-40B4-BE49-F238E27FC236}">
                    <a16:creationId xmlns:a16="http://schemas.microsoft.com/office/drawing/2014/main" id="{BBBA706A-DE8C-4C71-AE3E-5F07B9599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Rectangle 16">
                <a:extLst>
                  <a:ext uri="{FF2B5EF4-FFF2-40B4-BE49-F238E27FC236}">
                    <a16:creationId xmlns:a16="http://schemas.microsoft.com/office/drawing/2014/main" id="{59F17085-016F-4575-873B-895DA4DEC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id="{BE04751D-118F-4EE7-9F47-F131FF024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75E34D9-ABB1-4115-B226-B1CA4F8B1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73" y="2149829"/>
            <a:ext cx="10486607" cy="144040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62141F-5988-4468-9CF9-28205711D57B}"/>
              </a:ext>
            </a:extLst>
          </p:cNvPr>
          <p:cNvSpPr/>
          <p:nvPr/>
        </p:nvSpPr>
        <p:spPr>
          <a:xfrm>
            <a:off x="2120810" y="1412293"/>
            <a:ext cx="113524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My SQL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모서리가 둥근 직사각형 48">
            <a:extLst>
              <a:ext uri="{FF2B5EF4-FFF2-40B4-BE49-F238E27FC236}">
                <a16:creationId xmlns:a16="http://schemas.microsoft.com/office/drawing/2014/main" id="{37BE2E72-B134-48DD-A245-47C349399EE3}"/>
              </a:ext>
            </a:extLst>
          </p:cNvPr>
          <p:cNvSpPr/>
          <p:nvPr/>
        </p:nvSpPr>
        <p:spPr>
          <a:xfrm>
            <a:off x="1407502" y="4083489"/>
            <a:ext cx="10637468" cy="2451988"/>
          </a:xfrm>
          <a:prstGeom prst="roundRect">
            <a:avLst>
              <a:gd name="adj" fmla="val 8951"/>
            </a:avLst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1EDB5CE-937F-440D-917A-7DDF40EE1F89}"/>
              </a:ext>
            </a:extLst>
          </p:cNvPr>
          <p:cNvSpPr/>
          <p:nvPr/>
        </p:nvSpPr>
        <p:spPr>
          <a:xfrm>
            <a:off x="2155828" y="4170312"/>
            <a:ext cx="161852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Java Eclipse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A27C7E-4AE2-411F-BB3D-B68498CF3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32" y="4751628"/>
            <a:ext cx="10486607" cy="1653756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234F059A-4FCA-44D6-BB09-AA7A12704EF7}"/>
              </a:ext>
            </a:extLst>
          </p:cNvPr>
          <p:cNvGrpSpPr/>
          <p:nvPr/>
        </p:nvGrpSpPr>
        <p:grpSpPr>
          <a:xfrm>
            <a:off x="1622936" y="4151364"/>
            <a:ext cx="560932" cy="530087"/>
            <a:chOff x="8023225" y="4741863"/>
            <a:chExt cx="6299200" cy="5283200"/>
          </a:xfrm>
        </p:grpSpPr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2CE9837E-0346-457E-A37B-A03C41D42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D5EA83B-911B-4DBD-B5D1-861BE9AB02F9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93" name="Freeform 48">
                <a:extLst>
                  <a:ext uri="{FF2B5EF4-FFF2-40B4-BE49-F238E27FC236}">
                    <a16:creationId xmlns:a16="http://schemas.microsoft.com/office/drawing/2014/main" id="{3195AFBD-54A2-450D-9C55-E7A88EFDF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4" name="Freeform 49">
                <a:extLst>
                  <a:ext uri="{FF2B5EF4-FFF2-40B4-BE49-F238E27FC236}">
                    <a16:creationId xmlns:a16="http://schemas.microsoft.com/office/drawing/2014/main" id="{F9F7C94B-4513-4BEC-BF16-F40ED2EA4D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5" name="Freeform 50">
                <a:extLst>
                  <a:ext uri="{FF2B5EF4-FFF2-40B4-BE49-F238E27FC236}">
                    <a16:creationId xmlns:a16="http://schemas.microsoft.com/office/drawing/2014/main" id="{2C3EEB40-0417-4934-A846-F78BC2957D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6" name="Freeform 51">
                <a:extLst>
                  <a:ext uri="{FF2B5EF4-FFF2-40B4-BE49-F238E27FC236}">
                    <a16:creationId xmlns:a16="http://schemas.microsoft.com/office/drawing/2014/main" id="{7850F0F9-61CC-4012-B118-57962D015C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C5146A7C-32FA-4FBC-9790-8C1CEA2E1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98EFDDFE-4526-4029-9481-AFAC3F9D7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97B1844C-9B11-4906-96B6-456BD365B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E4027413-840C-4B56-82C4-5E85F4CBD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44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B0B274-A829-4F2D-8BFC-BD5A709CB80E}"/>
              </a:ext>
            </a:extLst>
          </p:cNvPr>
          <p:cNvGrpSpPr/>
          <p:nvPr/>
        </p:nvGrpSpPr>
        <p:grpSpPr>
          <a:xfrm>
            <a:off x="0" y="0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4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3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F20C94E3-72F3-4A92-A008-7116E209B62E}"/>
                </a:ext>
              </a:extLst>
            </p:cNvPr>
            <p:cNvSpPr/>
            <p:nvPr/>
          </p:nvSpPr>
          <p:spPr>
            <a:xfrm flipH="1">
              <a:off x="1259001" y="1117508"/>
              <a:ext cx="10932997" cy="5740492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0994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757D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BE07B6B4-3219-42BC-84B3-8346EF3DA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255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 23">
              <a:extLst>
                <a:ext uri="{FF2B5EF4-FFF2-40B4-BE49-F238E27FC236}">
                  <a16:creationId xmlns:a16="http://schemas.microsoft.com/office/drawing/2014/main" id="{B83BA970-51FD-4139-9758-6E94F0F0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3971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E3910A7-C2BB-4A5C-A2B3-FC76618B875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7653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941D62-B8BD-4D49-9DEC-176F6691F466}"/>
                </a:ext>
              </a:extLst>
            </p:cNvPr>
            <p:cNvGrpSpPr/>
            <p:nvPr/>
          </p:nvGrpSpPr>
          <p:grpSpPr>
            <a:xfrm>
              <a:off x="698813" y="1285063"/>
              <a:ext cx="323769" cy="323769"/>
              <a:chOff x="1593332" y="2172798"/>
              <a:chExt cx="1083168" cy="108316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E8644E8-1D32-4B42-8E37-5ABD552083D0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04F81E1-2411-43DF-AC66-0F87385D2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8" name="모서리가 둥근 직사각형 31">
              <a:extLst>
                <a:ext uri="{FF2B5EF4-FFF2-40B4-BE49-F238E27FC236}">
                  <a16:creationId xmlns:a16="http://schemas.microsoft.com/office/drawing/2014/main" id="{9142CD23-D428-4730-80EA-9B408B03E5EC}"/>
                </a:ext>
              </a:extLst>
            </p:cNvPr>
            <p:cNvSpPr/>
            <p:nvPr/>
          </p:nvSpPr>
          <p:spPr>
            <a:xfrm>
              <a:off x="655381" y="2357095"/>
              <a:ext cx="396000" cy="396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609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98CD0F4-9417-402A-9911-8B02BC66C4E6}"/>
                </a:ext>
              </a:extLst>
            </p:cNvPr>
            <p:cNvSpPr/>
            <p:nvPr/>
          </p:nvSpPr>
          <p:spPr>
            <a:xfrm>
              <a:off x="541781" y="16591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57DBA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USER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57DB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883333" y="2999325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E48F021-E857-461F-8B42-A819AC0A62F8}"/>
                </a:ext>
              </a:extLst>
            </p:cNvPr>
            <p:cNvSpPr/>
            <p:nvPr/>
          </p:nvSpPr>
          <p:spPr>
            <a:xfrm>
              <a:off x="851124" y="4933192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off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412967" y="426069"/>
            <a:ext cx="788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진행상황 실행 화면 </a:t>
            </a:r>
            <a:r>
              <a:rPr kumimoji="0" lang="en-US" altLang="ko-KR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ko-KR" altLang="en-US" sz="5400" b="0" u="none" strike="noStrike" kern="0" cap="none" spc="0" normalizeH="0" baseline="0" noProof="0" dirty="0">
              <a:ln>
                <a:noFill/>
              </a:ln>
              <a:solidFill>
                <a:srgbClr val="534E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25F4CE-73C0-4177-BDBD-A9BD56CE0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84" y="1219238"/>
            <a:ext cx="8347501" cy="558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E1257F-39DC-4EF0-AB44-C138195D3D2B}"/>
              </a:ext>
            </a:extLst>
          </p:cNvPr>
          <p:cNvSpPr/>
          <p:nvPr/>
        </p:nvSpPr>
        <p:spPr>
          <a:xfrm>
            <a:off x="7595532" y="3431540"/>
            <a:ext cx="1342664" cy="422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3023574-835E-4103-BE77-42BD21522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22" y="1217439"/>
            <a:ext cx="8347500" cy="558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E590D98-D9ED-4D50-8616-AADEADEE6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44" y="1214459"/>
            <a:ext cx="867405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B0B274-A829-4F2D-8BFC-BD5A709CB80E}"/>
              </a:ext>
            </a:extLst>
          </p:cNvPr>
          <p:cNvGrpSpPr/>
          <p:nvPr/>
        </p:nvGrpSpPr>
        <p:grpSpPr>
          <a:xfrm>
            <a:off x="0" y="0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4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3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F20C94E3-72F3-4A92-A008-7116E209B62E}"/>
                </a:ext>
              </a:extLst>
            </p:cNvPr>
            <p:cNvSpPr/>
            <p:nvPr/>
          </p:nvSpPr>
          <p:spPr>
            <a:xfrm flipH="1">
              <a:off x="1259001" y="1117508"/>
              <a:ext cx="10932997" cy="5740492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0994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757D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BE07B6B4-3219-42BC-84B3-8346EF3DA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255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 23">
              <a:extLst>
                <a:ext uri="{FF2B5EF4-FFF2-40B4-BE49-F238E27FC236}">
                  <a16:creationId xmlns:a16="http://schemas.microsoft.com/office/drawing/2014/main" id="{B83BA970-51FD-4139-9758-6E94F0F0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3971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E3910A7-C2BB-4A5C-A2B3-FC76618B875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7653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941D62-B8BD-4D49-9DEC-176F6691F466}"/>
                </a:ext>
              </a:extLst>
            </p:cNvPr>
            <p:cNvGrpSpPr/>
            <p:nvPr/>
          </p:nvGrpSpPr>
          <p:grpSpPr>
            <a:xfrm>
              <a:off x="698813" y="1285063"/>
              <a:ext cx="323769" cy="323769"/>
              <a:chOff x="1593332" y="2172798"/>
              <a:chExt cx="1083168" cy="108316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E8644E8-1D32-4B42-8E37-5ABD552083D0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04F81E1-2411-43DF-AC66-0F87385D2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8" name="모서리가 둥근 직사각형 31">
              <a:extLst>
                <a:ext uri="{FF2B5EF4-FFF2-40B4-BE49-F238E27FC236}">
                  <a16:creationId xmlns:a16="http://schemas.microsoft.com/office/drawing/2014/main" id="{9142CD23-D428-4730-80EA-9B408B03E5EC}"/>
                </a:ext>
              </a:extLst>
            </p:cNvPr>
            <p:cNvSpPr/>
            <p:nvPr/>
          </p:nvSpPr>
          <p:spPr>
            <a:xfrm>
              <a:off x="655381" y="2357095"/>
              <a:ext cx="396000" cy="396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609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98CD0F4-9417-402A-9911-8B02BC66C4E6}"/>
                </a:ext>
              </a:extLst>
            </p:cNvPr>
            <p:cNvSpPr/>
            <p:nvPr/>
          </p:nvSpPr>
          <p:spPr>
            <a:xfrm>
              <a:off x="541781" y="16591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57DBA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USER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57DB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883333" y="2999325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E48F021-E857-461F-8B42-A819AC0A62F8}"/>
                </a:ext>
              </a:extLst>
            </p:cNvPr>
            <p:cNvSpPr/>
            <p:nvPr/>
          </p:nvSpPr>
          <p:spPr>
            <a:xfrm>
              <a:off x="851124" y="4933192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off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412967" y="426069"/>
            <a:ext cx="788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진행상황 실행 화면 </a:t>
            </a:r>
            <a:r>
              <a:rPr kumimoji="0" lang="en-US" altLang="ko-KR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lang="ko-KR" altLang="en-US" sz="2800" b="1" kern="0" dirty="0"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회원정보</a:t>
            </a:r>
            <a:endParaRPr kumimoji="0" lang="ko-KR" altLang="en-US" sz="5400" b="0" u="none" strike="noStrike" kern="0" cap="none" spc="0" normalizeH="0" baseline="0" noProof="0" dirty="0">
              <a:ln>
                <a:noFill/>
              </a:ln>
              <a:solidFill>
                <a:srgbClr val="534E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48">
            <a:extLst>
              <a:ext uri="{FF2B5EF4-FFF2-40B4-BE49-F238E27FC236}">
                <a16:creationId xmlns:a16="http://schemas.microsoft.com/office/drawing/2014/main" id="{84F36919-8EC0-4060-B5BC-3E3F00571CE0}"/>
              </a:ext>
            </a:extLst>
          </p:cNvPr>
          <p:cNvSpPr/>
          <p:nvPr/>
        </p:nvSpPr>
        <p:spPr>
          <a:xfrm>
            <a:off x="1407502" y="1355401"/>
            <a:ext cx="10637468" cy="2451988"/>
          </a:xfrm>
          <a:prstGeom prst="roundRect">
            <a:avLst>
              <a:gd name="adj" fmla="val 8951"/>
            </a:avLst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B150E26-7E2C-43C9-925D-D2A3962C0E0E}"/>
              </a:ext>
            </a:extLst>
          </p:cNvPr>
          <p:cNvGrpSpPr/>
          <p:nvPr/>
        </p:nvGrpSpPr>
        <p:grpSpPr>
          <a:xfrm>
            <a:off x="1659273" y="1409752"/>
            <a:ext cx="432288" cy="522925"/>
            <a:chOff x="-2844800" y="1568450"/>
            <a:chExt cx="2284412" cy="253206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C35DD8B-5ADA-4DCC-A1F9-D48E83FAC282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46" name="Rectangle 5">
                <a:extLst>
                  <a:ext uri="{FF2B5EF4-FFF2-40B4-BE49-F238E27FC236}">
                    <a16:creationId xmlns:a16="http://schemas.microsoft.com/office/drawing/2014/main" id="{E9A49DFD-3E26-4F41-B9AB-5CF145C66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A95DADA2-A41F-46E6-81B1-C7B7E0B25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Rectangle 7">
                <a:extLst>
                  <a:ext uri="{FF2B5EF4-FFF2-40B4-BE49-F238E27FC236}">
                    <a16:creationId xmlns:a16="http://schemas.microsoft.com/office/drawing/2014/main" id="{5CAB09EB-01BA-45E0-B7EA-914E6824B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Rectangle 8">
                <a:extLst>
                  <a:ext uri="{FF2B5EF4-FFF2-40B4-BE49-F238E27FC236}">
                    <a16:creationId xmlns:a16="http://schemas.microsoft.com/office/drawing/2014/main" id="{CC45199B-C781-4067-88F8-C412749EE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B1A659B0-C717-437B-8C52-FCA2F0760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Rectangle 10">
                <a:extLst>
                  <a:ext uri="{FF2B5EF4-FFF2-40B4-BE49-F238E27FC236}">
                    <a16:creationId xmlns:a16="http://schemas.microsoft.com/office/drawing/2014/main" id="{063C7ADB-3C8A-4825-BD78-5DF6766EC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69C2956-3111-41FC-9DFD-E83DBF355C64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7A9C06E1-CAC8-4079-B15D-740174AA51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Rectangle 12">
                <a:extLst>
                  <a:ext uri="{FF2B5EF4-FFF2-40B4-BE49-F238E27FC236}">
                    <a16:creationId xmlns:a16="http://schemas.microsoft.com/office/drawing/2014/main" id="{F5FF2CC9-5ADE-4C9C-9198-284D33D51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Rectangle 13">
                <a:extLst>
                  <a:ext uri="{FF2B5EF4-FFF2-40B4-BE49-F238E27FC236}">
                    <a16:creationId xmlns:a16="http://schemas.microsoft.com/office/drawing/2014/main" id="{B96D34A7-9A6A-4C0F-BE46-E7BEF31B2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Rectangle 14">
                <a:extLst>
                  <a:ext uri="{FF2B5EF4-FFF2-40B4-BE49-F238E27FC236}">
                    <a16:creationId xmlns:a16="http://schemas.microsoft.com/office/drawing/2014/main" id="{70B6D68F-AC76-4AF3-A337-1B62D827D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Rectangle 15">
                <a:extLst>
                  <a:ext uri="{FF2B5EF4-FFF2-40B4-BE49-F238E27FC236}">
                    <a16:creationId xmlns:a16="http://schemas.microsoft.com/office/drawing/2014/main" id="{BBBA706A-DE8C-4C71-AE3E-5F07B9599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Rectangle 16">
                <a:extLst>
                  <a:ext uri="{FF2B5EF4-FFF2-40B4-BE49-F238E27FC236}">
                    <a16:creationId xmlns:a16="http://schemas.microsoft.com/office/drawing/2014/main" id="{59F17085-016F-4575-873B-895DA4DEC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id="{BE04751D-118F-4EE7-9F47-F131FF024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62141F-5988-4468-9CF9-28205711D57B}"/>
              </a:ext>
            </a:extLst>
          </p:cNvPr>
          <p:cNvSpPr/>
          <p:nvPr/>
        </p:nvSpPr>
        <p:spPr>
          <a:xfrm>
            <a:off x="2120810" y="1412293"/>
            <a:ext cx="113524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My SQL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모서리가 둥근 직사각형 48">
            <a:extLst>
              <a:ext uri="{FF2B5EF4-FFF2-40B4-BE49-F238E27FC236}">
                <a16:creationId xmlns:a16="http://schemas.microsoft.com/office/drawing/2014/main" id="{37BE2E72-B134-48DD-A245-47C349399EE3}"/>
              </a:ext>
            </a:extLst>
          </p:cNvPr>
          <p:cNvSpPr/>
          <p:nvPr/>
        </p:nvSpPr>
        <p:spPr>
          <a:xfrm>
            <a:off x="1407502" y="4083489"/>
            <a:ext cx="10637468" cy="2451988"/>
          </a:xfrm>
          <a:prstGeom prst="roundRect">
            <a:avLst>
              <a:gd name="adj" fmla="val 8951"/>
            </a:avLst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1EDB5CE-937F-440D-917A-7DDF40EE1F89}"/>
              </a:ext>
            </a:extLst>
          </p:cNvPr>
          <p:cNvSpPr/>
          <p:nvPr/>
        </p:nvSpPr>
        <p:spPr>
          <a:xfrm>
            <a:off x="2155828" y="4170312"/>
            <a:ext cx="161852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Java Eclipse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34F059A-4FCA-44D6-BB09-AA7A12704EF7}"/>
              </a:ext>
            </a:extLst>
          </p:cNvPr>
          <p:cNvGrpSpPr/>
          <p:nvPr/>
        </p:nvGrpSpPr>
        <p:grpSpPr>
          <a:xfrm>
            <a:off x="1622936" y="4151364"/>
            <a:ext cx="560932" cy="530087"/>
            <a:chOff x="8023225" y="4741863"/>
            <a:chExt cx="6299200" cy="5283200"/>
          </a:xfrm>
        </p:grpSpPr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2CE9837E-0346-457E-A37B-A03C41D42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D5EA83B-911B-4DBD-B5D1-861BE9AB02F9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93" name="Freeform 48">
                <a:extLst>
                  <a:ext uri="{FF2B5EF4-FFF2-40B4-BE49-F238E27FC236}">
                    <a16:creationId xmlns:a16="http://schemas.microsoft.com/office/drawing/2014/main" id="{3195AFBD-54A2-450D-9C55-E7A88EFDF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4" name="Freeform 49">
                <a:extLst>
                  <a:ext uri="{FF2B5EF4-FFF2-40B4-BE49-F238E27FC236}">
                    <a16:creationId xmlns:a16="http://schemas.microsoft.com/office/drawing/2014/main" id="{F9F7C94B-4513-4BEC-BF16-F40ED2EA4D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5" name="Freeform 50">
                <a:extLst>
                  <a:ext uri="{FF2B5EF4-FFF2-40B4-BE49-F238E27FC236}">
                    <a16:creationId xmlns:a16="http://schemas.microsoft.com/office/drawing/2014/main" id="{2C3EEB40-0417-4934-A846-F78BC2957D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6" name="Freeform 51">
                <a:extLst>
                  <a:ext uri="{FF2B5EF4-FFF2-40B4-BE49-F238E27FC236}">
                    <a16:creationId xmlns:a16="http://schemas.microsoft.com/office/drawing/2014/main" id="{7850F0F9-61CC-4012-B118-57962D015C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C5146A7C-32FA-4FBC-9790-8C1CEA2E1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98EFDDFE-4526-4029-9481-AFAC3F9D7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97B1844C-9B11-4906-96B6-456BD365B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E4027413-840C-4B56-82C4-5E85F4CBD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B7B4143-EC0B-4892-9DC3-4F626D662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98" r="10499" b="15897"/>
          <a:stretch/>
        </p:blipFill>
        <p:spPr>
          <a:xfrm>
            <a:off x="1668172" y="1982563"/>
            <a:ext cx="10073933" cy="1689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CEB890-F6BA-4435-959E-DDE874223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49" y="4822038"/>
            <a:ext cx="10350500" cy="12579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4EFCA4D-3720-4E99-8374-90EB1708C489}"/>
              </a:ext>
            </a:extLst>
          </p:cNvPr>
          <p:cNvSpPr/>
          <p:nvPr/>
        </p:nvSpPr>
        <p:spPr>
          <a:xfrm>
            <a:off x="2145318" y="2325565"/>
            <a:ext cx="9458103" cy="28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166D8-D505-42E7-8FAE-2F14FB468EC7}"/>
              </a:ext>
            </a:extLst>
          </p:cNvPr>
          <p:cNvSpPr/>
          <p:nvPr/>
        </p:nvSpPr>
        <p:spPr>
          <a:xfrm>
            <a:off x="1550248" y="5080831"/>
            <a:ext cx="10053174" cy="227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0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B0B274-A829-4F2D-8BFC-BD5A709CB80E}"/>
              </a:ext>
            </a:extLst>
          </p:cNvPr>
          <p:cNvGrpSpPr/>
          <p:nvPr/>
        </p:nvGrpSpPr>
        <p:grpSpPr>
          <a:xfrm>
            <a:off x="0" y="0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4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3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F20C94E3-72F3-4A92-A008-7116E209B62E}"/>
                </a:ext>
              </a:extLst>
            </p:cNvPr>
            <p:cNvSpPr/>
            <p:nvPr/>
          </p:nvSpPr>
          <p:spPr>
            <a:xfrm flipH="1">
              <a:off x="1259001" y="1117508"/>
              <a:ext cx="10932997" cy="5740492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0994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757D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BE07B6B4-3219-42BC-84B3-8346EF3DA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255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 23">
              <a:extLst>
                <a:ext uri="{FF2B5EF4-FFF2-40B4-BE49-F238E27FC236}">
                  <a16:creationId xmlns:a16="http://schemas.microsoft.com/office/drawing/2014/main" id="{B83BA970-51FD-4139-9758-6E94F0F0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3971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E3910A7-C2BB-4A5C-A2B3-FC76618B875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7653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5941D62-B8BD-4D49-9DEC-176F6691F466}"/>
                </a:ext>
              </a:extLst>
            </p:cNvPr>
            <p:cNvGrpSpPr/>
            <p:nvPr/>
          </p:nvGrpSpPr>
          <p:grpSpPr>
            <a:xfrm>
              <a:off x="698813" y="1285063"/>
              <a:ext cx="323769" cy="323769"/>
              <a:chOff x="1593332" y="2172798"/>
              <a:chExt cx="1083168" cy="108316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E8644E8-1D32-4B42-8E37-5ABD552083D0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04F81E1-2411-43DF-AC66-0F87385D2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8" name="모서리가 둥근 직사각형 31">
              <a:extLst>
                <a:ext uri="{FF2B5EF4-FFF2-40B4-BE49-F238E27FC236}">
                  <a16:creationId xmlns:a16="http://schemas.microsoft.com/office/drawing/2014/main" id="{9142CD23-D428-4730-80EA-9B408B03E5EC}"/>
                </a:ext>
              </a:extLst>
            </p:cNvPr>
            <p:cNvSpPr/>
            <p:nvPr/>
          </p:nvSpPr>
          <p:spPr>
            <a:xfrm>
              <a:off x="655381" y="2357095"/>
              <a:ext cx="396000" cy="396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609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98CD0F4-9417-402A-9911-8B02BC66C4E6}"/>
                </a:ext>
              </a:extLst>
            </p:cNvPr>
            <p:cNvSpPr/>
            <p:nvPr/>
          </p:nvSpPr>
          <p:spPr>
            <a:xfrm>
              <a:off x="541781" y="16591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57DBA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USER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57DB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883333" y="2999325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E48F021-E857-461F-8B42-A819AC0A62F8}"/>
                </a:ext>
              </a:extLst>
            </p:cNvPr>
            <p:cNvSpPr/>
            <p:nvPr/>
          </p:nvSpPr>
          <p:spPr>
            <a:xfrm>
              <a:off x="851124" y="4933192"/>
              <a:ext cx="177525" cy="177525"/>
            </a:xfrm>
            <a:prstGeom prst="ellipse">
              <a:avLst/>
            </a:pr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off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412967" y="426069"/>
            <a:ext cx="788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진행상황 실행 화면 </a:t>
            </a:r>
            <a:r>
              <a:rPr kumimoji="0" lang="en-US" altLang="ko-KR" sz="2800" b="1" u="none" strike="noStrike" kern="0" cap="none" spc="0" normalizeH="0" baseline="0" noProof="0" dirty="0">
                <a:ln>
                  <a:noFill/>
                </a:ln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lang="ko-KR" altLang="en-US" sz="2800" b="1" kern="0" dirty="0">
                <a:solidFill>
                  <a:srgbClr val="534E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공지 사항</a:t>
            </a:r>
            <a:endParaRPr kumimoji="0" lang="ko-KR" altLang="en-US" sz="5400" b="0" u="none" strike="noStrike" kern="0" cap="none" spc="0" normalizeH="0" baseline="0" noProof="0" dirty="0">
              <a:ln>
                <a:noFill/>
              </a:ln>
              <a:solidFill>
                <a:srgbClr val="534E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E91A40-F0A0-4BA8-A96C-0F65BE5EF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02" y="1200192"/>
            <a:ext cx="8333817" cy="55652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C030A2-9559-4FFE-A143-8883CD249676}"/>
              </a:ext>
            </a:extLst>
          </p:cNvPr>
          <p:cNvSpPr/>
          <p:nvPr/>
        </p:nvSpPr>
        <p:spPr>
          <a:xfrm>
            <a:off x="4346222" y="2144889"/>
            <a:ext cx="6276622" cy="688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63AB1A-8A40-410B-BAE0-51CD1457E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00" y="1189650"/>
            <a:ext cx="8333817" cy="55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585</Words>
  <Application>Microsoft Office PowerPoint</Application>
  <PresentationFormat>와이드스크린</PresentationFormat>
  <Paragraphs>386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11_Office 테마</vt:lpstr>
      <vt:lpstr>1_Office 테마</vt:lpstr>
      <vt:lpstr>7_Office 테마</vt:lpstr>
      <vt:lpstr>17_Office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 수민</cp:lastModifiedBy>
  <cp:revision>42</cp:revision>
  <dcterms:created xsi:type="dcterms:W3CDTF">2020-10-02T01:49:18Z</dcterms:created>
  <dcterms:modified xsi:type="dcterms:W3CDTF">2020-11-03T06:37:16Z</dcterms:modified>
</cp:coreProperties>
</file>