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
  </p:notesMasterIdLst>
  <p:handoutMasterIdLst>
    <p:handoutMasterId r:id="rId9"/>
  </p:handoutMasterIdLst>
  <p:sldIdLst>
    <p:sldId id="256" r:id="rId2"/>
    <p:sldId id="275" r:id="rId3"/>
    <p:sldId id="278" r:id="rId4"/>
    <p:sldId id="277" r:id="rId5"/>
    <p:sldId id="273" r:id="rId6"/>
    <p:sldId id="274" r:id="rId7"/>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75"/>
            <p14:sldId id="278"/>
            <p14:sldId id="277"/>
            <p14:sldId id="273"/>
            <p14:sldId id="27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varScale="1">
        <p:scale>
          <a:sx n="115" d="100"/>
          <a:sy n="115" d="100"/>
        </p:scale>
        <p:origin x="594"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2023-03-24</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아트인사이트 – [오피니언] 영화관에 가고싶어서 쓰는 글 [영화]"/>
          <p:cNvPicPr>
            <a:picLocks noChangeAspect="1" noChangeArrowheads="1"/>
          </p:cNvPicPr>
          <p:nvPr/>
        </p:nvPicPr>
        <p:blipFill rotWithShape="1">
          <a:blip r:embed="rId2">
            <a:extLst>
              <a:ext uri="{28A0092B-C50C-407E-A947-70E740481C1C}">
                <a14:useLocalDpi xmlns:a14="http://schemas.microsoft.com/office/drawing/2010/main" val="0"/>
              </a:ext>
            </a:extLst>
          </a:blip>
          <a:srcRect l="3842" t="227" r="3400" b="-227"/>
          <a:stretch/>
        </p:blipFill>
        <p:spPr bwMode="auto">
          <a:xfrm>
            <a:off x="-24680" y="0"/>
            <a:ext cx="12313368" cy="6939160"/>
          </a:xfrm>
          <a:prstGeom prst="rect">
            <a:avLst/>
          </a:prstGeom>
          <a:noFill/>
          <a:extLst>
            <a:ext uri="{909E8E84-426E-40DD-AFC4-6F175D3DCCD1}">
              <a14:hiddenFill xmlns:a14="http://schemas.microsoft.com/office/drawing/2010/main">
                <a:solidFill>
                  <a:srgbClr val="FFFFFF"/>
                </a:solidFill>
              </a14:hiddenFill>
            </a:ext>
          </a:extLst>
        </p:spPr>
      </p:pic>
      <p:sp>
        <p:nvSpPr>
          <p:cNvPr id="6" name="직사각형 5"/>
          <p:cNvSpPr/>
          <p:nvPr/>
        </p:nvSpPr>
        <p:spPr>
          <a:xfrm>
            <a:off x="-24680" y="0"/>
            <a:ext cx="12313368" cy="6939160"/>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텍스트 개체 틀 3"/>
          <p:cNvSpPr>
            <a:spLocks noGrp="1"/>
          </p:cNvSpPr>
          <p:nvPr>
            <p:ph type="body" sz="quarter" idx="11"/>
          </p:nvPr>
        </p:nvSpPr>
        <p:spPr>
          <a:xfrm>
            <a:off x="4467269" y="6525344"/>
            <a:ext cx="3329469" cy="221025"/>
          </a:xfrm>
        </p:spPr>
        <p:txBody>
          <a:bodyPr/>
          <a:lstStyle/>
          <a:p>
            <a:pPr algn="ctr"/>
            <a:r>
              <a:rPr lang="en-US" altLang="ko-KR" dirty="0" smtClean="0">
                <a:solidFill>
                  <a:schemeClr val="tx1"/>
                </a:solidFill>
              </a:rPr>
              <a:t>2023.03.28</a:t>
            </a:r>
            <a:endParaRPr lang="ko-KR" altLang="en-US" dirty="0">
              <a:solidFill>
                <a:schemeClr val="tx1"/>
              </a:solidFill>
            </a:endParaRPr>
          </a:p>
        </p:txBody>
      </p:sp>
      <p:sp>
        <p:nvSpPr>
          <p:cNvPr id="5" name="텍스트 개체 틀 4"/>
          <p:cNvSpPr>
            <a:spLocks noGrp="1"/>
          </p:cNvSpPr>
          <p:nvPr>
            <p:ph type="body" sz="quarter" idx="4294967295"/>
          </p:nvPr>
        </p:nvSpPr>
        <p:spPr>
          <a:xfrm>
            <a:off x="10200456" y="5373216"/>
            <a:ext cx="901700" cy="192087"/>
          </a:xfrm>
          <a:prstGeom prst="rect">
            <a:avLst/>
          </a:prstGeom>
        </p:spPr>
        <p:txBody>
          <a:bodyPr/>
          <a:lstStyle/>
          <a:p>
            <a:r>
              <a:rPr lang="ko-KR" altLang="en-US" smtClean="0"/>
              <a:t>김사과</a:t>
            </a:r>
            <a:endParaRPr lang="ko-KR" altLang="en-US" dirty="0">
              <a:solidFill>
                <a:schemeClr val="tx1"/>
              </a:solidFill>
            </a:endParaRPr>
          </a:p>
        </p:txBody>
      </p:sp>
      <p:sp>
        <p:nvSpPr>
          <p:cNvPr id="2" name="제목 1"/>
          <p:cNvSpPr>
            <a:spLocks noGrp="1"/>
          </p:cNvSpPr>
          <p:nvPr>
            <p:ph type="title" idx="4294967295"/>
          </p:nvPr>
        </p:nvSpPr>
        <p:spPr>
          <a:xfrm>
            <a:off x="419384" y="2015166"/>
            <a:ext cx="11425237" cy="1485842"/>
          </a:xfrm>
          <a:prstGeom prst="rect">
            <a:avLst/>
          </a:prstGeom>
        </p:spPr>
        <p:txBody>
          <a:bodyPr/>
          <a:lstStyle/>
          <a:p>
            <a:pPr algn="ctr"/>
            <a:r>
              <a:rPr lang="ko-KR" altLang="en-US" sz="4000" dirty="0" smtClean="0">
                <a:latin typeface="HY헤드라인M" panose="02030600000101010101" pitchFamily="18" charset="-127"/>
                <a:ea typeface="HY헤드라인M" panose="02030600000101010101" pitchFamily="18" charset="-127"/>
              </a:rPr>
              <a:t>영화 좌석 예매 프로그램</a:t>
            </a:r>
            <a:r>
              <a:rPr lang="en-US" altLang="ko-KR" sz="4000" dirty="0" smtClean="0">
                <a:latin typeface="HY헤드라인M" panose="02030600000101010101" pitchFamily="18" charset="-127"/>
                <a:ea typeface="HY헤드라인M" panose="02030600000101010101" pitchFamily="18" charset="-127"/>
              </a:rPr>
              <a:t/>
            </a:r>
            <a:br>
              <a:rPr lang="en-US" altLang="ko-KR" sz="4000" dirty="0" smtClean="0">
                <a:latin typeface="HY헤드라인M" panose="02030600000101010101" pitchFamily="18" charset="-127"/>
                <a:ea typeface="HY헤드라인M" panose="02030600000101010101" pitchFamily="18" charset="-127"/>
              </a:rPr>
            </a:br>
            <a:r>
              <a:rPr lang="ko-KR" altLang="en-US" sz="4000" dirty="0" smtClean="0">
                <a:latin typeface="HY헤드라인M" panose="02030600000101010101" pitchFamily="18" charset="-127"/>
                <a:ea typeface="HY헤드라인M" panose="02030600000101010101" pitchFamily="18" charset="-127"/>
              </a:rPr>
              <a:t>화면 설계서 </a:t>
            </a:r>
            <a:r>
              <a:rPr lang="ko-KR" altLang="en-US" sz="4000" dirty="0">
                <a:latin typeface="HY헤드라인M" panose="02030600000101010101" pitchFamily="18" charset="-127"/>
                <a:ea typeface="HY헤드라인M" panose="02030600000101010101" pitchFamily="18" charset="-127"/>
              </a:rPr>
              <a:t>양식</a:t>
            </a:r>
          </a:p>
        </p:txBody>
      </p:sp>
    </p:spTree>
    <p:extLst>
      <p:ext uri="{BB962C8B-B14F-4D97-AF65-F5344CB8AC3E}">
        <p14:creationId xmlns:p14="http://schemas.microsoft.com/office/powerpoint/2010/main" val="2612761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sp>
        <p:nvSpPr>
          <p:cNvPr id="6" name="순서도: 수행의 시작/종료 5">
            <a:extLst>
              <a:ext uri="{FF2B5EF4-FFF2-40B4-BE49-F238E27FC236}">
                <a16:creationId xmlns:a16="http://schemas.microsoft.com/office/drawing/2014/main" id="{B7D46F69-1CA3-4F48-B383-30D303FFEABB}"/>
              </a:ext>
            </a:extLst>
          </p:cNvPr>
          <p:cNvSpPr/>
          <p:nvPr/>
        </p:nvSpPr>
        <p:spPr>
          <a:xfrm>
            <a:off x="851837" y="1374727"/>
            <a:ext cx="1160372" cy="282404"/>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851837" y="2034121"/>
            <a:ext cx="1160372" cy="282404"/>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id="{BB96B924-4F71-423C-9A34-4C63C04D46CB}"/>
              </a:ext>
            </a:extLst>
          </p:cNvPr>
          <p:cNvSpPr/>
          <p:nvPr/>
        </p:nvSpPr>
        <p:spPr>
          <a:xfrm>
            <a:off x="851837" y="2670871"/>
            <a:ext cx="1160372" cy="282404"/>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id="{96A6B14E-E90E-4B43-A3BD-28851575D769}"/>
              </a:ext>
            </a:extLst>
          </p:cNvPr>
          <p:cNvSpPr/>
          <p:nvPr/>
        </p:nvSpPr>
        <p:spPr>
          <a:xfrm>
            <a:off x="851837" y="3393889"/>
            <a:ext cx="1160372" cy="282404"/>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 name="순서도: 판단 9">
            <a:extLst>
              <a:ext uri="{FF2B5EF4-FFF2-40B4-BE49-F238E27FC236}">
                <a16:creationId xmlns:a16="http://schemas.microsoft.com/office/drawing/2014/main" id="{C07A0973-7A51-4E56-927B-66B2A3E6F2B9}"/>
              </a:ext>
            </a:extLst>
          </p:cNvPr>
          <p:cNvSpPr/>
          <p:nvPr/>
        </p:nvSpPr>
        <p:spPr>
          <a:xfrm>
            <a:off x="851837" y="4036208"/>
            <a:ext cx="1160372" cy="282404"/>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3EDA3593-F331-4B43-B8B1-68EE7CADE1D7}"/>
              </a:ext>
            </a:extLst>
          </p:cNvPr>
          <p:cNvCxnSpPr>
            <a:stCxn id="6" idx="2"/>
            <a:endCxn id="7" idx="0"/>
          </p:cNvCxnSpPr>
          <p:nvPr/>
        </p:nvCxnSpPr>
        <p:spPr>
          <a:xfrm>
            <a:off x="1432023" y="1657131"/>
            <a:ext cx="0" cy="37699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8" idx="0"/>
          </p:cNvCxnSpPr>
          <p:nvPr/>
        </p:nvCxnSpPr>
        <p:spPr>
          <a:xfrm>
            <a:off x="1432023" y="2316525"/>
            <a:ext cx="0" cy="35434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a:endCxn id="9" idx="0"/>
          </p:cNvCxnSpPr>
          <p:nvPr/>
        </p:nvCxnSpPr>
        <p:spPr>
          <a:xfrm>
            <a:off x="1429915" y="2950634"/>
            <a:ext cx="2108" cy="44325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8C94C72-50E0-4FEE-B332-62829B1B172C}"/>
              </a:ext>
            </a:extLst>
          </p:cNvPr>
          <p:cNvCxnSpPr>
            <a:cxnSpLocks/>
            <a:stCxn id="9" idx="2"/>
            <a:endCxn id="10" idx="0"/>
          </p:cNvCxnSpPr>
          <p:nvPr/>
        </p:nvCxnSpPr>
        <p:spPr>
          <a:xfrm>
            <a:off x="1432023" y="3676293"/>
            <a:ext cx="0" cy="35991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id="{7D62639A-401C-41AD-AF3F-5BB6DF0C766F}"/>
              </a:ext>
            </a:extLst>
          </p:cNvPr>
          <p:cNvSpPr/>
          <p:nvPr/>
        </p:nvSpPr>
        <p:spPr>
          <a:xfrm>
            <a:off x="851837" y="4692723"/>
            <a:ext cx="1160372" cy="282404"/>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25" idx="0"/>
          </p:cNvCxnSpPr>
          <p:nvPr/>
        </p:nvCxnSpPr>
        <p:spPr>
          <a:xfrm>
            <a:off x="1432023" y="4318612"/>
            <a:ext cx="0" cy="37411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V="1">
            <a:off x="2012209" y="2812073"/>
            <a:ext cx="12700" cy="1365337"/>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1236677" y="5233934"/>
            <a:ext cx="274444" cy="26543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A93E967B-041B-401A-BD32-2734A2D55AD9}"/>
              </a:ext>
            </a:extLst>
          </p:cNvPr>
          <p:cNvCxnSpPr>
            <a:cxnSpLocks/>
            <a:stCxn id="25" idx="2"/>
            <a:endCxn id="32" idx="4"/>
          </p:cNvCxnSpPr>
          <p:nvPr/>
        </p:nvCxnSpPr>
        <p:spPr>
          <a:xfrm flipH="1">
            <a:off x="1373899" y="4975127"/>
            <a:ext cx="58124" cy="25880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id="{B5D5819F-C982-46E6-934A-059377051FCE}"/>
              </a:ext>
            </a:extLst>
          </p:cNvPr>
          <p:cNvSpPr/>
          <p:nvPr/>
        </p:nvSpPr>
        <p:spPr>
          <a:xfrm>
            <a:off x="3174563" y="1340768"/>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1511121" y="1463442"/>
            <a:ext cx="1663442" cy="3903211"/>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id="{8B0FC8EB-06DE-4FF4-9373-5A2D117A6FFE}"/>
              </a:ext>
            </a:extLst>
          </p:cNvPr>
          <p:cNvSpPr/>
          <p:nvPr/>
        </p:nvSpPr>
        <p:spPr>
          <a:xfrm>
            <a:off x="7536160" y="1772816"/>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id="{7DC64F6D-1FA0-4B32-9430-E0D063BB9C92}"/>
              </a:ext>
            </a:extLst>
          </p:cNvPr>
          <p:cNvSpPr/>
          <p:nvPr/>
        </p:nvSpPr>
        <p:spPr>
          <a:xfrm>
            <a:off x="3174563" y="1772816"/>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id="{DA3FC886-0D12-421B-9939-10BF2FC2165B}"/>
              </a:ext>
            </a:extLst>
          </p:cNvPr>
          <p:cNvSpPr/>
          <p:nvPr/>
        </p:nvSpPr>
        <p:spPr>
          <a:xfrm>
            <a:off x="3174563" y="2638244"/>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5" name="순서도: 처리 44">
            <a:extLst>
              <a:ext uri="{FF2B5EF4-FFF2-40B4-BE49-F238E27FC236}">
                <a16:creationId xmlns:a16="http://schemas.microsoft.com/office/drawing/2014/main" id="{893B66AA-0880-4E88-877D-B4E20ADBE1A1}"/>
              </a:ext>
            </a:extLst>
          </p:cNvPr>
          <p:cNvSpPr/>
          <p:nvPr/>
        </p:nvSpPr>
        <p:spPr>
          <a:xfrm>
            <a:off x="3174563" y="3068960"/>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6" name="순서도: 처리 45">
            <a:extLst>
              <a:ext uri="{FF2B5EF4-FFF2-40B4-BE49-F238E27FC236}">
                <a16:creationId xmlns:a16="http://schemas.microsoft.com/office/drawing/2014/main" id="{F5CEF83A-0867-402A-B312-C16571CB169E}"/>
              </a:ext>
            </a:extLst>
          </p:cNvPr>
          <p:cNvSpPr/>
          <p:nvPr/>
        </p:nvSpPr>
        <p:spPr>
          <a:xfrm>
            <a:off x="3174563" y="3501008"/>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47" name="직선 화살표 연결선 46">
            <a:extLst>
              <a:ext uri="{FF2B5EF4-FFF2-40B4-BE49-F238E27FC236}">
                <a16:creationId xmlns:a16="http://schemas.microsoft.com/office/drawing/2014/main" id="{7B84CED6-6D11-4322-878F-83515CBA5FC9}"/>
              </a:ext>
            </a:extLst>
          </p:cNvPr>
          <p:cNvCxnSpPr>
            <a:cxnSpLocks/>
            <a:stCxn id="36" idx="2"/>
            <a:endCxn id="42" idx="0"/>
          </p:cNvCxnSpPr>
          <p:nvPr/>
        </p:nvCxnSpPr>
        <p:spPr>
          <a:xfrm>
            <a:off x="3678619" y="1586116"/>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a:stCxn id="42" idx="2"/>
            <a:endCxn id="53" idx="0"/>
          </p:cNvCxnSpPr>
          <p:nvPr/>
        </p:nvCxnSpPr>
        <p:spPr>
          <a:xfrm>
            <a:off x="3678619" y="2018164"/>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3174563" y="2210288"/>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a:endCxn id="44" idx="0"/>
          </p:cNvCxnSpPr>
          <p:nvPr/>
        </p:nvCxnSpPr>
        <p:spPr>
          <a:xfrm>
            <a:off x="3678619" y="2455636"/>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a:stCxn id="44" idx="2"/>
            <a:endCxn id="45" idx="0"/>
          </p:cNvCxnSpPr>
          <p:nvPr/>
        </p:nvCxnSpPr>
        <p:spPr>
          <a:xfrm>
            <a:off x="3678619" y="2883592"/>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a:stCxn id="45" idx="2"/>
            <a:endCxn id="46" idx="0"/>
          </p:cNvCxnSpPr>
          <p:nvPr/>
        </p:nvCxnSpPr>
        <p:spPr>
          <a:xfrm>
            <a:off x="3678619" y="3314308"/>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id="{A6114174-35DE-4F22-9A19-F81DC88D5B94}"/>
              </a:ext>
            </a:extLst>
          </p:cNvPr>
          <p:cNvSpPr/>
          <p:nvPr/>
        </p:nvSpPr>
        <p:spPr>
          <a:xfrm>
            <a:off x="3174563" y="3933056"/>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65" name="직선 화살표 연결선 64">
            <a:extLst>
              <a:ext uri="{FF2B5EF4-FFF2-40B4-BE49-F238E27FC236}">
                <a16:creationId xmlns:a16="http://schemas.microsoft.com/office/drawing/2014/main" id="{439FFADF-5146-4B43-AAA0-321F82CA7A3D}"/>
              </a:ext>
            </a:extLst>
          </p:cNvPr>
          <p:cNvCxnSpPr>
            <a:cxnSpLocks/>
            <a:stCxn id="46" idx="2"/>
            <a:endCxn id="64" idx="0"/>
          </p:cNvCxnSpPr>
          <p:nvPr/>
        </p:nvCxnSpPr>
        <p:spPr>
          <a:xfrm>
            <a:off x="3678619" y="3746356"/>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id="{C4B65520-C38B-4FD7-A1FE-194F021A42FF}"/>
              </a:ext>
            </a:extLst>
          </p:cNvPr>
          <p:cNvSpPr/>
          <p:nvPr/>
        </p:nvSpPr>
        <p:spPr>
          <a:xfrm>
            <a:off x="5366810" y="1340768"/>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76" name="직사각형 75">
            <a:extLst>
              <a:ext uri="{FF2B5EF4-FFF2-40B4-BE49-F238E27FC236}">
                <a16:creationId xmlns:a16="http://schemas.microsoft.com/office/drawing/2014/main" id="{91750B76-5F44-4DAA-8DBC-C826785A7F6F}"/>
              </a:ext>
            </a:extLst>
          </p:cNvPr>
          <p:cNvSpPr/>
          <p:nvPr/>
        </p:nvSpPr>
        <p:spPr>
          <a:xfrm>
            <a:off x="1072001" y="5418430"/>
            <a:ext cx="653538" cy="215444"/>
          </a:xfrm>
          <a:prstGeom prst="rect">
            <a:avLst/>
          </a:prstGeom>
        </p:spPr>
        <p:txBody>
          <a:bodyPr wrap="squar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1122881" y="4395386"/>
            <a:ext cx="404447" cy="215444"/>
          </a:xfrm>
          <a:prstGeom prst="rect">
            <a:avLst/>
          </a:prstGeom>
        </p:spPr>
        <p:txBody>
          <a:bodyPr wrap="squar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1968839" y="3406850"/>
            <a:ext cx="395223" cy="215444"/>
          </a:xfrm>
          <a:prstGeom prst="rect">
            <a:avLst/>
          </a:prstGeom>
        </p:spPr>
        <p:txBody>
          <a:bodyPr wrap="square">
            <a:spAutoFit/>
          </a:bodyPr>
          <a:lstStyle/>
          <a:p>
            <a:r>
              <a:rPr lang="en-US" altLang="ko-KR" sz="800" dirty="0"/>
              <a:t>NO</a:t>
            </a:r>
            <a:endParaRPr lang="ko-KR" altLang="en-US" sz="800" dirty="0"/>
          </a:p>
        </p:txBody>
      </p:sp>
      <p:sp>
        <p:nvSpPr>
          <p:cNvPr id="80" name="순서도: 처리 79">
            <a:extLst>
              <a:ext uri="{FF2B5EF4-FFF2-40B4-BE49-F238E27FC236}">
                <a16:creationId xmlns:a16="http://schemas.microsoft.com/office/drawing/2014/main" id="{572A12DD-E5D0-44A7-A7DF-752785488481}"/>
              </a:ext>
            </a:extLst>
          </p:cNvPr>
          <p:cNvSpPr/>
          <p:nvPr/>
        </p:nvSpPr>
        <p:spPr>
          <a:xfrm>
            <a:off x="5365694" y="1772816"/>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81" name="연결선: 꺾임 80">
            <a:extLst>
              <a:ext uri="{FF2B5EF4-FFF2-40B4-BE49-F238E27FC236}">
                <a16:creationId xmlns:a16="http://schemas.microsoft.com/office/drawing/2014/main" id="{3F1D0F1F-FED4-4E8D-9D6C-164CA24733BD}"/>
              </a:ext>
            </a:extLst>
          </p:cNvPr>
          <p:cNvCxnSpPr>
            <a:cxnSpLocks/>
            <a:stCxn id="53" idx="3"/>
            <a:endCxn id="36" idx="3"/>
          </p:cNvCxnSpPr>
          <p:nvPr/>
        </p:nvCxnSpPr>
        <p:spPr>
          <a:xfrm flipV="1">
            <a:off x="4182675" y="1463442"/>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id="{9727F534-870B-4388-90F5-5D707F3A5F86}"/>
              </a:ext>
            </a:extLst>
          </p:cNvPr>
          <p:cNvSpPr/>
          <p:nvPr/>
        </p:nvSpPr>
        <p:spPr>
          <a:xfrm>
            <a:off x="3366198" y="2425476"/>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id="{0299F278-8C5E-4652-8EC5-3A31D57CAED4}"/>
              </a:ext>
            </a:extLst>
          </p:cNvPr>
          <p:cNvSpPr/>
          <p:nvPr/>
        </p:nvSpPr>
        <p:spPr>
          <a:xfrm>
            <a:off x="4117845" y="2118572"/>
            <a:ext cx="343364" cy="215444"/>
          </a:xfrm>
          <a:prstGeom prst="rect">
            <a:avLst/>
          </a:prstGeom>
        </p:spPr>
        <p:txBody>
          <a:bodyPr wrap="none">
            <a:spAutoFit/>
          </a:bodyPr>
          <a:lstStyle/>
          <a:p>
            <a:r>
              <a:rPr lang="en-US" altLang="ko-KR" sz="800" dirty="0"/>
              <a:t>NO</a:t>
            </a:r>
            <a:endParaRPr lang="ko-KR" altLang="en-US" sz="800" dirty="0"/>
          </a:p>
        </p:txBody>
      </p:sp>
      <p:sp>
        <p:nvSpPr>
          <p:cNvPr id="90" name="순서도: 처리 89">
            <a:extLst>
              <a:ext uri="{FF2B5EF4-FFF2-40B4-BE49-F238E27FC236}">
                <a16:creationId xmlns:a16="http://schemas.microsoft.com/office/drawing/2014/main" id="{F94702C1-6F5F-4C13-8902-B0FCD0B9716B}"/>
              </a:ext>
            </a:extLst>
          </p:cNvPr>
          <p:cNvSpPr/>
          <p:nvPr/>
        </p:nvSpPr>
        <p:spPr>
          <a:xfrm>
            <a:off x="5365694" y="2636912"/>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1" name="순서도: 처리 90">
            <a:extLst>
              <a:ext uri="{FF2B5EF4-FFF2-40B4-BE49-F238E27FC236}">
                <a16:creationId xmlns:a16="http://schemas.microsoft.com/office/drawing/2014/main" id="{3826BDDE-67AB-4622-B3CA-0FFF7875D9C6}"/>
              </a:ext>
            </a:extLst>
          </p:cNvPr>
          <p:cNvSpPr/>
          <p:nvPr/>
        </p:nvSpPr>
        <p:spPr>
          <a:xfrm>
            <a:off x="5365694" y="3068960"/>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2" name="순서도: 처리 91">
            <a:extLst>
              <a:ext uri="{FF2B5EF4-FFF2-40B4-BE49-F238E27FC236}">
                <a16:creationId xmlns:a16="http://schemas.microsoft.com/office/drawing/2014/main" id="{BF0C04A5-86C8-47D1-A466-FA2521EE0C08}"/>
              </a:ext>
            </a:extLst>
          </p:cNvPr>
          <p:cNvSpPr/>
          <p:nvPr/>
        </p:nvSpPr>
        <p:spPr>
          <a:xfrm>
            <a:off x="5365694" y="3930588"/>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2" name="순서도: 연결자 101">
            <a:extLst>
              <a:ext uri="{FF2B5EF4-FFF2-40B4-BE49-F238E27FC236}">
                <a16:creationId xmlns:a16="http://schemas.microsoft.com/office/drawing/2014/main" id="{765F2BDE-2EA3-4C11-94BC-B9A327D190A2}"/>
              </a:ext>
            </a:extLst>
          </p:cNvPr>
          <p:cNvSpPr/>
          <p:nvPr/>
        </p:nvSpPr>
        <p:spPr>
          <a:xfrm flipV="1">
            <a:off x="4716567" y="3948236"/>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id="{ADC20F90-A489-4328-9320-03D4106175C8}"/>
              </a:ext>
            </a:extLst>
          </p:cNvPr>
          <p:cNvCxnSpPr>
            <a:cxnSpLocks/>
            <a:stCxn id="64" idx="3"/>
            <a:endCxn id="102" idx="2"/>
          </p:cNvCxnSpPr>
          <p:nvPr/>
        </p:nvCxnSpPr>
        <p:spPr>
          <a:xfrm flipV="1">
            <a:off x="4182675" y="4054956"/>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id="{3DF0B075-9EA2-47FF-974E-B9924014A3CF}"/>
              </a:ext>
            </a:extLst>
          </p:cNvPr>
          <p:cNvCxnSpPr>
            <a:cxnSpLocks/>
            <a:stCxn id="102" idx="6"/>
            <a:endCxn id="68" idx="1"/>
          </p:cNvCxnSpPr>
          <p:nvPr/>
        </p:nvCxnSpPr>
        <p:spPr>
          <a:xfrm flipV="1">
            <a:off x="4937248" y="1463442"/>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id="{77B688C4-B4FF-4E64-AE28-6708CBADC33A}"/>
              </a:ext>
            </a:extLst>
          </p:cNvPr>
          <p:cNvCxnSpPr>
            <a:cxnSpLocks/>
            <a:stCxn id="68" idx="2"/>
            <a:endCxn id="80" idx="0"/>
          </p:cNvCxnSpPr>
          <p:nvPr/>
        </p:nvCxnSpPr>
        <p:spPr>
          <a:xfrm flipH="1">
            <a:off x="5869750" y="1586116"/>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FB6EFE39-B431-4B5A-8F10-3CA6F8183EEB}"/>
              </a:ext>
            </a:extLst>
          </p:cNvPr>
          <p:cNvCxnSpPr>
            <a:cxnSpLocks/>
            <a:stCxn id="90" idx="2"/>
            <a:endCxn id="91" idx="0"/>
          </p:cNvCxnSpPr>
          <p:nvPr/>
        </p:nvCxnSpPr>
        <p:spPr>
          <a:xfrm>
            <a:off x="5869750" y="2882260"/>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F0F1D626-4190-4E9A-9718-2B44F7FA81C6}"/>
              </a:ext>
            </a:extLst>
          </p:cNvPr>
          <p:cNvCxnSpPr>
            <a:cxnSpLocks/>
            <a:stCxn id="91" idx="2"/>
            <a:endCxn id="92" idx="0"/>
          </p:cNvCxnSpPr>
          <p:nvPr/>
        </p:nvCxnSpPr>
        <p:spPr>
          <a:xfrm>
            <a:off x="5869750" y="3314308"/>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B2F6C655-A117-4B6F-8B49-D588A28F2E32}"/>
              </a:ext>
            </a:extLst>
          </p:cNvPr>
          <p:cNvCxnSpPr>
            <a:cxnSpLocks/>
            <a:stCxn id="80" idx="2"/>
            <a:endCxn id="90" idx="0"/>
          </p:cNvCxnSpPr>
          <p:nvPr/>
        </p:nvCxnSpPr>
        <p:spPr>
          <a:xfrm>
            <a:off x="5869750" y="2018164"/>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id="{C5E0E7F1-6CB3-4F14-89CD-58EA151B0DEA}"/>
              </a:ext>
            </a:extLst>
          </p:cNvPr>
          <p:cNvSpPr/>
          <p:nvPr/>
        </p:nvSpPr>
        <p:spPr>
          <a:xfrm>
            <a:off x="7536160" y="1340768"/>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131" name="연결선: 꺾임 130">
            <a:extLst>
              <a:ext uri="{FF2B5EF4-FFF2-40B4-BE49-F238E27FC236}">
                <a16:creationId xmlns:a16="http://schemas.microsoft.com/office/drawing/2014/main" id="{B5AC9210-77F4-4E89-88B6-3C03C5E93744}"/>
              </a:ext>
            </a:extLst>
          </p:cNvPr>
          <p:cNvCxnSpPr>
            <a:cxnSpLocks/>
            <a:stCxn id="92" idx="3"/>
            <a:endCxn id="129" idx="1"/>
          </p:cNvCxnSpPr>
          <p:nvPr/>
        </p:nvCxnSpPr>
        <p:spPr>
          <a:xfrm flipV="1">
            <a:off x="6373806" y="1463442"/>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5BF4D991-F29C-40EB-B5CA-AFEF2A972045}"/>
              </a:ext>
            </a:extLst>
          </p:cNvPr>
          <p:cNvCxnSpPr>
            <a:cxnSpLocks/>
            <a:stCxn id="129" idx="2"/>
            <a:endCxn id="41" idx="0"/>
          </p:cNvCxnSpPr>
          <p:nvPr/>
        </p:nvCxnSpPr>
        <p:spPr>
          <a:xfrm>
            <a:off x="8040216" y="1586116"/>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id="{67AF5BC9-6B21-4D64-96A5-A1A3444E5C3B}"/>
              </a:ext>
            </a:extLst>
          </p:cNvPr>
          <p:cNvSpPr/>
          <p:nvPr/>
        </p:nvSpPr>
        <p:spPr>
          <a:xfrm>
            <a:off x="4540766" y="4124923"/>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2688285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1047586838"/>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 name="순서도: 판단 9">
            <a:extLst>
              <a:ext uri="{FF2B5EF4-FFF2-40B4-BE49-F238E27FC236}">
                <a16:creationId xmlns:a16="http://schemas.microsoft.com/office/drawing/2014/main"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5" name="순서도: 처리 44">
            <a:extLst>
              <a:ext uri="{FF2B5EF4-FFF2-40B4-BE49-F238E27FC236}">
                <a16:creationId xmlns:a16="http://schemas.microsoft.com/office/drawing/2014/main" id="{893B66AA-0880-4E88-877D-B4E20ADBE1A1}"/>
              </a:ext>
            </a:extLst>
          </p:cNvPr>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6" name="순서도: 처리 45">
            <a:extLst>
              <a:ext uri="{FF2B5EF4-FFF2-40B4-BE49-F238E27FC236}">
                <a16:creationId xmlns:a16="http://schemas.microsoft.com/office/drawing/2014/main" id="{F5CEF83A-0867-402A-B312-C16571CB169E}"/>
              </a:ext>
            </a:extLst>
          </p:cNvPr>
          <p:cNvSpPr/>
          <p:nvPr/>
        </p:nvSpPr>
        <p:spPr>
          <a:xfrm>
            <a:off x="5118779"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47" name="직선 화살표 연결선 46">
            <a:extLst>
              <a:ext uri="{FF2B5EF4-FFF2-40B4-BE49-F238E27FC236}">
                <a16:creationId xmlns:a16="http://schemas.microsoft.com/office/drawing/2014/main"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a:stCxn id="42" idx="2"/>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a:stCxn id="44" idx="2"/>
            <a:endCxn id="45" idx="0"/>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a:stCxn id="45" idx="2"/>
            <a:endCxn id="46" idx="0"/>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id="{A6114174-35DE-4F22-9A19-F81DC88D5B94}"/>
              </a:ext>
            </a:extLst>
          </p:cNvPr>
          <p:cNvSpPr/>
          <p:nvPr/>
        </p:nvSpPr>
        <p:spPr>
          <a:xfrm>
            <a:off x="5118779" y="492179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65" name="직선 화살표 연결선 64">
            <a:extLst>
              <a:ext uri="{FF2B5EF4-FFF2-40B4-BE49-F238E27FC236}">
                <a16:creationId xmlns:a16="http://schemas.microsoft.com/office/drawing/2014/main" id="{439FFADF-5146-4B43-AAA0-321F82CA7A3D}"/>
              </a:ext>
            </a:extLst>
          </p:cNvPr>
          <p:cNvCxnSpPr>
            <a:cxnSpLocks/>
            <a:stCxn id="46" idx="2"/>
            <a:endCxn id="64" idx="0"/>
          </p:cNvCxnSpPr>
          <p:nvPr/>
        </p:nvCxnSpPr>
        <p:spPr>
          <a:xfrm>
            <a:off x="5622835" y="473509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76" name="직사각형 75">
            <a:extLst>
              <a:ext uri="{FF2B5EF4-FFF2-40B4-BE49-F238E27FC236}">
                <a16:creationId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80" name="순서도: 처리 79">
            <a:extLst>
              <a:ext uri="{FF2B5EF4-FFF2-40B4-BE49-F238E27FC236}">
                <a16:creationId xmlns:a16="http://schemas.microsoft.com/office/drawing/2014/main"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81" name="연결선: 꺾임 80">
            <a:extLst>
              <a:ext uri="{FF2B5EF4-FFF2-40B4-BE49-F238E27FC236}">
                <a16:creationId xmlns:a16="http://schemas.microsoft.com/office/drawing/2014/main" id="{3F1D0F1F-FED4-4E8D-9D6C-164CA24733BD}"/>
              </a:ext>
            </a:extLst>
          </p:cNvPr>
          <p:cNvCxnSpPr>
            <a:cxnSpLocks/>
            <a:stCxn id="53" idx="3"/>
            <a:endCxn id="36" idx="3"/>
          </p:cNvCxnSpPr>
          <p:nvPr/>
        </p:nvCxnSpPr>
        <p:spPr>
          <a:xfrm flipV="1">
            <a:off x="6126891" y="2452179"/>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id="{0299F278-8C5E-4652-8EC5-3A31D57CAED4}"/>
              </a:ext>
            </a:extLst>
          </p:cNvPr>
          <p:cNvSpPr/>
          <p:nvPr/>
        </p:nvSpPr>
        <p:spPr>
          <a:xfrm>
            <a:off x="6062061" y="3107309"/>
            <a:ext cx="343364" cy="215444"/>
          </a:xfrm>
          <a:prstGeom prst="rect">
            <a:avLst/>
          </a:prstGeom>
        </p:spPr>
        <p:txBody>
          <a:bodyPr wrap="none">
            <a:spAutoFit/>
          </a:bodyPr>
          <a:lstStyle/>
          <a:p>
            <a:r>
              <a:rPr lang="en-US" altLang="ko-KR" sz="800" dirty="0"/>
              <a:t>NO</a:t>
            </a:r>
            <a:endParaRPr lang="ko-KR" altLang="en-US" sz="800" dirty="0"/>
          </a:p>
        </p:txBody>
      </p:sp>
      <p:sp>
        <p:nvSpPr>
          <p:cNvPr id="90" name="순서도: 처리 89">
            <a:extLst>
              <a:ext uri="{FF2B5EF4-FFF2-40B4-BE49-F238E27FC236}">
                <a16:creationId xmlns:a16="http://schemas.microsoft.com/office/drawing/2014/main"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1" name="순서도: 처리 90">
            <a:extLst>
              <a:ext uri="{FF2B5EF4-FFF2-40B4-BE49-F238E27FC236}">
                <a16:creationId xmlns:a16="http://schemas.microsoft.com/office/drawing/2014/main" id="{3826BDDE-67AB-4622-B3CA-0FFF7875D9C6}"/>
              </a:ext>
            </a:extLst>
          </p:cNvPr>
          <p:cNvSpPr/>
          <p:nvPr/>
        </p:nvSpPr>
        <p:spPr>
          <a:xfrm>
            <a:off x="7309910"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2" name="순서도: 처리 91">
            <a:extLst>
              <a:ext uri="{FF2B5EF4-FFF2-40B4-BE49-F238E27FC236}">
                <a16:creationId xmlns:a16="http://schemas.microsoft.com/office/drawing/2014/main"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2" name="순서도: 연결자 101">
            <a:extLst>
              <a:ext uri="{FF2B5EF4-FFF2-40B4-BE49-F238E27FC236}">
                <a16:creationId xmlns:a16="http://schemas.microsoft.com/office/drawing/2014/main"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id="{ADC20F90-A489-4328-9320-03D4106175C8}"/>
              </a:ext>
            </a:extLst>
          </p:cNvPr>
          <p:cNvCxnSpPr>
            <a:cxnSpLocks/>
            <a:stCxn id="64" idx="3"/>
            <a:endCxn id="102" idx="2"/>
          </p:cNvCxnSpPr>
          <p:nvPr/>
        </p:nvCxnSpPr>
        <p:spPr>
          <a:xfrm flipV="1">
            <a:off x="6126891" y="5043693"/>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FB6EFE39-B431-4B5A-8F10-3CA6F8183EEB}"/>
              </a:ext>
            </a:extLst>
          </p:cNvPr>
          <p:cNvCxnSpPr>
            <a:cxnSpLocks/>
            <a:stCxn id="90" idx="2"/>
            <a:endCxn id="91" idx="0"/>
          </p:cNvCxnSpPr>
          <p:nvPr/>
        </p:nvCxnSpPr>
        <p:spPr>
          <a:xfrm>
            <a:off x="7813966"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F0F1D626-4190-4E9A-9718-2B44F7FA81C6}"/>
              </a:ext>
            </a:extLst>
          </p:cNvPr>
          <p:cNvCxnSpPr>
            <a:cxnSpLocks/>
            <a:stCxn id="91" idx="2"/>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B2F6C655-A117-4B6F-8B49-D588A28F2E32}"/>
              </a:ext>
            </a:extLst>
          </p:cNvPr>
          <p:cNvCxnSpPr>
            <a:cxnSpLocks/>
            <a:stCxn id="80" idx="2"/>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131" name="연결선: 꺾임 130">
            <a:extLst>
              <a:ext uri="{FF2B5EF4-FFF2-40B4-BE49-F238E27FC236}">
                <a16:creationId xmlns:a16="http://schemas.microsoft.com/office/drawing/2014/main"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2008798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3" name="순서도: 수행의 시작/종료 2">
            <a:extLst>
              <a:ext uri="{FF2B5EF4-FFF2-40B4-BE49-F238E27FC236}">
                <a16:creationId xmlns:a16="http://schemas.microsoft.com/office/drawing/2014/main" id="{7ABCC58B-C902-4B98-9934-5568B03423A9}"/>
              </a:ext>
            </a:extLst>
          </p:cNvPr>
          <p:cNvSpPr/>
          <p:nvPr/>
        </p:nvSpPr>
        <p:spPr>
          <a:xfrm>
            <a:off x="987139" y="14127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4" name="순서도: 연결자 3">
            <a:extLst>
              <a:ext uri="{FF2B5EF4-FFF2-40B4-BE49-F238E27FC236}">
                <a16:creationId xmlns:a16="http://schemas.microsoft.com/office/drawing/2014/main" id="{09835F90-31FF-4CE6-93EA-384398F864F1}"/>
              </a:ext>
            </a:extLst>
          </p:cNvPr>
          <p:cNvSpPr/>
          <p:nvPr/>
        </p:nvSpPr>
        <p:spPr>
          <a:xfrm>
            <a:off x="1193602" y="1889738"/>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Connect</a:t>
            </a:r>
            <a:endParaRPr lang="ko-KR" altLang="en-US" sz="800" dirty="0">
              <a:solidFill>
                <a:schemeClr val="tx1"/>
              </a:solidFill>
            </a:endParaRPr>
          </a:p>
        </p:txBody>
      </p:sp>
      <p:sp>
        <p:nvSpPr>
          <p:cNvPr id="5" name="순서도: 문서 4">
            <a:extLst>
              <a:ext uri="{FF2B5EF4-FFF2-40B4-BE49-F238E27FC236}">
                <a16:creationId xmlns:a16="http://schemas.microsoft.com/office/drawing/2014/main" id="{0E15F842-68E6-43D1-8D78-CCFA96B7A5EF}"/>
              </a:ext>
            </a:extLst>
          </p:cNvPr>
          <p:cNvSpPr/>
          <p:nvPr/>
        </p:nvSpPr>
        <p:spPr>
          <a:xfrm>
            <a:off x="2571315" y="1967278"/>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sp>
        <p:nvSpPr>
          <p:cNvPr id="6" name="순서도: 문서 5">
            <a:extLst>
              <a:ext uri="{FF2B5EF4-FFF2-40B4-BE49-F238E27FC236}">
                <a16:creationId xmlns:a16="http://schemas.microsoft.com/office/drawing/2014/main" id="{C240C327-982E-4DF0-92EF-6CBCA002AE79}"/>
              </a:ext>
            </a:extLst>
          </p:cNvPr>
          <p:cNvSpPr/>
          <p:nvPr/>
        </p:nvSpPr>
        <p:spPr>
          <a:xfrm>
            <a:off x="2571315" y="295305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a:t>
            </a:r>
            <a:r>
              <a:rPr lang="ko-KR" altLang="en-US" sz="800" dirty="0">
                <a:solidFill>
                  <a:schemeClr val="tx1"/>
                </a:solidFill>
                <a:latin typeface="+mn-ea"/>
              </a:rPr>
              <a:t> </a:t>
            </a:r>
            <a:r>
              <a:rPr lang="en-US" altLang="ko-KR" sz="800" dirty="0">
                <a:solidFill>
                  <a:schemeClr val="tx1"/>
                </a:solidFill>
                <a:latin typeface="+mn-ea"/>
              </a:rPr>
              <a:t>Page</a:t>
            </a:r>
            <a:endParaRPr lang="ko-KR" altLang="en-US" sz="800" dirty="0">
              <a:solidFill>
                <a:schemeClr val="tx1"/>
              </a:solidFill>
              <a:latin typeface="+mn-ea"/>
            </a:endParaRPr>
          </a:p>
        </p:txBody>
      </p:sp>
      <p:sp>
        <p:nvSpPr>
          <p:cNvPr id="7" name="순서도: 데이터 6">
            <a:extLst>
              <a:ext uri="{FF2B5EF4-FFF2-40B4-BE49-F238E27FC236}">
                <a16:creationId xmlns:a16="http://schemas.microsoft.com/office/drawing/2014/main" id="{1CC14481-805C-41C6-8ACD-B0F5E46B49E1}"/>
              </a:ext>
            </a:extLst>
          </p:cNvPr>
          <p:cNvSpPr/>
          <p:nvPr/>
        </p:nvSpPr>
        <p:spPr>
          <a:xfrm>
            <a:off x="2571315" y="3437664"/>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a:t>
            </a:r>
            <a:endParaRPr lang="ko-KR" altLang="en-US" sz="800" dirty="0">
              <a:solidFill>
                <a:schemeClr val="tx1"/>
              </a:solidFill>
              <a:latin typeface="+mn-ea"/>
            </a:endParaRPr>
          </a:p>
        </p:txBody>
      </p:sp>
      <p:sp>
        <p:nvSpPr>
          <p:cNvPr id="8" name="순서도: 처리 7">
            <a:extLst>
              <a:ext uri="{FF2B5EF4-FFF2-40B4-BE49-F238E27FC236}">
                <a16:creationId xmlns:a16="http://schemas.microsoft.com/office/drawing/2014/main" id="{2690B69F-F877-4C2E-B2F8-D0F82777EE3A}"/>
              </a:ext>
            </a:extLst>
          </p:cNvPr>
          <p:cNvSpPr/>
          <p:nvPr/>
        </p:nvSpPr>
        <p:spPr>
          <a:xfrm>
            <a:off x="2571315" y="4580873"/>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sp>
        <p:nvSpPr>
          <p:cNvPr id="9" name="직사각형 8">
            <a:extLst>
              <a:ext uri="{FF2B5EF4-FFF2-40B4-BE49-F238E27FC236}">
                <a16:creationId xmlns:a16="http://schemas.microsoft.com/office/drawing/2014/main" id="{D419C03A-C743-48B8-88E4-062566973580}"/>
              </a:ext>
            </a:extLst>
          </p:cNvPr>
          <p:cNvSpPr/>
          <p:nvPr/>
        </p:nvSpPr>
        <p:spPr>
          <a:xfrm>
            <a:off x="2567608" y="5684629"/>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10" name="직선 화살표 연결선 9">
            <a:extLst>
              <a:ext uri="{FF2B5EF4-FFF2-40B4-BE49-F238E27FC236}">
                <a16:creationId xmlns:a16="http://schemas.microsoft.com/office/drawing/2014/main" id="{E0826F1B-8FF2-4E76-AC44-2B3FF6AF2695}"/>
              </a:ext>
            </a:extLst>
          </p:cNvPr>
          <p:cNvCxnSpPr>
            <a:cxnSpLocks/>
            <a:stCxn id="3" idx="2"/>
            <a:endCxn id="4" idx="0"/>
          </p:cNvCxnSpPr>
          <p:nvPr/>
        </p:nvCxnSpPr>
        <p:spPr>
          <a:xfrm>
            <a:off x="1612559" y="1683516"/>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847B850D-8C85-4A53-AA88-17B1200FA366}"/>
              </a:ext>
            </a:extLst>
          </p:cNvPr>
          <p:cNvCxnSpPr>
            <a:cxnSpLocks/>
            <a:stCxn id="4" idx="6"/>
            <a:endCxn id="5" idx="1"/>
          </p:cNvCxnSpPr>
          <p:nvPr/>
        </p:nvCxnSpPr>
        <p:spPr>
          <a:xfrm>
            <a:off x="2033548" y="2101297"/>
            <a:ext cx="537767" cy="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1C4B242B-070E-4DA4-B82E-DC6BD08754D0}"/>
              </a:ext>
            </a:extLst>
          </p:cNvPr>
          <p:cNvCxnSpPr>
            <a:cxnSpLocks/>
            <a:stCxn id="17" idx="4"/>
            <a:endCxn id="6" idx="0"/>
          </p:cNvCxnSpPr>
          <p:nvPr/>
        </p:nvCxnSpPr>
        <p:spPr>
          <a:xfrm>
            <a:off x="3196735" y="2717686"/>
            <a:ext cx="0" cy="2353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D937FA9A-C378-4324-88EA-1083C90F53E7}"/>
              </a:ext>
            </a:extLst>
          </p:cNvPr>
          <p:cNvCxnSpPr>
            <a:cxnSpLocks/>
            <a:stCxn id="6" idx="2"/>
            <a:endCxn id="7" idx="1"/>
          </p:cNvCxnSpPr>
          <p:nvPr/>
        </p:nvCxnSpPr>
        <p:spPr>
          <a:xfrm>
            <a:off x="3196735" y="3205958"/>
            <a:ext cx="0" cy="23170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01C6483E-736B-4876-9EA9-8091D3C9D39A}"/>
              </a:ext>
            </a:extLst>
          </p:cNvPr>
          <p:cNvCxnSpPr>
            <a:cxnSpLocks/>
            <a:stCxn id="24" idx="2"/>
            <a:endCxn id="9" idx="0"/>
          </p:cNvCxnSpPr>
          <p:nvPr/>
        </p:nvCxnSpPr>
        <p:spPr>
          <a:xfrm>
            <a:off x="3193028" y="5446317"/>
            <a:ext cx="0" cy="23831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BD256A01-B77D-45A8-AE8C-48708935CB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155491" y="2862437"/>
            <a:ext cx="459859" cy="361426"/>
          </a:xfrm>
          <a:prstGeom prst="rect">
            <a:avLst/>
          </a:prstGeom>
        </p:spPr>
      </p:pic>
      <p:cxnSp>
        <p:nvCxnSpPr>
          <p:cNvPr id="16" name="연결선: 꺾임 15">
            <a:extLst>
              <a:ext uri="{FF2B5EF4-FFF2-40B4-BE49-F238E27FC236}">
                <a16:creationId xmlns:a16="http://schemas.microsoft.com/office/drawing/2014/main" id="{2745E9B1-FB5C-4A96-9469-E7331F8F373D}"/>
              </a:ext>
            </a:extLst>
          </p:cNvPr>
          <p:cNvCxnSpPr>
            <a:cxnSpLocks/>
            <a:stCxn id="17" idx="5"/>
            <a:endCxn id="15" idx="0"/>
          </p:cNvCxnSpPr>
          <p:nvPr/>
        </p:nvCxnSpPr>
        <p:spPr>
          <a:xfrm>
            <a:off x="3697071" y="2582281"/>
            <a:ext cx="688350" cy="28015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순서도: 데이터 16">
            <a:extLst>
              <a:ext uri="{FF2B5EF4-FFF2-40B4-BE49-F238E27FC236}">
                <a16:creationId xmlns:a16="http://schemas.microsoft.com/office/drawing/2014/main" id="{532ECC3C-20A5-4EE8-BECA-7DAD3707C007}"/>
              </a:ext>
            </a:extLst>
          </p:cNvPr>
          <p:cNvSpPr/>
          <p:nvPr/>
        </p:nvSpPr>
        <p:spPr>
          <a:xfrm>
            <a:off x="2571315" y="2446875"/>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Input</a:t>
            </a:r>
            <a:endParaRPr lang="ko-KR" altLang="en-US" sz="800" dirty="0">
              <a:solidFill>
                <a:schemeClr val="tx1"/>
              </a:solidFill>
              <a:latin typeface="+mn-ea"/>
            </a:endParaRPr>
          </a:p>
        </p:txBody>
      </p:sp>
      <p:cxnSp>
        <p:nvCxnSpPr>
          <p:cNvPr id="18" name="직선 화살표 연결선 17">
            <a:extLst>
              <a:ext uri="{FF2B5EF4-FFF2-40B4-BE49-F238E27FC236}">
                <a16:creationId xmlns:a16="http://schemas.microsoft.com/office/drawing/2014/main" id="{36FAF4B6-1649-424D-AAED-747439FA65F3}"/>
              </a:ext>
            </a:extLst>
          </p:cNvPr>
          <p:cNvCxnSpPr>
            <a:cxnSpLocks/>
            <a:stCxn id="5" idx="2"/>
            <a:endCxn id="17" idx="1"/>
          </p:cNvCxnSpPr>
          <p:nvPr/>
        </p:nvCxnSpPr>
        <p:spPr>
          <a:xfrm>
            <a:off x="3196735" y="2217731"/>
            <a:ext cx="0" cy="2291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id="{92D3540F-C78E-47B6-A8EA-D9ECFFEF2174}"/>
              </a:ext>
            </a:extLst>
          </p:cNvPr>
          <p:cNvCxnSpPr>
            <a:cxnSpLocks/>
            <a:stCxn id="7" idx="5"/>
            <a:endCxn id="15" idx="2"/>
          </p:cNvCxnSpPr>
          <p:nvPr/>
        </p:nvCxnSpPr>
        <p:spPr>
          <a:xfrm flipV="1">
            <a:off x="3697071" y="3223863"/>
            <a:ext cx="688350" cy="349207"/>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연결선: 꺾임 19">
            <a:extLst>
              <a:ext uri="{FF2B5EF4-FFF2-40B4-BE49-F238E27FC236}">
                <a16:creationId xmlns:a16="http://schemas.microsoft.com/office/drawing/2014/main" id="{D044B870-BE70-4474-A759-21BFE34415F8}"/>
              </a:ext>
            </a:extLst>
          </p:cNvPr>
          <p:cNvCxnSpPr>
            <a:cxnSpLocks/>
            <a:stCxn id="8" idx="3"/>
            <a:endCxn id="15" idx="2"/>
          </p:cNvCxnSpPr>
          <p:nvPr/>
        </p:nvCxnSpPr>
        <p:spPr>
          <a:xfrm flipV="1">
            <a:off x="3822155" y="3223863"/>
            <a:ext cx="563266" cy="149241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C979A595-E402-41D4-9AF5-FFDF67201D69}"/>
              </a:ext>
            </a:extLst>
          </p:cNvPr>
          <p:cNvSpPr/>
          <p:nvPr/>
        </p:nvSpPr>
        <p:spPr>
          <a:xfrm>
            <a:off x="4610107" y="2299569"/>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24" name="순서도: 판단 23">
            <a:extLst>
              <a:ext uri="{FF2B5EF4-FFF2-40B4-BE49-F238E27FC236}">
                <a16:creationId xmlns:a16="http://schemas.microsoft.com/office/drawing/2014/main" id="{BFF3DC12-16D0-4852-A918-14BB455A5AA9}"/>
              </a:ext>
            </a:extLst>
          </p:cNvPr>
          <p:cNvSpPr/>
          <p:nvPr/>
        </p:nvSpPr>
        <p:spPr>
          <a:xfrm>
            <a:off x="2567608" y="507615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5" name="직선 화살표 연결선 24">
            <a:extLst>
              <a:ext uri="{FF2B5EF4-FFF2-40B4-BE49-F238E27FC236}">
                <a16:creationId xmlns:a16="http://schemas.microsoft.com/office/drawing/2014/main" id="{73BEF36F-A4D7-47E5-85FD-A62573759E3F}"/>
              </a:ext>
            </a:extLst>
          </p:cNvPr>
          <p:cNvCxnSpPr>
            <a:cxnSpLocks/>
            <a:stCxn id="8" idx="2"/>
            <a:endCxn id="24" idx="0"/>
          </p:cNvCxnSpPr>
          <p:nvPr/>
        </p:nvCxnSpPr>
        <p:spPr>
          <a:xfrm flipH="1">
            <a:off x="3193028" y="4851684"/>
            <a:ext cx="3707" cy="22447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 name="순서도: 판단 25">
            <a:extLst>
              <a:ext uri="{FF2B5EF4-FFF2-40B4-BE49-F238E27FC236}">
                <a16:creationId xmlns:a16="http://schemas.microsoft.com/office/drawing/2014/main" id="{BD3BFB7D-AB9B-4BFD-84DB-576DDAF7F07B}"/>
              </a:ext>
            </a:extLst>
          </p:cNvPr>
          <p:cNvSpPr/>
          <p:nvPr/>
        </p:nvSpPr>
        <p:spPr>
          <a:xfrm>
            <a:off x="2567608" y="394364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7" name="직선 화살표 연결선 26">
            <a:extLst>
              <a:ext uri="{FF2B5EF4-FFF2-40B4-BE49-F238E27FC236}">
                <a16:creationId xmlns:a16="http://schemas.microsoft.com/office/drawing/2014/main" id="{313B46C2-553D-4E74-B04A-6AC14D99B3C5}"/>
              </a:ext>
            </a:extLst>
          </p:cNvPr>
          <p:cNvCxnSpPr>
            <a:cxnSpLocks/>
            <a:stCxn id="7" idx="4"/>
            <a:endCxn id="26" idx="0"/>
          </p:cNvCxnSpPr>
          <p:nvPr/>
        </p:nvCxnSpPr>
        <p:spPr>
          <a:xfrm flipH="1">
            <a:off x="3193028" y="3708475"/>
            <a:ext cx="3707" cy="23517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EDE36BC-446C-4495-AFBF-EF2B2AE0A8CF}"/>
              </a:ext>
            </a:extLst>
          </p:cNvPr>
          <p:cNvSpPr txBox="1"/>
          <p:nvPr/>
        </p:nvSpPr>
        <p:spPr>
          <a:xfrm>
            <a:off x="3196735" y="4305248"/>
            <a:ext cx="351378" cy="215444"/>
          </a:xfrm>
          <a:prstGeom prst="rect">
            <a:avLst/>
          </a:prstGeom>
          <a:noFill/>
        </p:spPr>
        <p:txBody>
          <a:bodyPr wrap="none" rtlCol="0">
            <a:spAutoFit/>
          </a:bodyPr>
          <a:lstStyle/>
          <a:p>
            <a:r>
              <a:rPr lang="en-US" altLang="ko-KR" sz="800" dirty="0"/>
              <a:t>YES</a:t>
            </a:r>
            <a:endParaRPr lang="ko-KR" altLang="en-US" sz="800" dirty="0"/>
          </a:p>
        </p:txBody>
      </p:sp>
      <p:cxnSp>
        <p:nvCxnSpPr>
          <p:cNvPr id="29" name="연결선: 꺾임 28">
            <a:extLst>
              <a:ext uri="{FF2B5EF4-FFF2-40B4-BE49-F238E27FC236}">
                <a16:creationId xmlns:a16="http://schemas.microsoft.com/office/drawing/2014/main" id="{9640EE09-0671-4F06-9959-663C5E57C791}"/>
              </a:ext>
            </a:extLst>
          </p:cNvPr>
          <p:cNvCxnSpPr>
            <a:cxnSpLocks/>
            <a:stCxn id="26" idx="1"/>
            <a:endCxn id="7" idx="2"/>
          </p:cNvCxnSpPr>
          <p:nvPr/>
        </p:nvCxnSpPr>
        <p:spPr>
          <a:xfrm rot="10800000" flipH="1">
            <a:off x="2567607" y="3573070"/>
            <a:ext cx="128791" cy="555658"/>
          </a:xfrm>
          <a:prstGeom prst="bentConnector3">
            <a:avLst>
              <a:gd name="adj1" fmla="val -177497"/>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683E7D5-B666-42FE-9394-6C8BC344AB76}"/>
              </a:ext>
            </a:extLst>
          </p:cNvPr>
          <p:cNvSpPr txBox="1"/>
          <p:nvPr/>
        </p:nvSpPr>
        <p:spPr>
          <a:xfrm>
            <a:off x="2020361" y="375146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1" name="연결선: 꺾임 30">
            <a:extLst>
              <a:ext uri="{FF2B5EF4-FFF2-40B4-BE49-F238E27FC236}">
                <a16:creationId xmlns:a16="http://schemas.microsoft.com/office/drawing/2014/main" id="{2E4557EB-9479-4FCF-A9B3-7B576194D96D}"/>
              </a:ext>
            </a:extLst>
          </p:cNvPr>
          <p:cNvCxnSpPr>
            <a:cxnSpLocks/>
            <a:stCxn id="24" idx="1"/>
            <a:endCxn id="8" idx="1"/>
          </p:cNvCxnSpPr>
          <p:nvPr/>
        </p:nvCxnSpPr>
        <p:spPr>
          <a:xfrm rot="10800000" flipH="1">
            <a:off x="2567607" y="4716280"/>
            <a:ext cx="3707" cy="544959"/>
          </a:xfrm>
          <a:prstGeom prst="bentConnector3">
            <a:avLst>
              <a:gd name="adj1" fmla="val -616671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3C9ED10-45FE-4752-B5BE-FE49D67C539F}"/>
              </a:ext>
            </a:extLst>
          </p:cNvPr>
          <p:cNvSpPr txBox="1"/>
          <p:nvPr/>
        </p:nvSpPr>
        <p:spPr>
          <a:xfrm>
            <a:off x="2020361" y="487874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3" name="직선 화살표 연결선 32">
            <a:extLst>
              <a:ext uri="{FF2B5EF4-FFF2-40B4-BE49-F238E27FC236}">
                <a16:creationId xmlns:a16="http://schemas.microsoft.com/office/drawing/2014/main" id="{6BCDCBAA-6D4D-4914-844E-2669991E5920}"/>
              </a:ext>
            </a:extLst>
          </p:cNvPr>
          <p:cNvCxnSpPr>
            <a:cxnSpLocks/>
            <a:stCxn id="9" idx="3"/>
            <a:endCxn id="36" idx="1"/>
          </p:cNvCxnSpPr>
          <p:nvPr/>
        </p:nvCxnSpPr>
        <p:spPr>
          <a:xfrm flipV="1">
            <a:off x="3818448" y="5820034"/>
            <a:ext cx="63210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90668E5C-AAEC-478B-B34E-32EF15E57B4D}"/>
              </a:ext>
            </a:extLst>
          </p:cNvPr>
          <p:cNvCxnSpPr>
            <a:cxnSpLocks/>
            <a:stCxn id="26" idx="2"/>
            <a:endCxn id="8" idx="0"/>
          </p:cNvCxnSpPr>
          <p:nvPr/>
        </p:nvCxnSpPr>
        <p:spPr>
          <a:xfrm>
            <a:off x="3193028" y="4313807"/>
            <a:ext cx="3707" cy="2670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5" name="그룹 34">
            <a:extLst>
              <a:ext uri="{FF2B5EF4-FFF2-40B4-BE49-F238E27FC236}">
                <a16:creationId xmlns:a16="http://schemas.microsoft.com/office/drawing/2014/main" id="{0B862C06-495F-4C96-A4CD-EA7B9024429C}"/>
              </a:ext>
            </a:extLst>
          </p:cNvPr>
          <p:cNvGrpSpPr/>
          <p:nvPr/>
        </p:nvGrpSpPr>
        <p:grpSpPr>
          <a:xfrm>
            <a:off x="4450548" y="5514358"/>
            <a:ext cx="611352" cy="825389"/>
            <a:chOff x="4450548" y="5707001"/>
            <a:chExt cx="611352" cy="825389"/>
          </a:xfrm>
        </p:grpSpPr>
        <p:pic>
          <p:nvPicPr>
            <p:cNvPr id="36" name="그림 35" descr="모니터, 컴퓨터이(가) 표시된 사진&#10;&#10;자동 생성된 설명">
              <a:extLst>
                <a:ext uri="{FF2B5EF4-FFF2-40B4-BE49-F238E27FC236}">
                  <a16:creationId xmlns:a16="http://schemas.microsoft.com/office/drawing/2014/main" id="{3C2A6697-8920-4F22-9CDE-2A20F0239D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0548" y="5707001"/>
              <a:ext cx="611352" cy="611352"/>
            </a:xfrm>
            <a:prstGeom prst="rect">
              <a:avLst/>
            </a:prstGeom>
          </p:spPr>
        </p:pic>
        <p:sp>
          <p:nvSpPr>
            <p:cNvPr id="37" name="직사각형 36">
              <a:extLst>
                <a:ext uri="{FF2B5EF4-FFF2-40B4-BE49-F238E27FC236}">
                  <a16:creationId xmlns:a16="http://schemas.microsoft.com/office/drawing/2014/main" id="{01B69E5D-8521-4959-946C-429B1E324AD0}"/>
                </a:ext>
              </a:extLst>
            </p:cNvPr>
            <p:cNvSpPr/>
            <p:nvPr/>
          </p:nvSpPr>
          <p:spPr>
            <a:xfrm>
              <a:off x="4489764" y="61938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grpSp>
      <p:sp>
        <p:nvSpPr>
          <p:cNvPr id="38" name="TextBox 37">
            <a:extLst>
              <a:ext uri="{FF2B5EF4-FFF2-40B4-BE49-F238E27FC236}">
                <a16:creationId xmlns:a16="http://schemas.microsoft.com/office/drawing/2014/main" id="{CDBB834D-792F-4592-AEE0-7EC2F4179A1F}"/>
              </a:ext>
            </a:extLst>
          </p:cNvPr>
          <p:cNvSpPr txBox="1"/>
          <p:nvPr/>
        </p:nvSpPr>
        <p:spPr>
          <a:xfrm>
            <a:off x="5716207" y="5282850"/>
            <a:ext cx="343364" cy="215444"/>
          </a:xfrm>
          <a:prstGeom prst="rect">
            <a:avLst/>
          </a:prstGeom>
          <a:noFill/>
        </p:spPr>
        <p:txBody>
          <a:bodyPr wrap="none" rtlCol="0">
            <a:spAutoFit/>
          </a:bodyPr>
          <a:lstStyle/>
          <a:p>
            <a:r>
              <a:rPr lang="en-US" altLang="ko-KR" sz="800" dirty="0"/>
              <a:t>NO</a:t>
            </a:r>
            <a:endParaRPr lang="ko-KR" altLang="en-US" sz="800" dirty="0"/>
          </a:p>
        </p:txBody>
      </p:sp>
      <p:sp>
        <p:nvSpPr>
          <p:cNvPr id="39" name="TextBox 38">
            <a:extLst>
              <a:ext uri="{FF2B5EF4-FFF2-40B4-BE49-F238E27FC236}">
                <a16:creationId xmlns:a16="http://schemas.microsoft.com/office/drawing/2014/main" id="{81780DCC-CFC5-4945-8991-19F7ACDD9636}"/>
              </a:ext>
            </a:extLst>
          </p:cNvPr>
          <p:cNvSpPr txBox="1"/>
          <p:nvPr/>
        </p:nvSpPr>
        <p:spPr>
          <a:xfrm>
            <a:off x="6601410" y="5848385"/>
            <a:ext cx="351378" cy="215444"/>
          </a:xfrm>
          <a:prstGeom prst="rect">
            <a:avLst/>
          </a:prstGeom>
          <a:noFill/>
        </p:spPr>
        <p:txBody>
          <a:bodyPr wrap="none" rtlCol="0">
            <a:spAutoFit/>
          </a:bodyPr>
          <a:lstStyle/>
          <a:p>
            <a:r>
              <a:rPr lang="en-US" altLang="ko-KR" sz="800" dirty="0"/>
              <a:t>YES</a:t>
            </a:r>
            <a:endParaRPr lang="ko-KR" altLang="en-US" sz="800" dirty="0"/>
          </a:p>
        </p:txBody>
      </p:sp>
      <p:sp>
        <p:nvSpPr>
          <p:cNvPr id="40" name="순서도: 판단 39">
            <a:extLst>
              <a:ext uri="{FF2B5EF4-FFF2-40B4-BE49-F238E27FC236}">
                <a16:creationId xmlns:a16="http://schemas.microsoft.com/office/drawing/2014/main" id="{C8DFA961-9C3C-4C30-864F-C8B2495CDE41}"/>
              </a:ext>
            </a:extLst>
          </p:cNvPr>
          <p:cNvSpPr/>
          <p:nvPr/>
        </p:nvSpPr>
        <p:spPr>
          <a:xfrm>
            <a:off x="6974258" y="5629646"/>
            <a:ext cx="1250840" cy="370158"/>
          </a:xfrm>
          <a:prstGeom prst="flowChartDecision">
            <a:avLst/>
          </a:prstGeom>
          <a:solidFill>
            <a:schemeClr val="tx2">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41" name="직선 화살표 연결선 40">
            <a:extLst>
              <a:ext uri="{FF2B5EF4-FFF2-40B4-BE49-F238E27FC236}">
                <a16:creationId xmlns:a16="http://schemas.microsoft.com/office/drawing/2014/main" id="{24E8919D-8F8E-45BE-9A3D-EDDDB46B6E18}"/>
              </a:ext>
            </a:extLst>
          </p:cNvPr>
          <p:cNvCxnSpPr>
            <a:cxnSpLocks/>
            <a:stCxn id="40" idx="3"/>
            <a:endCxn id="51" idx="1"/>
          </p:cNvCxnSpPr>
          <p:nvPr/>
        </p:nvCxnSpPr>
        <p:spPr>
          <a:xfrm>
            <a:off x="8225098" y="5814725"/>
            <a:ext cx="337691" cy="43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812B98E6-C4B3-479C-BD7F-B6F15875EA1B}"/>
              </a:ext>
            </a:extLst>
          </p:cNvPr>
          <p:cNvCxnSpPr>
            <a:cxnSpLocks/>
            <a:stCxn id="36" idx="3"/>
            <a:endCxn id="44" idx="1"/>
          </p:cNvCxnSpPr>
          <p:nvPr/>
        </p:nvCxnSpPr>
        <p:spPr>
          <a:xfrm flipV="1">
            <a:off x="5061900" y="5814725"/>
            <a:ext cx="352714" cy="530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F8C50822-0EF5-47D1-B5DB-0C5459D23882}"/>
              </a:ext>
            </a:extLst>
          </p:cNvPr>
          <p:cNvCxnSpPr>
            <a:cxnSpLocks/>
            <a:stCxn id="44" idx="3"/>
            <a:endCxn id="40" idx="1"/>
          </p:cNvCxnSpPr>
          <p:nvPr/>
        </p:nvCxnSpPr>
        <p:spPr>
          <a:xfrm>
            <a:off x="6665454" y="5814725"/>
            <a:ext cx="308804"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id="{BE7AD93A-2836-4E1C-AE24-F846820318D6}"/>
              </a:ext>
            </a:extLst>
          </p:cNvPr>
          <p:cNvSpPr/>
          <p:nvPr/>
        </p:nvSpPr>
        <p:spPr>
          <a:xfrm>
            <a:off x="5414614" y="5629646"/>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sp>
        <p:nvSpPr>
          <p:cNvPr id="46" name="순서도: 문서 45">
            <a:extLst>
              <a:ext uri="{FF2B5EF4-FFF2-40B4-BE49-F238E27FC236}">
                <a16:creationId xmlns:a16="http://schemas.microsoft.com/office/drawing/2014/main" id="{5EAE26FF-F860-4A3F-9D74-184928F86D0B}"/>
              </a:ext>
            </a:extLst>
          </p:cNvPr>
          <p:cNvSpPr/>
          <p:nvPr/>
        </p:nvSpPr>
        <p:spPr>
          <a:xfrm>
            <a:off x="5414613" y="490019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cxnSp>
        <p:nvCxnSpPr>
          <p:cNvPr id="47" name="직선 화살표 연결선 46">
            <a:extLst>
              <a:ext uri="{FF2B5EF4-FFF2-40B4-BE49-F238E27FC236}">
                <a16:creationId xmlns:a16="http://schemas.microsoft.com/office/drawing/2014/main" id="{E64056ED-19FC-4824-A1AF-4BD96DA61C75}"/>
              </a:ext>
            </a:extLst>
          </p:cNvPr>
          <p:cNvCxnSpPr>
            <a:cxnSpLocks/>
            <a:stCxn id="44" idx="0"/>
            <a:endCxn id="46" idx="2"/>
          </p:cNvCxnSpPr>
          <p:nvPr/>
        </p:nvCxnSpPr>
        <p:spPr>
          <a:xfrm flipH="1" flipV="1">
            <a:off x="6040033" y="5153098"/>
            <a:ext cx="1" cy="476548"/>
          </a:xfrm>
          <a:prstGeom prst="straightConnector1">
            <a:avLst/>
          </a:prstGeom>
          <a:ln>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연결선: 꺾임 47">
            <a:extLst>
              <a:ext uri="{FF2B5EF4-FFF2-40B4-BE49-F238E27FC236}">
                <a16:creationId xmlns:a16="http://schemas.microsoft.com/office/drawing/2014/main" id="{F2D45B9C-1E73-4538-BED4-FBC135DAC96A}"/>
              </a:ext>
            </a:extLst>
          </p:cNvPr>
          <p:cNvCxnSpPr>
            <a:cxnSpLocks/>
            <a:stCxn id="40" idx="0"/>
            <a:endCxn id="46" idx="3"/>
          </p:cNvCxnSpPr>
          <p:nvPr/>
        </p:nvCxnSpPr>
        <p:spPr>
          <a:xfrm rot="16200000" flipV="1">
            <a:off x="6835542" y="4865509"/>
            <a:ext cx="594049" cy="934225"/>
          </a:xfrm>
          <a:prstGeom prst="bentConnector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88FC1E-2678-4D1D-B8F1-954C53280967}"/>
              </a:ext>
            </a:extLst>
          </p:cNvPr>
          <p:cNvSpPr txBox="1"/>
          <p:nvPr/>
        </p:nvSpPr>
        <p:spPr>
          <a:xfrm>
            <a:off x="7241714" y="5298914"/>
            <a:ext cx="343364" cy="215444"/>
          </a:xfrm>
          <a:prstGeom prst="rect">
            <a:avLst/>
          </a:prstGeom>
          <a:noFill/>
        </p:spPr>
        <p:txBody>
          <a:bodyPr wrap="none" rtlCol="0">
            <a:spAutoFit/>
          </a:bodyPr>
          <a:lstStyle/>
          <a:p>
            <a:r>
              <a:rPr lang="en-US" altLang="ko-KR" sz="800" dirty="0"/>
              <a:t>NO</a:t>
            </a:r>
            <a:endParaRPr lang="ko-KR" altLang="en-US" sz="800" dirty="0"/>
          </a:p>
        </p:txBody>
      </p:sp>
      <p:sp>
        <p:nvSpPr>
          <p:cNvPr id="50" name="TextBox 49">
            <a:extLst>
              <a:ext uri="{FF2B5EF4-FFF2-40B4-BE49-F238E27FC236}">
                <a16:creationId xmlns:a16="http://schemas.microsoft.com/office/drawing/2014/main" id="{81A23C83-5988-462D-892A-64C4AF094FE7}"/>
              </a:ext>
            </a:extLst>
          </p:cNvPr>
          <p:cNvSpPr txBox="1"/>
          <p:nvPr/>
        </p:nvSpPr>
        <p:spPr>
          <a:xfrm>
            <a:off x="8198774" y="5847718"/>
            <a:ext cx="351378" cy="215444"/>
          </a:xfrm>
          <a:prstGeom prst="rect">
            <a:avLst/>
          </a:prstGeom>
          <a:noFill/>
        </p:spPr>
        <p:txBody>
          <a:bodyPr wrap="none" rtlCol="0">
            <a:spAutoFit/>
          </a:bodyPr>
          <a:lstStyle/>
          <a:p>
            <a:r>
              <a:rPr lang="en-US" altLang="ko-KR" sz="800" dirty="0"/>
              <a:t>YES</a:t>
            </a:r>
            <a:endParaRPr lang="ko-KR" altLang="en-US" sz="800" dirty="0"/>
          </a:p>
        </p:txBody>
      </p:sp>
      <p:pic>
        <p:nvPicPr>
          <p:cNvPr id="51" name="그림 50">
            <a:extLst>
              <a:ext uri="{FF2B5EF4-FFF2-40B4-BE49-F238E27FC236}">
                <a16:creationId xmlns:a16="http://schemas.microsoft.com/office/drawing/2014/main" id="{FD685D4A-DB66-4484-8D97-6EAD73310D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62789" y="5638378"/>
            <a:ext cx="459859" cy="361426"/>
          </a:xfrm>
          <a:prstGeom prst="rect">
            <a:avLst/>
          </a:prstGeom>
        </p:spPr>
      </p:pic>
      <p:sp>
        <p:nvSpPr>
          <p:cNvPr id="52" name="직사각형 51">
            <a:extLst>
              <a:ext uri="{FF2B5EF4-FFF2-40B4-BE49-F238E27FC236}">
                <a16:creationId xmlns:a16="http://schemas.microsoft.com/office/drawing/2014/main" id="{04E3BD09-EC53-430B-BF0C-BA5D024354E7}"/>
              </a:ext>
            </a:extLst>
          </p:cNvPr>
          <p:cNvSpPr/>
          <p:nvPr/>
        </p:nvSpPr>
        <p:spPr>
          <a:xfrm>
            <a:off x="8464037" y="5995438"/>
            <a:ext cx="675185" cy="215444"/>
          </a:xfrm>
          <a:prstGeom prst="rect">
            <a:avLst/>
          </a:prstGeom>
        </p:spPr>
        <p:txBody>
          <a:bodyPr wrap="none">
            <a:spAutoFit/>
          </a:bodyPr>
          <a:lstStyle/>
          <a:p>
            <a:pPr algn="ctr"/>
            <a:r>
              <a:rPr lang="en-US" altLang="ko-KR" sz="800" dirty="0">
                <a:latin typeface="+mn-ea"/>
              </a:rPr>
              <a:t>OOOO DB</a:t>
            </a:r>
          </a:p>
        </p:txBody>
      </p:sp>
      <p:pic>
        <p:nvPicPr>
          <p:cNvPr id="54" name="그림 53">
            <a:extLst>
              <a:ext uri="{FF2B5EF4-FFF2-40B4-BE49-F238E27FC236}">
                <a16:creationId xmlns:a16="http://schemas.microsoft.com/office/drawing/2014/main" id="{537EB6EC-E0EC-487A-A2C8-A893EBC552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50152" y="4834347"/>
            <a:ext cx="459859" cy="361426"/>
          </a:xfrm>
          <a:prstGeom prst="rect">
            <a:avLst/>
          </a:prstGeom>
        </p:spPr>
      </p:pic>
      <p:sp>
        <p:nvSpPr>
          <p:cNvPr id="55" name="직사각형 54">
            <a:extLst>
              <a:ext uri="{FF2B5EF4-FFF2-40B4-BE49-F238E27FC236}">
                <a16:creationId xmlns:a16="http://schemas.microsoft.com/office/drawing/2014/main" id="{943037CC-35FF-4656-9CF3-B0C66F6D0BD6}"/>
              </a:ext>
            </a:extLst>
          </p:cNvPr>
          <p:cNvSpPr/>
          <p:nvPr/>
        </p:nvSpPr>
        <p:spPr>
          <a:xfrm>
            <a:off x="8451400" y="5158859"/>
            <a:ext cx="675186" cy="215444"/>
          </a:xfrm>
          <a:prstGeom prst="rect">
            <a:avLst/>
          </a:prstGeom>
        </p:spPr>
        <p:txBody>
          <a:bodyPr wrap="none">
            <a:spAutoFit/>
          </a:bodyPr>
          <a:lstStyle/>
          <a:p>
            <a:pPr algn="ctr"/>
            <a:r>
              <a:rPr lang="en-US" altLang="ko-KR" sz="800" dirty="0">
                <a:latin typeface="+mn-ea"/>
              </a:rPr>
              <a:t>OOOO DB</a:t>
            </a:r>
          </a:p>
        </p:txBody>
      </p:sp>
      <p:cxnSp>
        <p:nvCxnSpPr>
          <p:cNvPr id="56" name="직선 화살표 연결선 55">
            <a:extLst>
              <a:ext uri="{FF2B5EF4-FFF2-40B4-BE49-F238E27FC236}">
                <a16:creationId xmlns:a16="http://schemas.microsoft.com/office/drawing/2014/main" id="{8729ABDC-30F6-4D3C-B100-45E176D0168E}"/>
              </a:ext>
            </a:extLst>
          </p:cNvPr>
          <p:cNvCxnSpPr>
            <a:cxnSpLocks/>
            <a:stCxn id="51" idx="0"/>
            <a:endCxn id="55" idx="2"/>
          </p:cNvCxnSpPr>
          <p:nvPr/>
        </p:nvCxnSpPr>
        <p:spPr>
          <a:xfrm flipH="1" flipV="1">
            <a:off x="8788993" y="5374303"/>
            <a:ext cx="3726" cy="264075"/>
          </a:xfrm>
          <a:prstGeom prst="straightConnector1">
            <a:avLst/>
          </a:prstGeom>
          <a:ln w="9525">
            <a:solidFill>
              <a:schemeClr val="tx1">
                <a:lumMod val="95000"/>
                <a:lumOff val="5000"/>
              </a:schemeClr>
            </a:solidFill>
            <a:prstDash val="dash"/>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수행의 시작/종료 56">
            <a:extLst>
              <a:ext uri="{FF2B5EF4-FFF2-40B4-BE49-F238E27FC236}">
                <a16:creationId xmlns:a16="http://schemas.microsoft.com/office/drawing/2014/main" id="{3129425B-B6EC-4222-8620-C66B5B9C08FB}"/>
              </a:ext>
            </a:extLst>
          </p:cNvPr>
          <p:cNvSpPr/>
          <p:nvPr/>
        </p:nvSpPr>
        <p:spPr>
          <a:xfrm>
            <a:off x="8154661" y="3696041"/>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sp>
        <p:nvSpPr>
          <p:cNvPr id="58" name="순서도: 처리 57">
            <a:extLst>
              <a:ext uri="{FF2B5EF4-FFF2-40B4-BE49-F238E27FC236}">
                <a16:creationId xmlns:a16="http://schemas.microsoft.com/office/drawing/2014/main" id="{1A17BE9D-02F0-4564-B9C4-A6A36F23F1F3}"/>
              </a:ext>
            </a:extLst>
          </p:cNvPr>
          <p:cNvSpPr/>
          <p:nvPr/>
        </p:nvSpPr>
        <p:spPr>
          <a:xfrm>
            <a:off x="8154661" y="4266511"/>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59" name="직선 화살표 연결선 58">
            <a:extLst>
              <a:ext uri="{FF2B5EF4-FFF2-40B4-BE49-F238E27FC236}">
                <a16:creationId xmlns:a16="http://schemas.microsoft.com/office/drawing/2014/main" id="{73AD62FE-056E-4D7B-A4F8-AC3DFE955738}"/>
              </a:ext>
            </a:extLst>
          </p:cNvPr>
          <p:cNvCxnSpPr>
            <a:cxnSpLocks/>
            <a:stCxn id="54" idx="0"/>
            <a:endCxn id="58" idx="2"/>
          </p:cNvCxnSpPr>
          <p:nvPr/>
        </p:nvCxnSpPr>
        <p:spPr>
          <a:xfrm flipH="1" flipV="1">
            <a:off x="8780081" y="4537322"/>
            <a:ext cx="1" cy="29702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39FC0685-4DC9-4C0A-9F23-B39792807F43}"/>
              </a:ext>
            </a:extLst>
          </p:cNvPr>
          <p:cNvCxnSpPr>
            <a:cxnSpLocks/>
            <a:stCxn id="58" idx="0"/>
            <a:endCxn id="57" idx="2"/>
          </p:cNvCxnSpPr>
          <p:nvPr/>
        </p:nvCxnSpPr>
        <p:spPr>
          <a:xfrm flipV="1">
            <a:off x="8780081" y="3966852"/>
            <a:ext cx="0" cy="2996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61" name="그룹 60">
            <a:extLst>
              <a:ext uri="{FF2B5EF4-FFF2-40B4-BE49-F238E27FC236}">
                <a16:creationId xmlns:a16="http://schemas.microsoft.com/office/drawing/2014/main" id="{FB6A67B7-0440-423D-8FC0-28C93D04129C}"/>
              </a:ext>
            </a:extLst>
          </p:cNvPr>
          <p:cNvGrpSpPr/>
          <p:nvPr/>
        </p:nvGrpSpPr>
        <p:grpSpPr>
          <a:xfrm>
            <a:off x="9607285" y="4093821"/>
            <a:ext cx="1474520" cy="642182"/>
            <a:chOff x="9696401" y="4265098"/>
            <a:chExt cx="1474520" cy="642182"/>
          </a:xfrm>
        </p:grpSpPr>
        <p:sp>
          <p:nvSpPr>
            <p:cNvPr id="62" name="순서도: 처리 61">
              <a:extLst>
                <a:ext uri="{FF2B5EF4-FFF2-40B4-BE49-F238E27FC236}">
                  <a16:creationId xmlns:a16="http://schemas.microsoft.com/office/drawing/2014/main"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OOOO OO OOOO OO OO</a:t>
              </a:r>
            </a:p>
            <a:p>
              <a:pPr algn="ctr">
                <a:lnSpc>
                  <a:spcPct val="90000"/>
                </a:lnSpc>
              </a:pPr>
              <a:r>
                <a:rPr lang="en-US" altLang="ko-KR" sz="800" dirty="0">
                  <a:solidFill>
                    <a:schemeClr val="tx1"/>
                  </a:solidFill>
                  <a:latin typeface="+mn-ea"/>
                </a:rPr>
                <a:t>OOOOO OO OOO</a:t>
              </a:r>
            </a:p>
            <a:p>
              <a:pPr algn="ctr">
                <a:lnSpc>
                  <a:spcPct val="90000"/>
                </a:lnSpc>
              </a:pPr>
              <a:endParaRPr lang="en-US" altLang="ko-KR" sz="800" dirty="0">
                <a:solidFill>
                  <a:schemeClr val="tx1"/>
                </a:solidFill>
                <a:latin typeface="+mn-ea"/>
              </a:endParaRPr>
            </a:p>
            <a:p>
              <a:pPr algn="ctr">
                <a:lnSpc>
                  <a:spcPct val="90000"/>
                </a:lnSpc>
              </a:pPr>
              <a:endParaRPr lang="en-US" altLang="ko-KR" sz="800" dirty="0">
                <a:solidFill>
                  <a:schemeClr val="tx1"/>
                </a:solidFill>
                <a:latin typeface="+mn-ea"/>
              </a:endParaRPr>
            </a:p>
          </p:txBody>
        </p:sp>
        <p:sp>
          <p:nvSpPr>
            <p:cNvPr id="63" name="사각형: 둥근 모서리 62">
              <a:extLst>
                <a:ext uri="{FF2B5EF4-FFF2-40B4-BE49-F238E27FC236}">
                  <a16:creationId xmlns:a16="http://schemas.microsoft.com/office/drawing/2014/main" id="{2B90550C-DD5D-42E6-A9F5-3DD92B8266B9}"/>
                </a:ext>
              </a:extLst>
            </p:cNvPr>
            <p:cNvSpPr/>
            <p:nvPr/>
          </p:nvSpPr>
          <p:spPr>
            <a:xfrm>
              <a:off x="10239429" y="4663440"/>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sp>
        <p:nvSpPr>
          <p:cNvPr id="64" name="직사각형 63">
            <a:extLst>
              <a:ext uri="{FF2B5EF4-FFF2-40B4-BE49-F238E27FC236}">
                <a16:creationId xmlns:a16="http://schemas.microsoft.com/office/drawing/2014/main" id="{64538490-E039-4AE2-BB9D-E3F934CFCF62}"/>
              </a:ext>
            </a:extLst>
          </p:cNvPr>
          <p:cNvSpPr/>
          <p:nvPr/>
        </p:nvSpPr>
        <p:spPr>
          <a:xfrm>
            <a:off x="4605081" y="3043323"/>
            <a:ext cx="1845932" cy="707886"/>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a:p>
            <a:pPr marL="99450"/>
            <a:r>
              <a:rPr lang="en-US" altLang="ko-KR" sz="800" dirty="0"/>
              <a:t>  -</a:t>
            </a:r>
          </a:p>
        </p:txBody>
      </p:sp>
      <p:sp>
        <p:nvSpPr>
          <p:cNvPr id="65" name="직사각형 64">
            <a:extLst>
              <a:ext uri="{FF2B5EF4-FFF2-40B4-BE49-F238E27FC236}">
                <a16:creationId xmlns:a16="http://schemas.microsoft.com/office/drawing/2014/main" id="{DB9AC99A-21C6-4469-9114-614A9A90B5F2}"/>
              </a:ext>
            </a:extLst>
          </p:cNvPr>
          <p:cNvSpPr/>
          <p:nvPr/>
        </p:nvSpPr>
        <p:spPr>
          <a:xfrm>
            <a:off x="8900382" y="5555512"/>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66" name="직사각형 65">
            <a:extLst>
              <a:ext uri="{FF2B5EF4-FFF2-40B4-BE49-F238E27FC236}">
                <a16:creationId xmlns:a16="http://schemas.microsoft.com/office/drawing/2014/main" id="{5B96B6FB-4927-4C65-A560-BB50AAC2ED4E}"/>
              </a:ext>
            </a:extLst>
          </p:cNvPr>
          <p:cNvSpPr/>
          <p:nvPr/>
        </p:nvSpPr>
        <p:spPr>
          <a:xfrm>
            <a:off x="4605081" y="4383703"/>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Tree>
    <p:extLst>
      <p:ext uri="{BB962C8B-B14F-4D97-AF65-F5344CB8AC3E}">
        <p14:creationId xmlns:p14="http://schemas.microsoft.com/office/powerpoint/2010/main" val="94708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endParaRPr lang="ko-KR" altLang="en-US"/>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endParaRPr lang="ko-KR" altLang="en-US"/>
          </a:p>
        </p:txBody>
      </p:sp>
    </p:spTree>
    <p:extLst>
      <p:ext uri="{BB962C8B-B14F-4D97-AF65-F5344CB8AC3E}">
        <p14:creationId xmlns:p14="http://schemas.microsoft.com/office/powerpoint/2010/main" val="2611690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163780911"/>
              </p:ext>
            </p:extLst>
          </p:nvPr>
        </p:nvGraphicFramePr>
        <p:xfrm>
          <a:off x="8688288" y="476672"/>
          <a:ext cx="3384376" cy="277337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spTree>
    <p:extLst>
      <p:ext uri="{BB962C8B-B14F-4D97-AF65-F5344CB8AC3E}">
        <p14:creationId xmlns:p14="http://schemas.microsoft.com/office/powerpoint/2010/main" val="375987948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3333</TotalTime>
  <Words>194</Words>
  <Application>Microsoft Office PowerPoint</Application>
  <PresentationFormat>와이드스크린</PresentationFormat>
  <Paragraphs>125</Paragraphs>
  <Slides>6</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6</vt:i4>
      </vt:variant>
    </vt:vector>
  </HeadingPairs>
  <TitlesOfParts>
    <vt:vector size="12" baseType="lpstr">
      <vt:lpstr>HY헤드라인M</vt:lpstr>
      <vt:lpstr>SF Pro Text Medium</vt:lpstr>
      <vt:lpstr>SF Pro Text Regular</vt:lpstr>
      <vt:lpstr>맑은 고딕</vt:lpstr>
      <vt:lpstr>Arial</vt:lpstr>
      <vt:lpstr>Office 테마</vt:lpstr>
      <vt:lpstr>영화 좌석 예매 프로그램 화면 설계서 양식</vt:lpstr>
      <vt:lpstr>User flow</vt:lpstr>
      <vt:lpstr>User flow</vt:lpstr>
      <vt:lpstr>Logic process</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Windows 사용자</cp:lastModifiedBy>
  <cp:revision>106</cp:revision>
  <cp:lastPrinted>2019-05-29T05:54:36Z</cp:lastPrinted>
  <dcterms:created xsi:type="dcterms:W3CDTF">2019-03-11T07:43:12Z</dcterms:created>
  <dcterms:modified xsi:type="dcterms:W3CDTF">2023-03-24T04:09:14Z</dcterms:modified>
</cp:coreProperties>
</file>