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256" r:id="rId2"/>
    <p:sldId id="275" r:id="rId3"/>
    <p:sldId id="277" r:id="rId4"/>
    <p:sldId id="273" r:id="rId5"/>
    <p:sldId id="274" r:id="rId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15" d="100"/>
          <a:sy n="115" d="100"/>
        </p:scale>
        <p:origin x="59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2023-03-23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아트인사이트 – [오피니언] 영화관에 가고싶어서 쓰는 글 [영화]"/>
          <p:cNvPicPr>
            <a:picLocks noChangeAspect="1" noChangeArrowheads="1"/>
          </p:cNvPicPr>
          <p:nvPr/>
        </p:nvPicPr>
        <p:blipFill rotWithShape="1">
          <a:blip r:embed="rId2">
            <a:extLst>
              <a:ext uri="{28A0092B-C50C-407E-A947-70E740481C1C}">
                <a14:useLocalDpi xmlns:a14="http://schemas.microsoft.com/office/drawing/2010/main" val="0"/>
              </a:ext>
            </a:extLst>
          </a:blip>
          <a:srcRect l="3842" t="227" r="3400" b="-227"/>
          <a:stretch/>
        </p:blipFill>
        <p:spPr bwMode="auto">
          <a:xfrm>
            <a:off x="-24680" y="0"/>
            <a:ext cx="12313368" cy="693916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24680" y="0"/>
            <a:ext cx="12313368" cy="693916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p:cNvSpPr>
            <a:spLocks noGrp="1"/>
          </p:cNvSpPr>
          <p:nvPr>
            <p:ph type="body" sz="quarter" idx="11"/>
          </p:nvPr>
        </p:nvSpPr>
        <p:spPr>
          <a:xfrm>
            <a:off x="4467269" y="6525344"/>
            <a:ext cx="3329469" cy="221025"/>
          </a:xfrm>
        </p:spPr>
        <p:txBody>
          <a:bodyPr/>
          <a:lstStyle/>
          <a:p>
            <a:pPr algn="ctr"/>
            <a:r>
              <a:rPr lang="en-US" altLang="ko-KR" dirty="0" smtClean="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4294967295"/>
          </p:nvPr>
        </p:nvSpPr>
        <p:spPr>
          <a:xfrm>
            <a:off x="10200456" y="5373216"/>
            <a:ext cx="901700" cy="192087"/>
          </a:xfrm>
          <a:prstGeom prst="rect">
            <a:avLst/>
          </a:prstGeom>
        </p:spPr>
        <p:txBody>
          <a:bodyPr/>
          <a:lstStyle/>
          <a:p>
            <a:r>
              <a:rPr lang="ko-KR" altLang="en-US" smtClean="0"/>
              <a:t>김사과</a:t>
            </a:r>
            <a:endParaRPr lang="ko-KR" altLang="en-US" dirty="0">
              <a:solidFill>
                <a:schemeClr val="tx1"/>
              </a:solidFill>
            </a:endParaRPr>
          </a:p>
        </p:txBody>
      </p:sp>
      <p:sp>
        <p:nvSpPr>
          <p:cNvPr id="2" name="제목 1"/>
          <p:cNvSpPr>
            <a:spLocks noGrp="1"/>
          </p:cNvSpPr>
          <p:nvPr>
            <p:ph type="title" idx="4294967295"/>
          </p:nvPr>
        </p:nvSpPr>
        <p:spPr>
          <a:xfrm>
            <a:off x="419384" y="2015166"/>
            <a:ext cx="11425237" cy="1485842"/>
          </a:xfrm>
          <a:prstGeom prst="rect">
            <a:avLst/>
          </a:prstGeom>
        </p:spPr>
        <p:txBody>
          <a:bodyPr/>
          <a:lstStyle/>
          <a:p>
            <a:pPr algn="ctr"/>
            <a:r>
              <a:rPr lang="ko-KR" altLang="en-US" sz="4000" dirty="0" smtClean="0">
                <a:latin typeface="HY헤드라인M" panose="02030600000101010101" pitchFamily="18" charset="-127"/>
                <a:ea typeface="HY헤드라인M" panose="02030600000101010101" pitchFamily="18" charset="-127"/>
              </a:rPr>
              <a:t>영화 좌석 예매 프로그램</a:t>
            </a:r>
            <a:r>
              <a:rPr lang="en-US" altLang="ko-KR" sz="4000" dirty="0" smtClean="0">
                <a:latin typeface="HY헤드라인M" panose="02030600000101010101" pitchFamily="18" charset="-127"/>
                <a:ea typeface="HY헤드라인M" panose="02030600000101010101" pitchFamily="18" charset="-127"/>
              </a:rPr>
              <a:t/>
            </a:r>
            <a:br>
              <a:rPr lang="en-US" altLang="ko-KR" sz="4000" dirty="0" smtClean="0">
                <a:latin typeface="HY헤드라인M" panose="02030600000101010101" pitchFamily="18" charset="-127"/>
                <a:ea typeface="HY헤드라인M" panose="02030600000101010101" pitchFamily="18" charset="-127"/>
              </a:rPr>
            </a:br>
            <a:r>
              <a:rPr lang="ko-KR" altLang="en-US" sz="4000" dirty="0" smtClean="0">
                <a:latin typeface="HY헤드라인M" panose="02030600000101010101" pitchFamily="18" charset="-127"/>
                <a:ea typeface="HY헤드라인M" panose="02030600000101010101" pitchFamily="18" charset="-127"/>
              </a:rPr>
              <a:t>화면 설계서 </a:t>
            </a:r>
            <a:r>
              <a:rPr lang="ko-KR" altLang="en-US" sz="4000" dirty="0">
                <a:latin typeface="HY헤드라인M" panose="02030600000101010101" pitchFamily="18" charset="-127"/>
                <a:ea typeface="HY헤드라인M" panose="02030600000101010101" pitchFamily="18" charset="-127"/>
              </a:rPr>
              <a:t>양식</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3312</TotalTime>
  <Words>165</Words>
  <Application>Microsoft Office PowerPoint</Application>
  <PresentationFormat>와이드스크린</PresentationFormat>
  <Paragraphs>97</Paragraphs>
  <Slides>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vt:i4>
      </vt:variant>
    </vt:vector>
  </HeadingPairs>
  <TitlesOfParts>
    <vt:vector size="11" baseType="lpstr">
      <vt:lpstr>HY헤드라인M</vt:lpstr>
      <vt:lpstr>SF Pro Text Medium</vt:lpstr>
      <vt:lpstr>SF Pro Text Regular</vt:lpstr>
      <vt:lpstr>맑은 고딕</vt:lpstr>
      <vt:lpstr>Arial</vt:lpstr>
      <vt:lpstr>Office 테마</vt:lpstr>
      <vt:lpstr>영화 좌석 예매 프로그램 화면 설계서 양식</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104</cp:revision>
  <cp:lastPrinted>2019-05-29T05:54:36Z</cp:lastPrinted>
  <dcterms:created xsi:type="dcterms:W3CDTF">2019-03-11T07:43:12Z</dcterms:created>
  <dcterms:modified xsi:type="dcterms:W3CDTF">2023-03-23T08:35:27Z</dcterms:modified>
</cp:coreProperties>
</file>