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91"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57"/>
            <p14:sldId id="258"/>
            <p14:sldId id="259"/>
            <p14:sldId id="260"/>
            <p14:sldId id="261"/>
            <p14:sldId id="262"/>
            <p14:sldId id="263"/>
            <p14:sldId id="264"/>
            <p14:sldId id="265"/>
            <p14:sldId id="266"/>
          </p14:sldIdLst>
        </p14:section>
      </p14:sectionLst>
    </p:ext>
    <p:ext uri="{EFAFB233-063F-42B5-8137-9DF3F51BA10A}">
      <p15:sldGuideLst xmlns:p15="http://schemas.microsoft.com/office/powerpoint/2012/main">
        <p15:guide id="1" orient="horz" pos="2158">
          <p15:clr>
            <a:srgbClr val="A4A3A4"/>
          </p15:clr>
        </p15:guide>
        <p15:guide id="2" pos="3840">
          <p15:clr>
            <a:srgbClr val="A4A3A4"/>
          </p15:clr>
        </p15:guide>
      </p15:sldGuideLst>
    </p:ext>
    <p:ext uri="{2D200454-40CA-4A62-9FC3-DE9A4176ACB9}">
      <p15:notesGuideLst xmlns:p15="http://schemas.microsoft.com/office/powerpoint/2012/main">
        <p15:guide id="1" orient="horz" pos="3125">
          <p15:clr>
            <a:srgbClr val="A4A3A4"/>
          </p15:clr>
        </p15:guide>
        <p15:guide id="2" pos="213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ACF4677E-8BD2-47ae-8A1F-98590045965D">
      <hp:hncThemeShow xmlns="" xmlns:c="http://schemas.openxmlformats.org/drawingml/2006/chart" xmlns:dgm="http://schemas.openxmlformats.org/drawingml/2006/diagram" xmlns:dsp="http://schemas.microsoft.com/office/drawing/2008/diagram" xmlns:hp="http://schemas.haansoft.com/office/presentation/8.0" themeShowType="1" themeSkinType="1" themeTransitionType="1" useThemeTransition="1" byMouseClick="1" attrType="1" dur="200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115" d="100"/>
          <a:sy n="115" d="100"/>
        </p:scale>
        <p:origin x="594" y="108"/>
      </p:cViewPr>
      <p:guideLst>
        <p:guide orient="horz" pos="2158"/>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5"/>
        <p:guide pos="213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anchor="b"/>
          <a:lstStyle>
            <a:lvl1pPr algn="r">
              <a:defRPr sz="1200"/>
            </a:lvl1pPr>
          </a:lstStyle>
          <a:p>
            <a:pPr lvl="0">
              <a:defRPr/>
            </a:pPr>
            <a:fld id="{AF36E0AB-72DB-4914-B63B-4064A28DAAD3}" type="slidenum">
              <a:rPr lang="ko-KR" altLang="en-US"/>
              <a:pPr lvl="0">
                <a:defRPr/>
              </a:pPr>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anchor="b"/>
          <a:lstStyle>
            <a:lvl1pPr algn="l">
              <a:defRPr sz="1200"/>
            </a:lvl1pPr>
          </a:lstStyle>
          <a:p>
            <a:pPr lvl="0">
              <a:defRPr/>
            </a:pPr>
            <a:endParaRPr lang="ko-KR"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a:lstStyle>
            <a:lvl1pPr algn="l">
              <a:defRPr sz="1200"/>
            </a:lvl1pPr>
          </a:lstStyle>
          <a:p>
            <a:pPr lvl="0">
              <a:defRPr/>
            </a:pPr>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a:lstStyle>
            <a:lvl1pPr algn="r">
              <a:defRPr sz="1200"/>
            </a:lvl1pPr>
          </a:lstStyle>
          <a:p>
            <a:pPr lvl="0">
              <a:defRPr/>
            </a:pPr>
            <a:fld id="{98FBB39A-9110-43FD-8DF2-684D1523A0BC}" type="datetime1">
              <a:rPr lang="ko-KR" altLang="en-US"/>
              <a:pPr lvl="0">
                <a:defRPr/>
              </a:pPr>
              <a:t>2023-03-27</a:t>
            </a:fld>
            <a:endParaRPr lang="ko-KR" altLang="en-US"/>
          </a:p>
        </p:txBody>
      </p:sp>
      <p:sp>
        <p:nvSpPr>
          <p:cNvPr id="4" name="슬라이드 이미지 개체 틀 3"/>
          <p:cNvSpPr>
            <a:spLocks noGrp="1" noRot="1" noChangeAspect="1" noTextEdi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anchor="b"/>
          <a:lstStyle>
            <a:lvl1pPr algn="l">
              <a:defRPr sz="1200"/>
            </a:lvl1pPr>
          </a:lstStyle>
          <a:p>
            <a:pPr lvl="0">
              <a:defRPr/>
            </a:pPr>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anchor="b"/>
          <a:lstStyle>
            <a:lvl1pPr algn="r">
              <a:defRPr sz="1200"/>
            </a:lvl1pPr>
          </a:lstStyle>
          <a:p>
            <a:pPr lvl="0">
              <a:defRPr/>
            </a:pPr>
            <a:fld id="{C7C86328-D4B1-4A1C-AA9B-B5511E95EE22}"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제목 슬라이드"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20002"/>
                    </a:ext>
                  </a:extLst>
                </a:gridCol>
                <a:gridCol w="956719">
                  <a:extLst>
                    <a:ext uri="{9D8B030D-6E8A-4147-A177-3AD203B41FA5}">
                      <a16:colId xmlns:a16="http://schemas.microsoft.com/office/drawing/2014/main" val="20003"/>
                    </a:ext>
                  </a:extLst>
                </a:gridCol>
                <a:gridCol w="956719">
                  <a:extLst>
                    <a:ext uri="{9D8B030D-6E8A-4147-A177-3AD203B41FA5}">
                      <a16:colId xmlns:a16="http://schemas.microsoft.com/office/drawing/2014/main" val="20004"/>
                    </a:ext>
                  </a:extLst>
                </a:gridCol>
                <a:gridCol w="956719">
                  <a:extLst>
                    <a:ext uri="{9D8B030D-6E8A-4147-A177-3AD203B41FA5}">
                      <a16:colId xmlns:a16="http://schemas.microsoft.com/office/drawing/2014/main" val="20005"/>
                    </a:ext>
                  </a:extLst>
                </a:gridCol>
              </a:tblGrid>
              <a:tr h="154824">
                <a:tc>
                  <a:txBody>
                    <a:bodyPr/>
                    <a:lstStyle/>
                    <a:p>
                      <a:pPr algn="l" latinLnBrk="1">
                        <a:defRPr/>
                      </a:pPr>
                      <a:r>
                        <a:rPr lang="en-US" altLang="ko-KR" sz="900" b="0">
                          <a:solidFill>
                            <a:schemeClr val="tx1"/>
                          </a:solidFill>
                          <a:latin typeface="+mn-ea"/>
                          <a:ea typeface="+mn-ea"/>
                        </a:rPr>
                        <a:t>Ver.</a:t>
                      </a:r>
                      <a:endParaRPr lang="ko-KR" altLang="en-US" sz="900" b="0">
                        <a:solidFill>
                          <a:schemeClr val="tx1"/>
                        </a:solidFill>
                        <a:latin typeface="+mn-ea"/>
                        <a:ea typeface="+mn-ea"/>
                      </a:endParaRPr>
                    </a:p>
                  </a:txBody>
                  <a:tcPr marL="121920" marR="121920" marT="60960" marB="60960" anchor="ctr">
                    <a:lnL w="952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tx1"/>
                      </a:solidFill>
                      <a:prstDash val="solid"/>
                      <a:round/>
                      <a:headEnd w="med" len="med"/>
                      <a:tailEnd w="med" len="med"/>
                    </a:lnT>
                    <a:lnB w="3175" cap="flat" cmpd="sng" algn="ctr">
                      <a:solidFill>
                        <a:schemeClr val="tx1"/>
                      </a:solidFill>
                      <a:prstDash val="solid"/>
                      <a:round/>
                      <a:headEnd w="med" len="med"/>
                      <a:tailEnd w="med" len="med"/>
                    </a:lnB>
                    <a:noFill/>
                  </a:tcPr>
                </a:tc>
                <a:tc>
                  <a:txBody>
                    <a:bodyPr/>
                    <a:lstStyle/>
                    <a:p>
                      <a:pPr algn="l" latinLnBrk="1">
                        <a:defRPr/>
                      </a:pPr>
                      <a:endParaRPr lang="ko-KR" altLang="en-US" sz="900" b="0">
                        <a:solidFill>
                          <a:schemeClr val="tx1"/>
                        </a:solidFill>
                        <a:latin typeface="+mn-ea"/>
                        <a:ea typeface="+mn-ea"/>
                      </a:endParaRPr>
                    </a:p>
                  </a:txBody>
                  <a:tcPr marL="121920" marR="121920" marT="60960" marB="6096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tx1"/>
                      </a:solidFill>
                      <a:prstDash val="solid"/>
                      <a:round/>
                      <a:headEnd w="med" len="med"/>
                      <a:tailEnd w="med" len="med"/>
                    </a:lnT>
                    <a:lnB w="3175" cap="flat" cmpd="sng" algn="ctr">
                      <a:solidFill>
                        <a:schemeClr val="tx1"/>
                      </a:solidFill>
                      <a:prstDash val="solid"/>
                      <a:round/>
                      <a:headEnd w="med" len="med"/>
                      <a:tailEnd w="med" len="med"/>
                    </a:lnB>
                    <a:noFill/>
                  </a:tcPr>
                </a:tc>
                <a:tc>
                  <a:txBody>
                    <a:bodyPr/>
                    <a:lstStyle/>
                    <a:p>
                      <a:pPr marL="0" marR="0" lvl="0" indent="0" algn="l" defTabSz="914400" rtl="0" eaLnBrk="1" latinLnBrk="1" hangingPunct="1">
                        <a:lnSpc>
                          <a:spcPct val="100000"/>
                        </a:lnSpc>
                        <a:spcBef>
                          <a:spcPts val="0"/>
                        </a:spcBef>
                        <a:spcAft>
                          <a:spcPts val="0"/>
                        </a:spcAft>
                        <a:buClrTx/>
                        <a:buFontTx/>
                        <a:buNone/>
                        <a:defRPr/>
                      </a:pPr>
                      <a:r>
                        <a:rPr lang="en-US" altLang="ko-KR" sz="900" b="0">
                          <a:solidFill>
                            <a:schemeClr val="tx1"/>
                          </a:solidFill>
                          <a:latin typeface="+mn-ea"/>
                          <a:ea typeface="+mn-ea"/>
                        </a:rPr>
                        <a:t>Date.</a:t>
                      </a:r>
                      <a:endParaRPr lang="ko-KR" altLang="en-US" sz="900" b="0">
                        <a:solidFill>
                          <a:schemeClr val="tx1"/>
                        </a:solidFill>
                        <a:latin typeface="+mn-ea"/>
                        <a:ea typeface="+mn-ea"/>
                      </a:endParaRPr>
                    </a:p>
                  </a:txBody>
                  <a:tcPr marL="121920" marR="121920" marT="60960" marB="6096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tx1"/>
                      </a:solidFill>
                      <a:prstDash val="solid"/>
                      <a:round/>
                      <a:headEnd w="med" len="med"/>
                      <a:tailEnd w="med" len="med"/>
                    </a:lnT>
                    <a:lnB w="3175" cap="flat" cmpd="sng" algn="ctr">
                      <a:solidFill>
                        <a:schemeClr val="tx1"/>
                      </a:solidFill>
                      <a:prstDash val="solid"/>
                      <a:round/>
                      <a:headEnd w="med" len="med"/>
                      <a:tailEnd w="med" len="med"/>
                    </a:lnB>
                    <a:noFill/>
                  </a:tcPr>
                </a:tc>
                <a:tc>
                  <a:txBody>
                    <a:bodyPr/>
                    <a:lstStyle/>
                    <a:p>
                      <a:pPr algn="l" latinLnBrk="1">
                        <a:defRPr/>
                      </a:pPr>
                      <a:endParaRPr lang="ko-KR" altLang="en-US" sz="900" b="0">
                        <a:solidFill>
                          <a:schemeClr val="tx1"/>
                        </a:solidFill>
                        <a:latin typeface="+mn-ea"/>
                        <a:ea typeface="+mn-ea"/>
                      </a:endParaRPr>
                    </a:p>
                  </a:txBody>
                  <a:tcPr marL="121920" marR="121920" marT="60960" marB="6096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tx1"/>
                      </a:solidFill>
                      <a:prstDash val="solid"/>
                      <a:round/>
                      <a:headEnd w="med" len="med"/>
                      <a:tailEnd w="med" len="med"/>
                    </a:lnT>
                    <a:lnB w="3175" cap="flat" cmpd="sng" algn="ctr">
                      <a:solidFill>
                        <a:schemeClr val="tx1"/>
                      </a:solidFill>
                      <a:prstDash val="solid"/>
                      <a:round/>
                      <a:headEnd w="med" len="med"/>
                      <a:tailEnd w="med" len="med"/>
                    </a:lnB>
                    <a:noFill/>
                  </a:tcPr>
                </a:tc>
                <a:tc>
                  <a:txBody>
                    <a:bodyPr/>
                    <a:lstStyle/>
                    <a:p>
                      <a:pPr marL="0" marR="0" lvl="0" indent="0" algn="l" defTabSz="914400" rtl="0" eaLnBrk="1" latinLnBrk="1" hangingPunct="1">
                        <a:lnSpc>
                          <a:spcPct val="100000"/>
                        </a:lnSpc>
                        <a:spcBef>
                          <a:spcPts val="0"/>
                        </a:spcBef>
                        <a:spcAft>
                          <a:spcPts val="0"/>
                        </a:spcAft>
                        <a:buClrTx/>
                        <a:buFontTx/>
                        <a:buNone/>
                        <a:defRPr/>
                      </a:pPr>
                      <a:r>
                        <a:rPr lang="en-US" altLang="ko-KR" sz="900" b="0">
                          <a:solidFill>
                            <a:schemeClr val="tx1"/>
                          </a:solidFill>
                          <a:latin typeface="+mn-ea"/>
                          <a:ea typeface="+mn-ea"/>
                        </a:rPr>
                        <a:t>Writer.</a:t>
                      </a:r>
                      <a:endParaRPr lang="ko-KR" altLang="en-US" sz="900" b="0">
                        <a:solidFill>
                          <a:schemeClr val="tx1"/>
                        </a:solidFill>
                        <a:latin typeface="+mn-ea"/>
                        <a:ea typeface="+mn-ea"/>
                      </a:endParaRPr>
                    </a:p>
                  </a:txBody>
                  <a:tcPr marL="121920" marR="121920" marT="60960" marB="6096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tx1"/>
                      </a:solidFill>
                      <a:prstDash val="solid"/>
                      <a:round/>
                      <a:headEnd w="med" len="med"/>
                      <a:tailEnd w="med" len="med"/>
                    </a:lnT>
                    <a:lnB w="3175" cap="flat" cmpd="sng" algn="ctr">
                      <a:solidFill>
                        <a:schemeClr val="tx1"/>
                      </a:solidFill>
                      <a:prstDash val="solid"/>
                      <a:round/>
                      <a:headEnd w="med" len="med"/>
                      <a:tailEnd w="med" len="med"/>
                    </a:lnB>
                    <a:noFill/>
                  </a:tcPr>
                </a:tc>
                <a:tc>
                  <a:txBody>
                    <a:bodyPr/>
                    <a:lstStyle/>
                    <a:p>
                      <a:pPr algn="l" latinLnBrk="1">
                        <a:defRPr/>
                      </a:pPr>
                      <a:endParaRPr lang="ko-KR" altLang="en-US" sz="900" b="0">
                        <a:solidFill>
                          <a:schemeClr val="tx1"/>
                        </a:solidFill>
                        <a:latin typeface="+mn-ea"/>
                        <a:ea typeface="+mn-ea"/>
                      </a:endParaRPr>
                    </a:p>
                  </a:txBody>
                  <a:tcPr marL="121920" marR="121920" marT="60960" marB="60960" anchor="ctr">
                    <a:lnL w="3175" cap="flat" cmpd="sng" algn="ctr">
                      <a:noFill/>
                      <a:prstDash val="solid"/>
                      <a:round/>
                      <a:headEnd w="med" len="med"/>
                      <a:tailEnd w="med" len="med"/>
                    </a:lnL>
                    <a:lnR w="9525" cap="flat" cmpd="sng" algn="ctr">
                      <a:noFill/>
                      <a:prstDash val="solid"/>
                      <a:round/>
                      <a:headEnd w="med" len="med"/>
                      <a:tailEnd w="med" len="med"/>
                    </a:lnR>
                    <a:lnT w="3175" cap="flat" cmpd="sng" algn="ctr">
                      <a:solidFill>
                        <a:schemeClr val="tx1"/>
                      </a:solidFill>
                      <a:prstDash val="solid"/>
                      <a:round/>
                      <a:headEnd w="med" len="med"/>
                      <a:tailEnd w="med" len="med"/>
                    </a:lnT>
                    <a:lnB w="3175" cap="flat" cmpd="sng" algn="ctr">
                      <a:solidFill>
                        <a:schemeClr val="tx1"/>
                      </a:solidFill>
                      <a:prstDash val="solid"/>
                      <a:round/>
                      <a:headEnd w="med" len="med"/>
                      <a:tailEnd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defRPr/>
            </a:pPr>
            <a:r>
              <a:rPr lang="ko-KR" altLang="en-US"/>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defRPr/>
            </a:pPr>
            <a:r>
              <a:rPr lang="ko-KR" altLang="en-US"/>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defRPr/>
            </a:pPr>
            <a:r>
              <a:rPr lang="ko-KR" altLang="en-US"/>
              <a:t>작성자 명</a:t>
            </a:r>
          </a:p>
        </p:txBody>
      </p:sp>
      <p:graphicFrame>
        <p:nvGraphicFramePr>
          <p:cNvPr id="2" name="표 1"/>
          <p:cNvGraphicFramePr>
            <a:graphicFrameLocks noGrp="1"/>
          </p:cNvGraphicFramePr>
          <p:nvPr userDrawn="1"/>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defRPr/>
                      </a:pPr>
                      <a:endParaRPr lang="ko-KR" altLang="en-US" sz="2400"/>
                    </a:p>
                  </a:txBody>
                  <a:tcPr marL="121920" marR="121920" marT="60960" marB="60960">
                    <a:lnL w="3175" cap="flat" cmpd="sng" algn="ctr">
                      <a:solidFill>
                        <a:schemeClr val="bg1">
                          <a:lumMod val="85000"/>
                        </a:schemeClr>
                      </a:solidFill>
                      <a:prstDash val="solid"/>
                      <a:round/>
                      <a:headEnd w="med" len="med"/>
                      <a:tailEnd w="med" len="med"/>
                    </a:lnL>
                    <a:lnR w="3175" cap="flat" cmpd="sng" algn="ctr">
                      <a:noFill/>
                      <a:prstDash val="sysDot"/>
                      <a:round/>
                      <a:headEnd w="med" len="med"/>
                      <a:tailEnd w="med" len="med"/>
                    </a:lnR>
                    <a:lnT w="3175" cap="flat" cmpd="sng" algn="ctr">
                      <a:noFill/>
                      <a:prstDash val="sysDot"/>
                      <a:round/>
                      <a:headEnd w="med" len="med"/>
                      <a:tailEnd w="med" len="med"/>
                    </a:lnT>
                    <a:lnB w="3175" cap="flat" cmpd="sng" algn="ctr">
                      <a:solidFill>
                        <a:schemeClr val="bg1">
                          <a:lumMod val="85000"/>
                        </a:schemeClr>
                      </a:solidFill>
                      <a:prstDash val="solid"/>
                      <a:round/>
                      <a:headEnd w="med" len="med"/>
                      <a:tailEnd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anchor="ctr">
            <a:noAutofit/>
          </a:bodyPr>
          <a:lstStyle>
            <a:lvl1pPr>
              <a:defRPr sz="2800">
                <a:solidFill>
                  <a:schemeClr val="tx1"/>
                </a:solidFill>
              </a:defRPr>
            </a:lvl1pPr>
          </a:lstStyle>
          <a:p>
            <a:pPr lvl="0">
              <a:defRPr/>
            </a:pPr>
            <a:r>
              <a:rPr lang="ko-KR" altLang="en-US"/>
              <a:t>기획서 제목 입력</a:t>
            </a:r>
          </a:p>
        </p:txBody>
      </p:sp>
      <p:sp>
        <p:nvSpPr>
          <p:cNvPr id="8" name="Copyrights 2018  ©Petdoc.  All Rights Reserved."/>
          <p:cNvSpPr txBox="1"/>
          <p:nvPr userDrawn="1"/>
        </p:nvSpPr>
        <p:spPr>
          <a:xfrm>
            <a:off x="5175792" y="6454032"/>
            <a:ext cx="1936428" cy="110351"/>
          </a:xfrm>
          <a:prstGeom prst="rect">
            <a:avLst/>
          </a:prstGeom>
          <a:ln w="3175">
            <a:miter/>
          </a:ln>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pPr lvl="0">
              <a:defRPr/>
            </a:pPr>
            <a:r>
              <a:rPr sz="600">
                <a:solidFill>
                  <a:srgbClr val="8D95A0"/>
                </a:solidFill>
              </a:rPr>
              <a:t>Copyrights 201</a:t>
            </a:r>
            <a:r>
              <a:rPr lang="en-US" altLang="ko-KR" sz="600">
                <a:solidFill>
                  <a:srgbClr val="8D95A0"/>
                </a:solidFill>
              </a:rPr>
              <a:t>9</a:t>
            </a:r>
            <a:r>
              <a:rPr sz="600">
                <a:solidFill>
                  <a:srgbClr val="8D95A0"/>
                </a:solidFill>
              </a:rPr>
              <a:t>  ©</a:t>
            </a:r>
            <a:r>
              <a:rPr lang="en-US" altLang="ko-KR" sz="600">
                <a:solidFill>
                  <a:srgbClr val="8D95A0"/>
                </a:solidFill>
              </a:rPr>
              <a:t> </a:t>
            </a:r>
            <a:r>
              <a:rPr lang="en-US" altLang="ko-KR" sz="600">
                <a:solidFill>
                  <a:schemeClr val="bg2">
                    <a:lumMod val="50000"/>
                  </a:schemeClr>
                </a:solidFill>
              </a:rPr>
              <a:t>Your company name</a:t>
            </a:r>
            <a:r>
              <a:rPr sz="60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p:cNvSpPr txBox="1"/>
          <p:nvPr userDrawn="1"/>
        </p:nvSpPr>
        <p:spPr>
          <a:xfrm>
            <a:off x="2847515" y="6115648"/>
            <a:ext cx="6496971" cy="230384"/>
          </a:xfrm>
          <a:prstGeom prst="rect">
            <a:avLst/>
          </a:prstGeom>
          <a:ln w="3175">
            <a:miter/>
          </a:ln>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a:solidFill>
                  <a:srgbClr val="8D95A0"/>
                </a:solidFill>
              </a:rPr>
              <a:t>This report contains information that is confidential and proprietary to petdoc and is solely for the use of Petdoc personnel. No part of it may be used, circulated, quoted, or reproduced for distribution outside</a:t>
            </a: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a:solidFill>
                  <a:schemeClr val="bg2">
                    <a:lumMod val="50000"/>
                  </a:schemeClr>
                </a:solidFill>
              </a:rPr>
              <a:t>Your company name</a:t>
            </a:r>
            <a:r>
              <a:rPr lang="en-US" sz="60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p:cNvSpPr/>
          <p:nvPr userDrawn="1"/>
        </p:nvSpPr>
        <p:spPr>
          <a:xfrm>
            <a:off x="5492572" y="3249263"/>
            <a:ext cx="1302868" cy="359473"/>
          </a:xfrm>
          <a:prstGeom prst="rect">
            <a:avLst/>
          </a:prstGeom>
          <a:solidFill>
            <a:srgbClr val="FF5A5C"/>
          </a:solidFill>
          <a:ln w="12700">
            <a:miter/>
          </a:ln>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pPr lvl="0">
              <a:defRPr/>
            </a:pPr>
            <a:r>
              <a:rPr i="0"/>
              <a:t>Confidential</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ummary" preserve="1" userDrawn="1">
  <p:cSld name="Summary">
    <p:spTree>
      <p:nvGrpSpPr>
        <p:cNvPr id="1" name=""/>
        <p:cNvGrpSpPr/>
        <p:nvPr/>
      </p:nvGrpSpPr>
      <p:grpSpPr>
        <a:xfrm>
          <a:off x="0" y="0"/>
          <a:ext cx="0" cy="0"/>
          <a:chOff x="0" y="0"/>
          <a:chExt cx="0" cy="0"/>
        </a:xfrm>
      </p:grpSpPr>
      <p:graphicFrame>
        <p:nvGraphicFramePr>
          <p:cNvPr id="4" name="표 3"/>
          <p:cNvGraphicFramePr>
            <a:graphicFrameLocks noGrp="1"/>
          </p:cNvGraphicFramePr>
          <p:nvPr userDrawn="1"/>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defRPr/>
                      </a:pPr>
                      <a:endParaRPr lang="ko-KR" altLang="en-US" sz="2400"/>
                    </a:p>
                  </a:txBody>
                  <a:tcPr marL="121920" marR="121920" marT="60960" marB="60960">
                    <a:lnL w="3175" cap="flat" cmpd="sng" algn="ctr">
                      <a:solidFill>
                        <a:schemeClr val="bg1">
                          <a:lumMod val="85000"/>
                        </a:schemeClr>
                      </a:solidFill>
                      <a:prstDash val="solid"/>
                      <a:round/>
                      <a:headEnd w="med" len="med"/>
                      <a:tailEnd w="med" len="med"/>
                    </a:lnL>
                    <a:lnR w="3175" cap="flat" cmpd="sng" algn="ctr">
                      <a:noFill/>
                      <a:prstDash val="sysDot"/>
                      <a:round/>
                      <a:headEnd w="med" len="med"/>
                      <a:tailEnd w="med" len="med"/>
                    </a:lnR>
                    <a:lnT w="3175" cap="flat" cmpd="sng" algn="ctr">
                      <a:noFill/>
                      <a:prstDash val="sysDot"/>
                      <a:round/>
                      <a:headEnd w="med" len="med"/>
                      <a:tailEnd w="med" len="med"/>
                    </a:lnT>
                    <a:lnB w="3175" cap="flat" cmpd="sng" algn="ctr">
                      <a:solidFill>
                        <a:schemeClr val="bg1">
                          <a:lumMod val="85000"/>
                        </a:schemeClr>
                      </a:solidFill>
                      <a:prstDash val="solid"/>
                      <a:round/>
                      <a:headEnd w="med" len="med"/>
                      <a:tailEnd w="med" len="med"/>
                    </a:lnB>
                    <a:noFill/>
                  </a:tcPr>
                </a:tc>
                <a:extLst>
                  <a:ext uri="{0D108BD9-81ED-4DB2-BD59-A6C34878D82A}">
                    <a16:rowId xmlns:a16="http://schemas.microsoft.com/office/drawing/2014/main" val="10000"/>
                  </a:ext>
                </a:extLst>
              </a:tr>
            </a:tbl>
          </a:graphicData>
        </a:graphic>
      </p:graphicFrame>
      <p:sp>
        <p:nvSpPr>
          <p:cNvPr id="5" name="제목 개체 틀 9"/>
          <p:cNvSpPr>
            <a:spLocks noGrp="1"/>
          </p:cNvSpPr>
          <p:nvPr>
            <p:ph type="title" hasCustomPrompt="1"/>
          </p:nvPr>
        </p:nvSpPr>
        <p:spPr>
          <a:xfrm>
            <a:off x="452672" y="371730"/>
            <a:ext cx="11425269" cy="611352"/>
          </a:xfrm>
          <a:prstGeom prst="rect">
            <a:avLst/>
          </a:prstGeom>
        </p:spPr>
        <p:txBody>
          <a:bodyPr vert="horz" lIns="91440" tIns="45720" rIns="91440" bIns="45720" anchor="ctr">
            <a:noAutofit/>
          </a:bodyPr>
          <a:lstStyle>
            <a:lvl1pPr>
              <a:defRPr sz="2800">
                <a:solidFill>
                  <a:schemeClr val="tx1"/>
                </a:solidFill>
              </a:defRPr>
            </a:lvl1pPr>
          </a:lstStyle>
          <a:p>
            <a:pPr lvl="0">
              <a:defRPr/>
            </a:pPr>
            <a:r>
              <a:rPr lang="ko-KR" altLang="en-US"/>
              <a:t>자유양식 페이지</a:t>
            </a:r>
          </a:p>
        </p:txBody>
      </p:sp>
    </p:spTree>
  </p:cSld>
  <p:clrMapOvr>
    <a:masterClrMapping/>
  </p:clrMapOvr>
  <p:transition/>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사용자 지정 레이아웃"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anchor="ctr">
            <a:noAutofit/>
          </a:bodyPr>
          <a:lstStyle>
            <a:lvl1pPr algn="ctr">
              <a:defRPr sz="2800" baseline="0">
                <a:solidFill>
                  <a:schemeClr val="tx1"/>
                </a:solidFill>
              </a:defRPr>
            </a:lvl1pPr>
          </a:lstStyle>
          <a:p>
            <a:pPr lvl="0">
              <a:defRPr/>
            </a:pPr>
            <a:r>
              <a:rPr lang="ko-KR" altLang="en-US"/>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defRPr/>
            </a:pPr>
            <a:r>
              <a:rPr lang="ko-KR" altLang="en-US"/>
              <a:t>메뉴 그룹 하위 </a:t>
            </a:r>
            <a:r>
              <a:rPr lang="en-US" altLang="ko-KR"/>
              <a:t>Depth</a:t>
            </a:r>
            <a:r>
              <a:rPr lang="ko-KR" altLang="en-US"/>
              <a:t>에 대한 개략적인 수록내용 서술</a:t>
            </a:r>
            <a:r>
              <a:rPr lang="en-US" altLang="ko-KR"/>
              <a:t>.</a:t>
            </a:r>
            <a:endParaRPr lang="ko-KR"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escriptio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5"/>
                    </a:ext>
                  </a:extLst>
                </a:gridCol>
                <a:gridCol w="623991">
                  <a:extLst>
                    <a:ext uri="{9D8B030D-6E8A-4147-A177-3AD203B41FA5}">
                      <a16:colId xmlns:a16="http://schemas.microsoft.com/office/drawing/2014/main" val="20006"/>
                    </a:ext>
                  </a:extLst>
                </a:gridCol>
              </a:tblGrid>
              <a:tr h="0">
                <a:tc>
                  <a:txBody>
                    <a:bodyPr/>
                    <a:lstStyle/>
                    <a:p>
                      <a:pPr marL="0" marR="0" indent="0" algn="l" defTabSz="914400" rtl="0" eaLnBrk="1" latinLnBrk="1" hangingPunct="1">
                        <a:lnSpc>
                          <a:spcPct val="100000"/>
                        </a:lnSpc>
                        <a:spcBef>
                          <a:spcPts val="0"/>
                        </a:spcBef>
                        <a:spcAft>
                          <a:spcPts val="0"/>
                        </a:spcAft>
                        <a:buClrTx/>
                        <a:buFontTx/>
                        <a:buNone/>
                        <a:defRPr/>
                      </a:pPr>
                      <a:r>
                        <a:rPr lang="en-US" altLang="ko-KR" sz="1000" baseline="0">
                          <a:solidFill>
                            <a:schemeClr val="tx1"/>
                          </a:solidFill>
                          <a:latin typeface="+mn-ea"/>
                          <a:ea typeface="+mn-ea"/>
                          <a:cs typeface="+mn-cs"/>
                        </a:rPr>
                        <a:t>Page Title.</a:t>
                      </a:r>
                      <a:endParaRPr lang="ko-KR" altLang="en-US" sz="1000">
                        <a:solidFill>
                          <a:schemeClr val="tx1"/>
                        </a:solidFill>
                        <a:latin typeface="+mn-ea"/>
                        <a:ea typeface="+mn-ea"/>
                        <a:cs typeface="+mn-cs"/>
                      </a:endParaRPr>
                    </a:p>
                  </a:txBody>
                  <a:tcPr marL="121920" marR="121920" marT="60960" marB="60960" anchor="ctr">
                    <a:lnB w="3175" cap="flat" cmpd="sng" algn="ctr">
                      <a:solidFill>
                        <a:schemeClr val="bg1">
                          <a:lumMod val="85000"/>
                        </a:schemeClr>
                      </a:solidFill>
                      <a:prstDash val="solid"/>
                      <a:round/>
                      <a:headEnd w="med" len="med"/>
                      <a:tailEnd w="med" len="med"/>
                    </a:lnB>
                    <a:solidFill>
                      <a:schemeClr val="bg1">
                        <a:lumMod val="95000"/>
                      </a:schemeClr>
                    </a:solidFill>
                  </a:tcPr>
                </a:tc>
                <a:tc>
                  <a:txBody>
                    <a:bodyPr/>
                    <a:lstStyle/>
                    <a:p>
                      <a:pPr latinLnBrk="1">
                        <a:defRPr/>
                      </a:pPr>
                      <a:endParaRPr lang="ko-KR" altLang="en-US" sz="1000">
                        <a:solidFill>
                          <a:schemeClr val="tx1"/>
                        </a:solidFill>
                        <a:latin typeface="+mn-ea"/>
                        <a:ea typeface="+mn-ea"/>
                        <a:cs typeface="+mn-cs"/>
                      </a:endParaRPr>
                    </a:p>
                  </a:txBody>
                  <a:tcPr marL="121920" marR="121920" marT="60960" marB="60960" anchor="ctr">
                    <a:lnB w="3175" cap="flat" cmpd="sng" algn="ctr">
                      <a:solidFill>
                        <a:schemeClr val="bg1">
                          <a:lumMod val="85000"/>
                        </a:schemeClr>
                      </a:solidFill>
                      <a:prstDash val="solid"/>
                      <a:round/>
                      <a:headEnd w="med" len="med"/>
                      <a:tailEnd w="med" len="med"/>
                    </a:lnB>
                    <a:noFill/>
                  </a:tcPr>
                </a:tc>
                <a:tc>
                  <a:txBody>
                    <a:bodyPr/>
                    <a:lstStyle/>
                    <a:p>
                      <a:pPr marL="0" marR="0" indent="0" algn="l" defTabSz="914400" rtl="0" eaLnBrk="1" latinLnBrk="1" hangingPunct="1">
                        <a:lnSpc>
                          <a:spcPct val="100000"/>
                        </a:lnSpc>
                        <a:spcBef>
                          <a:spcPts val="0"/>
                        </a:spcBef>
                        <a:spcAft>
                          <a:spcPts val="0"/>
                        </a:spcAft>
                        <a:buClrTx/>
                        <a:buFontTx/>
                        <a:buNone/>
                        <a:defRPr/>
                      </a:pPr>
                      <a:r>
                        <a:rPr lang="en-US" altLang="ko-KR" sz="1000" baseline="0">
                          <a:solidFill>
                            <a:schemeClr val="tx1"/>
                          </a:solidFill>
                          <a:latin typeface="+mn-ea"/>
                          <a:ea typeface="+mn-ea"/>
                          <a:cs typeface="+mn-cs"/>
                        </a:rPr>
                        <a:t>Group Title.</a:t>
                      </a:r>
                      <a:endParaRPr lang="ko-KR" altLang="en-US" sz="1000">
                        <a:solidFill>
                          <a:schemeClr val="tx1"/>
                        </a:solidFill>
                        <a:latin typeface="+mn-ea"/>
                        <a:ea typeface="+mn-ea"/>
                        <a:cs typeface="+mn-cs"/>
                      </a:endParaRPr>
                    </a:p>
                  </a:txBody>
                  <a:tcPr marL="121920" marR="121920" marT="60960" marB="60960" anchor="ctr">
                    <a:lnB w="3175" cap="flat" cmpd="sng" algn="ctr">
                      <a:solidFill>
                        <a:schemeClr val="bg1">
                          <a:lumMod val="85000"/>
                        </a:schemeClr>
                      </a:solidFill>
                      <a:prstDash val="solid"/>
                      <a:round/>
                      <a:headEnd w="med" len="med"/>
                      <a:tailEnd w="med" len="med"/>
                    </a:lnB>
                    <a:solidFill>
                      <a:schemeClr val="bg1">
                        <a:lumMod val="95000"/>
                      </a:schemeClr>
                    </a:solidFill>
                  </a:tcPr>
                </a:tc>
                <a:tc>
                  <a:txBody>
                    <a:bodyPr/>
                    <a:lstStyle/>
                    <a:p>
                      <a:pPr latinLnBrk="1">
                        <a:defRPr/>
                      </a:pPr>
                      <a:endParaRPr lang="ko-KR" altLang="en-US" sz="1000">
                        <a:solidFill>
                          <a:schemeClr val="tx1"/>
                        </a:solidFill>
                        <a:latin typeface="+mn-ea"/>
                        <a:ea typeface="+mn-ea"/>
                        <a:cs typeface="+mn-cs"/>
                      </a:endParaRPr>
                    </a:p>
                  </a:txBody>
                  <a:tcPr marL="121920" marR="121920" marT="60960" marB="60960" anchor="ctr">
                    <a:lnR w="3175" cap="flat" cmpd="sng" algn="ctr">
                      <a:solidFill>
                        <a:schemeClr val="bg1">
                          <a:lumMod val="85000"/>
                        </a:schemeClr>
                      </a:solidFill>
                      <a:prstDash val="solid"/>
                      <a:round/>
                      <a:headEnd w="med" len="med"/>
                      <a:tailEnd w="med" len="med"/>
                    </a:lnR>
                    <a:lnB w="3175" cap="flat" cmpd="sng" algn="ctr">
                      <a:solidFill>
                        <a:schemeClr val="bg1">
                          <a:lumMod val="85000"/>
                        </a:schemeClr>
                      </a:solidFill>
                      <a:prstDash val="solid"/>
                      <a:round/>
                      <a:headEnd w="med" len="med"/>
                      <a:tailEnd w="med" len="med"/>
                    </a:lnB>
                    <a:noFill/>
                  </a:tcPr>
                </a:tc>
                <a:tc>
                  <a:txBody>
                    <a:bodyPr/>
                    <a:lstStyle/>
                    <a:p>
                      <a:pPr marL="0" marR="0" indent="0" algn="l" defTabSz="914400" rtl="0" eaLnBrk="1" latinLnBrk="1" hangingPunct="1">
                        <a:lnSpc>
                          <a:spcPct val="100000"/>
                        </a:lnSpc>
                        <a:spcBef>
                          <a:spcPts val="0"/>
                        </a:spcBef>
                        <a:spcAft>
                          <a:spcPts val="0"/>
                        </a:spcAft>
                        <a:buClrTx/>
                        <a:buFontTx/>
                        <a:buNone/>
                        <a:defRPr/>
                      </a:pPr>
                      <a:r>
                        <a:rPr lang="en-US" altLang="ko-KR" sz="1000" b="1">
                          <a:solidFill>
                            <a:schemeClr val="tx1"/>
                          </a:solidFill>
                          <a:latin typeface="+mn-ea"/>
                          <a:ea typeface="+mn-ea"/>
                          <a:cs typeface="+mn-cs"/>
                        </a:rPr>
                        <a:t>Description.</a:t>
                      </a:r>
                      <a:endParaRPr lang="ko-KR" altLang="en-US" sz="1000" b="1">
                        <a:solidFill>
                          <a:schemeClr val="tx1"/>
                        </a:solidFill>
                        <a:latin typeface="+mn-ea"/>
                        <a:ea typeface="+mn-ea"/>
                        <a:cs typeface="+mn-cs"/>
                      </a:endParaRPr>
                    </a:p>
                  </a:txBody>
                  <a:tcPr marL="121920" marR="121920" marT="60960" marB="60960" anchor="ctr">
                    <a:lnL w="3175" cap="flat" cmpd="sng" algn="ctr">
                      <a:solidFill>
                        <a:schemeClr val="bg1">
                          <a:lumMod val="85000"/>
                        </a:schemeClr>
                      </a:solidFill>
                      <a:prstDash val="solid"/>
                      <a:round/>
                      <a:headEnd w="med" len="med"/>
                      <a:tailEnd w="med" len="med"/>
                    </a:lnL>
                    <a:lnB w="3175" cap="flat" cmpd="sng" algn="ctr">
                      <a:solidFill>
                        <a:schemeClr val="bg1">
                          <a:lumMod val="85000"/>
                        </a:schemeClr>
                      </a:solidFill>
                      <a:prstDash val="solid"/>
                      <a:round/>
                      <a:headEnd w="med" len="med"/>
                      <a:tailEnd w="med" len="med"/>
                    </a:lnB>
                    <a:solidFill>
                      <a:schemeClr val="bg1">
                        <a:lumMod val="95000"/>
                      </a:schemeClr>
                    </a:solidFill>
                  </a:tcPr>
                </a:tc>
                <a:tc>
                  <a:txBody>
                    <a:bodyPr/>
                    <a:lstStyle/>
                    <a:p>
                      <a:pPr marL="0" marR="0" indent="0" algn="l" defTabSz="914400" rtl="0" eaLnBrk="1" latinLnBrk="1" hangingPunct="1">
                        <a:lnSpc>
                          <a:spcPct val="100000"/>
                        </a:lnSpc>
                        <a:spcBef>
                          <a:spcPts val="0"/>
                        </a:spcBef>
                        <a:spcAft>
                          <a:spcPts val="0"/>
                        </a:spcAft>
                        <a:buClrTx/>
                        <a:buFontTx/>
                        <a:buNone/>
                        <a:defRPr/>
                      </a:pPr>
                      <a:r>
                        <a:rPr lang="en-US" altLang="ko-KR" sz="1000">
                          <a:solidFill>
                            <a:schemeClr val="tx1"/>
                          </a:solidFill>
                          <a:latin typeface="+mn-ea"/>
                          <a:ea typeface="+mn-ea"/>
                          <a:cs typeface="+mn-cs"/>
                        </a:rPr>
                        <a:t>Page.</a:t>
                      </a:r>
                      <a:endParaRPr lang="ko-KR" altLang="en-US" sz="1000">
                        <a:solidFill>
                          <a:schemeClr val="tx1"/>
                        </a:solidFill>
                        <a:latin typeface="+mn-ea"/>
                        <a:ea typeface="+mn-ea"/>
                        <a:cs typeface="+mn-cs"/>
                      </a:endParaRPr>
                    </a:p>
                  </a:txBody>
                  <a:tcPr marL="121920" marR="121920" marT="60960" marB="60960" anchor="ctr">
                    <a:lnB w="3175" cap="flat" cmpd="sng" algn="ctr">
                      <a:solidFill>
                        <a:schemeClr val="bg1">
                          <a:lumMod val="85000"/>
                        </a:schemeClr>
                      </a:solidFill>
                      <a:prstDash val="solid"/>
                      <a:round/>
                      <a:headEnd w="med" len="med"/>
                      <a:tailEnd w="med" len="med"/>
                    </a:lnB>
                    <a:solidFill>
                      <a:schemeClr val="bg1">
                        <a:lumMod val="95000"/>
                      </a:schemeClr>
                    </a:solidFill>
                  </a:tcPr>
                </a:tc>
                <a:tc>
                  <a:txBody>
                    <a:bodyPr/>
                    <a:lstStyle/>
                    <a:p>
                      <a:pPr marL="0" marR="0" indent="0" algn="r" defTabSz="914400" rtl="0" eaLnBrk="1" latinLnBrk="1" hangingPunct="1">
                        <a:lnSpc>
                          <a:spcPct val="100000"/>
                        </a:lnSpc>
                        <a:spcBef>
                          <a:spcPts val="0"/>
                        </a:spcBef>
                        <a:spcAft>
                          <a:spcPts val="0"/>
                        </a:spcAft>
                        <a:buClrTx/>
                        <a:buFontTx/>
                        <a:buNone/>
                        <a:defRPr/>
                      </a:pPr>
                      <a:endParaRPr lang="ko-KR" altLang="en-US" sz="1200">
                        <a:solidFill>
                          <a:schemeClr val="tx1"/>
                        </a:solidFill>
                        <a:latin typeface="+mn-ea"/>
                        <a:ea typeface="+mn-ea"/>
                        <a:cs typeface="+mn-cs"/>
                      </a:endParaRPr>
                    </a:p>
                  </a:txBody>
                  <a:tcPr marL="121920" marR="121920" marT="60960" marB="60960" anchor="ctr">
                    <a:lnB w="3175" cap="flat" cmpd="sng" algn="ctr">
                      <a:solidFill>
                        <a:schemeClr val="bg1">
                          <a:lumMod val="85000"/>
                        </a:schemeClr>
                      </a:solidFill>
                      <a:prstDash val="solid"/>
                      <a:round/>
                      <a:headEnd w="med" len="med"/>
                      <a:tailEnd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latinLnBrk="1" hangingPunct="1">
                        <a:lnSpc>
                          <a:spcPct val="100000"/>
                        </a:lnSpc>
                        <a:spcBef>
                          <a:spcPts val="0"/>
                        </a:spcBef>
                        <a:spcAft>
                          <a:spcPts val="0"/>
                        </a:spcAft>
                        <a:buClrTx/>
                        <a:buFontTx/>
                        <a:buNone/>
                        <a:defRPr/>
                      </a:pPr>
                      <a:endParaRPr lang="ko-KR" altLang="en-US" sz="900">
                        <a:solidFill>
                          <a:schemeClr val="tx1"/>
                        </a:solidFill>
                        <a:latin typeface="+mn-ea"/>
                        <a:ea typeface="+mn-ea"/>
                        <a:cs typeface="+mn-cs"/>
                      </a:endParaRPr>
                    </a:p>
                  </a:txBody>
                  <a:tcPr anchor="ctr">
                    <a:lnR w="3175" cap="flat" cmpd="sng" algn="ctr">
                      <a:solidFill>
                        <a:schemeClr val="bg1">
                          <a:lumMod val="85000"/>
                        </a:schemeClr>
                      </a:solidFill>
                      <a:prstDash val="solid"/>
                      <a:round/>
                      <a:headEnd w="med" len="med"/>
                      <a:tailEnd w="med" len="med"/>
                    </a:lnR>
                    <a:lnT w="3175" cap="flat" cmpd="sng" algn="ctr">
                      <a:solidFill>
                        <a:schemeClr val="bg1">
                          <a:lumMod val="85000"/>
                        </a:schemeClr>
                      </a:solidFill>
                      <a:prstDash val="solid"/>
                      <a:round/>
                      <a:headEnd w="med" len="med"/>
                      <a:tailEnd w="med" len="med"/>
                    </a:lnT>
                    <a:noFill/>
                  </a:tcPr>
                </a:tc>
                <a:tc hMerge="1">
                  <a:txBody>
                    <a:bodyPr/>
                    <a:lstStyle/>
                    <a:p>
                      <a:pPr latinLnBrk="1">
                        <a:defRPr/>
                      </a:pPr>
                      <a:endParaRPr lang="ko-KR" altLang="en-US" sz="900">
                        <a:solidFill>
                          <a:schemeClr val="tx1"/>
                        </a:solidFill>
                        <a:latin typeface="+mn-ea"/>
                        <a:ea typeface="+mn-ea"/>
                        <a:cs typeface="+mn-cs"/>
                      </a:endParaRPr>
                    </a:p>
                  </a:txBody>
                  <a:tcPr anchor="ctr">
                    <a:solidFill>
                      <a:schemeClr val="bg1">
                        <a:lumMod val="95000"/>
                      </a:schemeClr>
                    </a:solidFill>
                  </a:tcPr>
                </a:tc>
                <a:tc hMerge="1">
                  <a:txBody>
                    <a:bodyPr/>
                    <a:lstStyle/>
                    <a:p>
                      <a:pPr marL="0" marR="0" indent="0" algn="l" defTabSz="914400" rtl="0" eaLnBrk="1" latinLnBrk="1" hangingPunct="1">
                        <a:lnSpc>
                          <a:spcPct val="100000"/>
                        </a:lnSpc>
                        <a:spcBef>
                          <a:spcPts val="0"/>
                        </a:spcBef>
                        <a:spcAft>
                          <a:spcPts val="0"/>
                        </a:spcAft>
                        <a:buClrTx/>
                        <a:buFontTx/>
                        <a:buNone/>
                        <a:defRPr/>
                      </a:pPr>
                      <a:endParaRPr lang="ko-KR" altLang="en-US" sz="900">
                        <a:solidFill>
                          <a:schemeClr val="tx1"/>
                        </a:solidFill>
                        <a:latin typeface="+mn-ea"/>
                        <a:ea typeface="+mn-ea"/>
                        <a:cs typeface="+mn-cs"/>
                      </a:endParaRPr>
                    </a:p>
                  </a:txBody>
                  <a:tcPr anchor="ctr">
                    <a:solidFill>
                      <a:schemeClr val="bg1">
                        <a:lumMod val="95000"/>
                      </a:schemeClr>
                    </a:solidFill>
                  </a:tcPr>
                </a:tc>
                <a:tc hMerge="1">
                  <a:txBody>
                    <a:bodyPr/>
                    <a:lstStyle/>
                    <a:p>
                      <a:pPr latinLnBrk="1">
                        <a:defRPr/>
                      </a:pPr>
                      <a:endParaRPr lang="ko-KR" altLang="en-US" sz="900">
                        <a:solidFill>
                          <a:schemeClr val="tx1"/>
                        </a:solidFill>
                        <a:latin typeface="+mn-ea"/>
                        <a:ea typeface="+mn-ea"/>
                        <a:cs typeface="+mn-cs"/>
                      </a:endParaRPr>
                    </a:p>
                  </a:txBody>
                  <a:tcPr anchor="ctr">
                    <a:solidFill>
                      <a:schemeClr val="bg1">
                        <a:lumMod val="95000"/>
                      </a:schemeClr>
                    </a:solidFill>
                  </a:tcPr>
                </a:tc>
                <a:tc gridSpan="3">
                  <a:txBody>
                    <a:bodyPr/>
                    <a:lstStyle/>
                    <a:p>
                      <a:pPr marL="0" marR="0" indent="0" algn="l" defTabSz="914400" rtl="0" eaLnBrk="1" latinLnBrk="1" hangingPunct="1">
                        <a:lnSpc>
                          <a:spcPct val="100000"/>
                        </a:lnSpc>
                        <a:spcBef>
                          <a:spcPts val="0"/>
                        </a:spcBef>
                        <a:spcAft>
                          <a:spcPts val="0"/>
                        </a:spcAft>
                        <a:buClrTx/>
                        <a:buFontTx/>
                        <a:buNone/>
                        <a:defRPr/>
                      </a:pPr>
                      <a:endParaRPr lang="ko-KR" altLang="en-US" sz="1200">
                        <a:solidFill>
                          <a:schemeClr val="tx1"/>
                        </a:solidFill>
                        <a:latin typeface="+mn-ea"/>
                        <a:ea typeface="+mn-ea"/>
                        <a:cs typeface="+mn-cs"/>
                      </a:endParaRPr>
                    </a:p>
                  </a:txBody>
                  <a:tcPr marL="121920" marR="121920" marT="60960" marB="60960" anchor="ctr">
                    <a:lnL w="3175" cap="flat" cmpd="sng" algn="ctr">
                      <a:solidFill>
                        <a:schemeClr val="bg1">
                          <a:lumMod val="85000"/>
                        </a:schemeClr>
                      </a:solidFill>
                      <a:prstDash val="solid"/>
                      <a:round/>
                      <a:headEnd w="med" len="med"/>
                      <a:tailEnd w="med" len="med"/>
                    </a:lnL>
                    <a:lnT w="3175" cap="flat" cmpd="sng" algn="ctr">
                      <a:solidFill>
                        <a:schemeClr val="bg1">
                          <a:lumMod val="85000"/>
                        </a:schemeClr>
                      </a:solidFill>
                      <a:prstDash val="solid"/>
                      <a:round/>
                      <a:headEnd w="med" len="med"/>
                      <a:tailEnd w="med" len="med"/>
                    </a:lnT>
                    <a:noFill/>
                  </a:tcPr>
                </a:tc>
                <a:tc hMerge="1">
                  <a:txBody>
                    <a:bodyPr/>
                    <a:lstStyle/>
                    <a:p>
                      <a:pPr marL="0" marR="0" indent="0" algn="l" defTabSz="914400" rtl="0" eaLnBrk="1" latinLnBrk="1" hangingPunct="1">
                        <a:lnSpc>
                          <a:spcPct val="100000"/>
                        </a:lnSpc>
                        <a:spcBef>
                          <a:spcPts val="0"/>
                        </a:spcBef>
                        <a:spcAft>
                          <a:spcPts val="0"/>
                        </a:spcAft>
                        <a:buClrTx/>
                        <a:buFontTx/>
                        <a:buNone/>
                        <a:defRPr/>
                      </a:pPr>
                      <a:endParaRPr lang="ko-KR" altLang="en-US" sz="900">
                        <a:solidFill>
                          <a:schemeClr val="tx1"/>
                        </a:solidFill>
                        <a:latin typeface="+mn-ea"/>
                        <a:ea typeface="+mn-ea"/>
                        <a:cs typeface="+mn-cs"/>
                      </a:endParaRPr>
                    </a:p>
                  </a:txBody>
                  <a:tcPr anchor="ctr">
                    <a:solidFill>
                      <a:schemeClr val="bg1">
                        <a:lumMod val="95000"/>
                      </a:schemeClr>
                    </a:solidFill>
                  </a:tcPr>
                </a:tc>
                <a:tc hMerge="1">
                  <a:txBody>
                    <a:bodyPr/>
                    <a:lstStyle/>
                    <a:p>
                      <a:pPr marL="0" marR="0" indent="0" algn="l" defTabSz="914400" rtl="0" eaLnBrk="1" latinLnBrk="1" hangingPunct="1">
                        <a:lnSpc>
                          <a:spcPct val="100000"/>
                        </a:lnSpc>
                        <a:spcBef>
                          <a:spcPts val="0"/>
                        </a:spcBef>
                        <a:spcAft>
                          <a:spcPts val="0"/>
                        </a:spcAft>
                        <a:buClrTx/>
                        <a:buFontTx/>
                        <a:buNone/>
                        <a:defRPr/>
                      </a:pPr>
                      <a:endParaRPr lang="ko-KR" altLang="en-US" sz="900">
                        <a:solidFill>
                          <a:schemeClr val="tx1"/>
                        </a:solidFill>
                        <a:latin typeface="+mn-ea"/>
                        <a:ea typeface="+mn-ea"/>
                        <a:cs typeface="+mn-cs"/>
                      </a:endParaRPr>
                    </a:p>
                  </a:txBody>
                  <a:tcPr anchor="c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defRPr/>
            </a:pPr>
            <a:r>
              <a:rPr lang="ko-KR" altLang="en-US"/>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defRPr/>
            </a:pPr>
            <a:r>
              <a:rPr lang="ko-KR" altLang="en-US"/>
              <a:t>그룹 타이틀 명 작성</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Office 테마">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Lst>
  <p:transition/>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2" descr="아트인사이트 – [오피니언] 영화관에 가고싶어서 쓰는 글 [영화]"/>
          <p:cNvPicPr>
            <a:picLocks noChangeAspect="1" noChangeArrowheads="1"/>
          </p:cNvPicPr>
          <p:nvPr/>
        </p:nvPicPr>
        <p:blipFill rotWithShape="1">
          <a:blip r:embed="rId2"/>
          <a:srcRect l="3840" t="230" r="3400" b="-230"/>
          <a:stretch>
            <a:fillRect/>
          </a:stretch>
        </p:blipFill>
        <p:spPr>
          <a:xfrm>
            <a:off x="0" y="0"/>
            <a:ext cx="12288688" cy="6885384"/>
          </a:xfrm>
          <a:prstGeom prst="rect">
            <a:avLst/>
          </a:prstGeom>
          <a:noFill/>
          <a:ln/>
        </p:spPr>
      </p:pic>
      <p:sp>
        <p:nvSpPr>
          <p:cNvPr id="6" name="직사각형 5"/>
          <p:cNvSpPr/>
          <p:nvPr/>
        </p:nvSpPr>
        <p:spPr>
          <a:xfrm>
            <a:off x="0" y="0"/>
            <a:ext cx="12288688" cy="6858000"/>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텍스트 개체 틀 3"/>
          <p:cNvSpPr>
            <a:spLocks noGrp="1"/>
          </p:cNvSpPr>
          <p:nvPr>
            <p:ph type="body" sz="quarter" idx="11"/>
          </p:nvPr>
        </p:nvSpPr>
        <p:spPr>
          <a:xfrm>
            <a:off x="4467269" y="6525344"/>
            <a:ext cx="3329469" cy="221025"/>
          </a:xfrm>
        </p:spPr>
        <p:txBody>
          <a:bodyPr/>
          <a:lstStyle/>
          <a:p>
            <a:pPr algn="ctr">
              <a:defRPr/>
            </a:pPr>
            <a:r>
              <a:rPr lang="en-US" altLang="ko-KR" sz="1200" b="1" dirty="0">
                <a:solidFill>
                  <a:schemeClr val="tx1"/>
                </a:solidFill>
              </a:rPr>
              <a:t>2023.03.27</a:t>
            </a:r>
          </a:p>
        </p:txBody>
      </p:sp>
      <p:sp>
        <p:nvSpPr>
          <p:cNvPr id="5" name="텍스트 개체 틀 4"/>
          <p:cNvSpPr>
            <a:spLocks noGrp="1"/>
          </p:cNvSpPr>
          <p:nvPr>
            <p:ph type="body" sz="quarter" idx="4294967295"/>
          </p:nvPr>
        </p:nvSpPr>
        <p:spPr>
          <a:xfrm>
            <a:off x="9624392" y="5253137"/>
            <a:ext cx="901700" cy="192087"/>
          </a:xfrm>
          <a:prstGeom prst="rect">
            <a:avLst/>
          </a:prstGeom>
        </p:spPr>
        <p:txBody>
          <a:bodyPr/>
          <a:lstStyle/>
          <a:p>
            <a:pPr lvl="0">
              <a:defRPr/>
            </a:pPr>
            <a:r>
              <a:rPr lang="ko-KR" altLang="en-US" sz="1400" dirty="0">
                <a:latin typeface="더잠실 OTF 3 Regular" panose="00000500000000000000" pitchFamily="50" charset="-127"/>
                <a:ea typeface="더잠실 OTF 3 Regular" panose="00000500000000000000" pitchFamily="50" charset="-127"/>
              </a:rPr>
              <a:t>전 장 훈</a:t>
            </a:r>
          </a:p>
        </p:txBody>
      </p:sp>
      <p:sp>
        <p:nvSpPr>
          <p:cNvPr id="2" name="제목 1"/>
          <p:cNvSpPr>
            <a:spLocks noGrp="1"/>
          </p:cNvSpPr>
          <p:nvPr>
            <p:ph type="title" idx="4294967295"/>
          </p:nvPr>
        </p:nvSpPr>
        <p:spPr>
          <a:xfrm>
            <a:off x="419384" y="2348880"/>
            <a:ext cx="11425237" cy="1485842"/>
          </a:xfrm>
          <a:prstGeom prst="rect">
            <a:avLst/>
          </a:prstGeom>
        </p:spPr>
        <p:txBody>
          <a:bodyPr/>
          <a:lstStyle/>
          <a:p>
            <a:pPr algn="ctr">
              <a:defRPr/>
            </a:pPr>
            <a:r>
              <a:rPr lang="ko-KR" altLang="en-US" sz="4000" dirty="0">
                <a:latin typeface="HY헤드라인M" panose="02030600000101010101" pitchFamily="18" charset="-127"/>
                <a:ea typeface="HY헤드라인M" panose="02030600000101010101" pitchFamily="18" charset="-127"/>
              </a:rPr>
              <a:t>영화 좌석 예매 프로그램</a:t>
            </a:r>
            <a:r>
              <a:rPr lang="en-US" altLang="ko-KR" sz="4000" dirty="0">
                <a:latin typeface="HY헤드라인M" panose="02030600000101010101" pitchFamily="18" charset="-127"/>
                <a:ea typeface="HY헤드라인M" panose="02030600000101010101" pitchFamily="18" charset="-127"/>
              </a:rPr>
              <a:t/>
            </a:r>
            <a:br>
              <a:rPr lang="en-US" altLang="ko-KR" sz="4000" dirty="0">
                <a:latin typeface="HY헤드라인M" panose="02030600000101010101" pitchFamily="18" charset="-127"/>
                <a:ea typeface="HY헤드라인M" panose="02030600000101010101" pitchFamily="18" charset="-127"/>
              </a:rPr>
            </a:br>
            <a:r>
              <a:rPr lang="ko-KR" altLang="en-US" sz="4000" dirty="0">
                <a:latin typeface="HY헤드라인M" panose="02030600000101010101" pitchFamily="18" charset="-127"/>
                <a:ea typeface="HY헤드라인M" panose="02030600000101010101" pitchFamily="18" charset="-127"/>
              </a:rPr>
              <a:t>화면 설계서</a:t>
            </a:r>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아트인사이트 – [오피니언] 영화관에 가고싶어서 쓰는 글 [영화]"/>
          <p:cNvPicPr>
            <a:picLocks noChangeAspect="1" noChangeArrowheads="1"/>
          </p:cNvPicPr>
          <p:nvPr/>
        </p:nvPicPr>
        <p:blipFill rotWithShape="1">
          <a:blip r:embed="rId2"/>
          <a:srcRect l="3840" t="230" r="3400" b="-230"/>
          <a:stretch>
            <a:fillRect/>
          </a:stretch>
        </p:blipFill>
        <p:spPr>
          <a:xfrm>
            <a:off x="0" y="0"/>
            <a:ext cx="12288688" cy="6885384"/>
          </a:xfrm>
          <a:prstGeom prst="rect">
            <a:avLst/>
          </a:prstGeom>
          <a:noFill/>
          <a:ln/>
        </p:spPr>
      </p:pic>
      <p:sp>
        <p:nvSpPr>
          <p:cNvPr id="7" name="직사각형 5"/>
          <p:cNvSpPr/>
          <p:nvPr/>
        </p:nvSpPr>
        <p:spPr>
          <a:xfrm>
            <a:off x="0" y="0"/>
            <a:ext cx="12313368" cy="6858000"/>
          </a:xfrm>
          <a:prstGeom prst="rect">
            <a:avLst/>
          </a:prstGeom>
          <a:solidFill>
            <a:srgbClr val="BFBFBF">
              <a:alpha val="60000"/>
            </a:srgbClr>
          </a:solidFill>
          <a:ln w="25400" cap="flat" cmpd="sng" algn="ctr">
            <a:noFill/>
            <a:prstDash val="solid"/>
          </a:ln>
        </p:spPr>
        <p:txBody>
          <a:bodyPr anchor="ctr"/>
          <a:lstStyle/>
          <a:p>
            <a:pPr marL="0" indent="0" algn="ctr" defTabSz="914400" rtl="0" eaLnBrk="1" latinLnBrk="1" hangingPunct="1">
              <a:lnSpc>
                <a:spcPct val="100000"/>
              </a:lnSpc>
              <a:spcBef>
                <a:spcPct val="0"/>
              </a:spcBef>
              <a:spcAft>
                <a:spcPts val="0"/>
              </a:spcAft>
              <a:buNone/>
              <a:defRPr/>
            </a:pPr>
            <a:endParaRPr kumimoji="0" lang="ko-KR" altLang="en-US" sz="1800" b="0" i="0" u="none" strike="noStrike" kern="1200" cap="none" spc="0" normalizeH="0" baseline="0">
              <a:solidFill>
                <a:srgbClr val="FFFFFF"/>
              </a:solidFill>
              <a:latin typeface="맑은 고딕"/>
              <a:ea typeface="맑은 고딕"/>
              <a:cs typeface="맑은 고딕"/>
            </a:endParaRPr>
          </a:p>
        </p:txBody>
      </p:sp>
      <p:sp>
        <p:nvSpPr>
          <p:cNvPr id="2" name="제목 개체 틀 9"/>
          <p:cNvSpPr>
            <a:spLocks noGrp="1"/>
          </p:cNvSpPr>
          <p:nvPr>
            <p:ph type="title" hasCustomPrompt="1"/>
          </p:nvPr>
        </p:nvSpPr>
        <p:spPr/>
        <p:txBody>
          <a:bodyPr/>
          <a:lstStyle/>
          <a:p>
            <a:pPr>
              <a:defRPr/>
            </a:pPr>
            <a:r>
              <a:rPr lang="en-US" altLang="ko-KR" dirty="0">
                <a:latin typeface="HY헤드라인M" panose="02030600000101010101" pitchFamily="18" charset="-127"/>
                <a:ea typeface="HY헤드라인M" panose="02030600000101010101" pitchFamily="18" charset="-127"/>
              </a:rPr>
              <a:t>Main </a:t>
            </a:r>
            <a:r>
              <a:rPr lang="en-US" altLang="ko-KR" dirty="0" err="1">
                <a:latin typeface="HY헤드라인M" panose="02030600000101010101" pitchFamily="18" charset="-127"/>
                <a:ea typeface="HY헤드라인M" panose="02030600000101010101" pitchFamily="18" charset="-127"/>
              </a:rPr>
              <a:t>클래스</a:t>
            </a:r>
            <a:r>
              <a:rPr lang="en-US" altLang="ko-KR" dirty="0">
                <a:latin typeface="HY헤드라인M" panose="02030600000101010101" pitchFamily="18" charset="-127"/>
                <a:ea typeface="HY헤드라인M" panose="02030600000101010101" pitchFamily="18" charset="-127"/>
              </a:rPr>
              <a:t> ( 2 )</a:t>
            </a:r>
          </a:p>
        </p:txBody>
      </p:sp>
      <p:pic>
        <p:nvPicPr>
          <p:cNvPr id="14" name="그림 13"/>
          <p:cNvPicPr>
            <a:picLocks noChangeAspect="1"/>
          </p:cNvPicPr>
          <p:nvPr/>
        </p:nvPicPr>
        <p:blipFill rotWithShape="1">
          <a:blip r:embed="rId3"/>
          <a:stretch>
            <a:fillRect/>
          </a:stretch>
        </p:blipFill>
        <p:spPr>
          <a:xfrm>
            <a:off x="1175792" y="1412776"/>
            <a:ext cx="9840416" cy="4997086"/>
          </a:xfrm>
          <a:prstGeom prst="rect">
            <a:avLst/>
          </a:prstGeom>
          <a:ln>
            <a:solidFill>
              <a:schemeClr val="dk1"/>
            </a:solidFill>
          </a:ln>
        </p:spPr>
      </p:pic>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아트인사이트 – [오피니언] 영화관에 가고싶어서 쓰는 글 [영화]"/>
          <p:cNvPicPr>
            <a:picLocks noChangeAspect="1" noChangeArrowheads="1"/>
          </p:cNvPicPr>
          <p:nvPr/>
        </p:nvPicPr>
        <p:blipFill rotWithShape="1">
          <a:blip r:embed="rId2"/>
          <a:srcRect l="3840" t="230" r="3400" b="-230"/>
          <a:stretch>
            <a:fillRect/>
          </a:stretch>
        </p:blipFill>
        <p:spPr>
          <a:xfrm>
            <a:off x="0" y="0"/>
            <a:ext cx="12288688" cy="6885384"/>
          </a:xfrm>
          <a:prstGeom prst="rect">
            <a:avLst/>
          </a:prstGeom>
          <a:noFill/>
          <a:ln/>
        </p:spPr>
      </p:pic>
      <p:sp>
        <p:nvSpPr>
          <p:cNvPr id="7" name="직사각형 5"/>
          <p:cNvSpPr/>
          <p:nvPr/>
        </p:nvSpPr>
        <p:spPr>
          <a:xfrm>
            <a:off x="0" y="0"/>
            <a:ext cx="12313368" cy="6858000"/>
          </a:xfrm>
          <a:prstGeom prst="rect">
            <a:avLst/>
          </a:prstGeom>
          <a:solidFill>
            <a:srgbClr val="BFBFBF">
              <a:alpha val="60000"/>
            </a:srgbClr>
          </a:solidFill>
          <a:ln w="25400" cap="flat" cmpd="sng" algn="ctr">
            <a:noFill/>
            <a:prstDash val="solid"/>
          </a:ln>
        </p:spPr>
        <p:txBody>
          <a:bodyPr anchor="ctr"/>
          <a:lstStyle/>
          <a:p>
            <a:pPr marL="0" indent="0" algn="ctr" defTabSz="914400" rtl="0" eaLnBrk="1" latinLnBrk="1" hangingPunct="1">
              <a:lnSpc>
                <a:spcPct val="100000"/>
              </a:lnSpc>
              <a:spcBef>
                <a:spcPct val="0"/>
              </a:spcBef>
              <a:spcAft>
                <a:spcPts val="0"/>
              </a:spcAft>
              <a:buNone/>
              <a:defRPr/>
            </a:pPr>
            <a:endParaRPr kumimoji="0" lang="ko-KR" altLang="en-US" sz="1800" b="0" i="0" u="none" strike="noStrike" kern="1200" cap="none" spc="0" normalizeH="0" baseline="0">
              <a:solidFill>
                <a:srgbClr val="FFFFFF"/>
              </a:solidFill>
              <a:latin typeface="맑은 고딕"/>
              <a:ea typeface="맑은 고딕"/>
              <a:cs typeface="맑은 고딕"/>
            </a:endParaRPr>
          </a:p>
        </p:txBody>
      </p:sp>
      <p:sp>
        <p:nvSpPr>
          <p:cNvPr id="2" name="제목 개체 틀 9"/>
          <p:cNvSpPr>
            <a:spLocks noGrp="1"/>
          </p:cNvSpPr>
          <p:nvPr>
            <p:ph type="title" hasCustomPrompt="1"/>
          </p:nvPr>
        </p:nvSpPr>
        <p:spPr/>
        <p:txBody>
          <a:bodyPr/>
          <a:lstStyle/>
          <a:p>
            <a:pPr>
              <a:defRPr/>
            </a:pPr>
            <a:r>
              <a:rPr lang="en-US" altLang="ko-KR" dirty="0">
                <a:latin typeface="HY헤드라인M" panose="02030600000101010101" pitchFamily="18" charset="-127"/>
                <a:ea typeface="HY헤드라인M" panose="02030600000101010101" pitchFamily="18" charset="-127"/>
              </a:rPr>
              <a:t>Main </a:t>
            </a:r>
            <a:r>
              <a:rPr lang="en-US" altLang="ko-KR" dirty="0" err="1">
                <a:latin typeface="HY헤드라인M" panose="02030600000101010101" pitchFamily="18" charset="-127"/>
                <a:ea typeface="HY헤드라인M" panose="02030600000101010101" pitchFamily="18" charset="-127"/>
              </a:rPr>
              <a:t>클래스</a:t>
            </a:r>
            <a:r>
              <a:rPr lang="en-US" altLang="ko-KR" dirty="0">
                <a:latin typeface="HY헤드라인M" panose="02030600000101010101" pitchFamily="18" charset="-127"/>
                <a:ea typeface="HY헤드라인M" panose="02030600000101010101" pitchFamily="18" charset="-127"/>
              </a:rPr>
              <a:t> ( 3 )</a:t>
            </a:r>
          </a:p>
        </p:txBody>
      </p:sp>
      <p:pic>
        <p:nvPicPr>
          <p:cNvPr id="15" name="그림 14"/>
          <p:cNvPicPr>
            <a:picLocks noChangeAspect="1"/>
          </p:cNvPicPr>
          <p:nvPr/>
        </p:nvPicPr>
        <p:blipFill rotWithShape="1">
          <a:blip r:embed="rId3"/>
          <a:stretch>
            <a:fillRect/>
          </a:stretch>
        </p:blipFill>
        <p:spPr>
          <a:xfrm>
            <a:off x="1430387" y="1015038"/>
            <a:ext cx="9331226" cy="5654321"/>
          </a:xfrm>
          <a:prstGeom prst="rect">
            <a:avLst/>
          </a:prstGeom>
          <a:ln>
            <a:solidFill>
              <a:schemeClr val="dk1"/>
            </a:solidFill>
          </a:ln>
        </p:spPr>
      </p:pic>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2" name="Picture 2" descr="아트인사이트 – [오피니언] 영화관에 가고싶어서 쓰는 글 [영화]"/>
          <p:cNvPicPr>
            <a:picLocks noChangeAspect="1" noChangeArrowheads="1"/>
          </p:cNvPicPr>
          <p:nvPr/>
        </p:nvPicPr>
        <p:blipFill rotWithShape="1">
          <a:blip r:embed="rId2"/>
          <a:srcRect l="3840" t="230" r="3400" b="-230"/>
          <a:stretch>
            <a:fillRect/>
          </a:stretch>
        </p:blipFill>
        <p:spPr>
          <a:xfrm>
            <a:off x="0" y="0"/>
            <a:ext cx="12288688" cy="6885384"/>
          </a:xfrm>
          <a:prstGeom prst="rect">
            <a:avLst/>
          </a:prstGeom>
          <a:noFill/>
          <a:ln/>
        </p:spPr>
      </p:pic>
      <p:sp>
        <p:nvSpPr>
          <p:cNvPr id="201" name="직사각형 5"/>
          <p:cNvSpPr/>
          <p:nvPr/>
        </p:nvSpPr>
        <p:spPr>
          <a:xfrm>
            <a:off x="0" y="0"/>
            <a:ext cx="12313368" cy="6858000"/>
          </a:xfrm>
          <a:prstGeom prst="rect">
            <a:avLst/>
          </a:prstGeom>
          <a:solidFill>
            <a:srgbClr val="BFBFBF">
              <a:alpha val="60000"/>
            </a:srgbClr>
          </a:solidFill>
          <a:ln w="25400" cap="flat" cmpd="sng" algn="ctr">
            <a:noFill/>
            <a:prstDash val="solid"/>
          </a:ln>
        </p:spPr>
        <p:txBody>
          <a:bodyPr anchor="ctr"/>
          <a:lstStyle/>
          <a:p>
            <a:pPr marL="0" indent="0" algn="ctr" defTabSz="914400" rtl="0" eaLnBrk="1" latinLnBrk="1" hangingPunct="1">
              <a:lnSpc>
                <a:spcPct val="100000"/>
              </a:lnSpc>
              <a:spcBef>
                <a:spcPct val="0"/>
              </a:spcBef>
              <a:spcAft>
                <a:spcPts val="0"/>
              </a:spcAft>
              <a:buNone/>
              <a:defRPr/>
            </a:pPr>
            <a:endParaRPr kumimoji="0" lang="ko-KR" altLang="en-US" sz="1800" b="0" i="0" u="none" strike="noStrike" kern="1200" cap="none" spc="0" normalizeH="0" baseline="0">
              <a:solidFill>
                <a:srgbClr val="FFFFFF"/>
              </a:solidFill>
              <a:latin typeface="맑은 고딕"/>
              <a:ea typeface="맑은 고딕"/>
              <a:cs typeface="맑은 고딕"/>
            </a:endParaRPr>
          </a:p>
        </p:txBody>
      </p:sp>
      <p:sp>
        <p:nvSpPr>
          <p:cNvPr id="2" name="제목 1"/>
          <p:cNvSpPr>
            <a:spLocks noGrp="1"/>
          </p:cNvSpPr>
          <p:nvPr>
            <p:ph type="title"/>
          </p:nvPr>
        </p:nvSpPr>
        <p:spPr/>
        <p:txBody>
          <a:bodyPr/>
          <a:lstStyle/>
          <a:p>
            <a:pPr lvl="0">
              <a:defRPr/>
            </a:pPr>
            <a:r>
              <a:rPr lang="en-US" altLang="ko-KR" dirty="0">
                <a:latin typeface="HY헤드라인M" panose="02030600000101010101" pitchFamily="18" charset="-127"/>
                <a:ea typeface="HY헤드라인M" panose="02030600000101010101" pitchFamily="18" charset="-127"/>
              </a:rPr>
              <a:t>User flow</a:t>
            </a:r>
            <a:endParaRPr lang="ko-KR" altLang="en-US" dirty="0">
              <a:latin typeface="HY헤드라인M" panose="02030600000101010101" pitchFamily="18" charset="-127"/>
              <a:ea typeface="HY헤드라인M" panose="02030600000101010101" pitchFamily="18" charset="-127"/>
            </a:endParaRPr>
          </a:p>
        </p:txBody>
      </p:sp>
      <p:sp>
        <p:nvSpPr>
          <p:cNvPr id="6" name="순서도: 수행의 시작/종료 5"/>
          <p:cNvSpPr/>
          <p:nvPr/>
        </p:nvSpPr>
        <p:spPr>
          <a:xfrm>
            <a:off x="2644908" y="1343298"/>
            <a:ext cx="1665426" cy="405321"/>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100">
                <a:solidFill>
                  <a:schemeClr val="tx1"/>
                </a:solidFill>
                <a:latin typeface="HY견고딕" panose="02030600000101010101" pitchFamily="18" charset="-127"/>
                <a:ea typeface="HY견고딕" panose="02030600000101010101" pitchFamily="18" charset="-127"/>
              </a:rPr>
              <a:t>코드 실행</a:t>
            </a:r>
          </a:p>
        </p:txBody>
      </p:sp>
      <p:sp>
        <p:nvSpPr>
          <p:cNvPr id="7" name="순서도: 처리 6"/>
          <p:cNvSpPr/>
          <p:nvPr/>
        </p:nvSpPr>
        <p:spPr>
          <a:xfrm>
            <a:off x="2843497" y="2794780"/>
            <a:ext cx="1665426" cy="405321"/>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100">
                <a:solidFill>
                  <a:schemeClr val="tx1"/>
                </a:solidFill>
                <a:latin typeface="HY견고딕" panose="02030600000101010101" pitchFamily="18" charset="-127"/>
                <a:ea typeface="HY견고딕" panose="02030600000101010101" pitchFamily="18" charset="-127"/>
              </a:rPr>
              <a:t>영화 예매</a:t>
            </a:r>
          </a:p>
        </p:txBody>
      </p:sp>
      <p:sp>
        <p:nvSpPr>
          <p:cNvPr id="139" name="TextBox 138"/>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2</a:t>
            </a:fld>
            <a:endParaRPr lang="en-US" altLang="en-US" sz="900"/>
          </a:p>
        </p:txBody>
      </p:sp>
      <p:sp>
        <p:nvSpPr>
          <p:cNvPr id="141" name="순서도: 처리 6"/>
          <p:cNvSpPr/>
          <p:nvPr/>
        </p:nvSpPr>
        <p:spPr>
          <a:xfrm>
            <a:off x="2843497" y="4257303"/>
            <a:ext cx="1665426" cy="405321"/>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100">
                <a:solidFill>
                  <a:schemeClr val="tx1"/>
                </a:solidFill>
                <a:latin typeface="HY견고딕" panose="02030600000101010101" pitchFamily="18" charset="-127"/>
                <a:ea typeface="HY견고딕" panose="02030600000101010101" pitchFamily="18" charset="-127"/>
              </a:rPr>
              <a:t>관리자 모드</a:t>
            </a:r>
          </a:p>
        </p:txBody>
      </p:sp>
      <p:sp>
        <p:nvSpPr>
          <p:cNvPr id="142" name="순서도: 처리 6"/>
          <p:cNvSpPr/>
          <p:nvPr/>
        </p:nvSpPr>
        <p:spPr>
          <a:xfrm>
            <a:off x="2843497" y="3514860"/>
            <a:ext cx="1665426" cy="405321"/>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100">
                <a:solidFill>
                  <a:schemeClr val="tx1"/>
                </a:solidFill>
                <a:latin typeface="HY견고딕" panose="02030600000101010101" pitchFamily="18" charset="-127"/>
                <a:ea typeface="HY견고딕" panose="02030600000101010101" pitchFamily="18" charset="-127"/>
              </a:rPr>
              <a:t>예매 확인</a:t>
            </a:r>
          </a:p>
        </p:txBody>
      </p:sp>
      <p:sp>
        <p:nvSpPr>
          <p:cNvPr id="143" name="순서도: 처리 6"/>
          <p:cNvSpPr/>
          <p:nvPr/>
        </p:nvSpPr>
        <p:spPr>
          <a:xfrm>
            <a:off x="2843497" y="4898416"/>
            <a:ext cx="1665426" cy="405321"/>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100">
                <a:solidFill>
                  <a:schemeClr val="tx1"/>
                </a:solidFill>
                <a:latin typeface="HY견고딕" panose="02030600000101010101" pitchFamily="18" charset="-127"/>
                <a:ea typeface="HY견고딕" panose="02030600000101010101" pitchFamily="18" charset="-127"/>
              </a:rPr>
              <a:t>프로그램 종료</a:t>
            </a:r>
          </a:p>
        </p:txBody>
      </p:sp>
      <p:cxnSp>
        <p:nvCxnSpPr>
          <p:cNvPr id="144" name="직선 연결선 143"/>
          <p:cNvCxnSpPr>
            <a:stCxn id="6" idx="2"/>
            <a:endCxn id="140" idx="0"/>
          </p:cNvCxnSpPr>
          <p:nvPr/>
        </p:nvCxnSpPr>
        <p:spPr>
          <a:xfrm rot="16200000" flipH="1">
            <a:off x="3373226" y="1853015"/>
            <a:ext cx="208792" cy="0"/>
          </a:xfrm>
          <a:prstGeom prst="line">
            <a:avLst/>
          </a:prstGeom>
          <a:ln w="12700">
            <a:solidFill>
              <a:schemeClr val="dk1"/>
            </a:solidFill>
          </a:ln>
        </p:spPr>
        <p:style>
          <a:lnRef idx="1">
            <a:schemeClr val="accent1"/>
          </a:lnRef>
          <a:fillRef idx="0">
            <a:schemeClr val="accent1"/>
          </a:fillRef>
          <a:effectRef idx="0">
            <a:schemeClr val="accent1"/>
          </a:effectRef>
          <a:fontRef idx="minor">
            <a:schemeClr val="tx1"/>
          </a:fontRef>
        </p:style>
      </p:cxnSp>
      <p:cxnSp>
        <p:nvCxnSpPr>
          <p:cNvPr id="145" name="직선 연결선 144"/>
          <p:cNvCxnSpPr/>
          <p:nvPr/>
        </p:nvCxnSpPr>
        <p:spPr>
          <a:xfrm rot="16200000" flipH="1" flipV="1">
            <a:off x="1333759" y="3720257"/>
            <a:ext cx="2741470" cy="0"/>
          </a:xfrm>
          <a:prstGeom prst="line">
            <a:avLst/>
          </a:prstGeom>
          <a:ln w="12700">
            <a:solidFill>
              <a:schemeClr val="dk1"/>
            </a:solidFill>
          </a:ln>
        </p:spPr>
        <p:style>
          <a:lnRef idx="1">
            <a:schemeClr val="accent1"/>
          </a:lnRef>
          <a:fillRef idx="0">
            <a:schemeClr val="accent1"/>
          </a:fillRef>
          <a:effectRef idx="0">
            <a:schemeClr val="accent1"/>
          </a:effectRef>
          <a:fontRef idx="minor">
            <a:schemeClr val="tx1"/>
          </a:fontRef>
        </p:style>
      </p:cxnSp>
      <p:cxnSp>
        <p:nvCxnSpPr>
          <p:cNvPr id="146" name="직선 연결선 145"/>
          <p:cNvCxnSpPr/>
          <p:nvPr/>
        </p:nvCxnSpPr>
        <p:spPr>
          <a:xfrm rot="10800000">
            <a:off x="2704495" y="5091801"/>
            <a:ext cx="130072" cy="0"/>
          </a:xfrm>
          <a:prstGeom prst="line">
            <a:avLst/>
          </a:prstGeom>
          <a:ln w="12700">
            <a:solidFill>
              <a:schemeClr val="dk1"/>
            </a:solidFill>
          </a:ln>
        </p:spPr>
        <p:style>
          <a:lnRef idx="1">
            <a:schemeClr val="accent1"/>
          </a:lnRef>
          <a:fillRef idx="0">
            <a:schemeClr val="accent1"/>
          </a:fillRef>
          <a:effectRef idx="0">
            <a:schemeClr val="accent1"/>
          </a:effectRef>
          <a:fontRef idx="minor">
            <a:schemeClr val="tx1"/>
          </a:fontRef>
        </p:style>
      </p:cxnSp>
      <p:cxnSp>
        <p:nvCxnSpPr>
          <p:cNvPr id="147" name="직선 연결선 146"/>
          <p:cNvCxnSpPr/>
          <p:nvPr/>
        </p:nvCxnSpPr>
        <p:spPr>
          <a:xfrm rot="10800000">
            <a:off x="2704495" y="4428045"/>
            <a:ext cx="130072" cy="0"/>
          </a:xfrm>
          <a:prstGeom prst="line">
            <a:avLst/>
          </a:prstGeom>
          <a:ln w="12700">
            <a:solidFill>
              <a:schemeClr val="dk1"/>
            </a:solidFill>
          </a:ln>
        </p:spPr>
        <p:style>
          <a:lnRef idx="1">
            <a:schemeClr val="accent1"/>
          </a:lnRef>
          <a:fillRef idx="0">
            <a:schemeClr val="accent1"/>
          </a:fillRef>
          <a:effectRef idx="0">
            <a:schemeClr val="accent1"/>
          </a:effectRef>
          <a:fontRef idx="minor">
            <a:schemeClr val="tx1"/>
          </a:fontRef>
        </p:style>
      </p:cxnSp>
      <p:cxnSp>
        <p:nvCxnSpPr>
          <p:cNvPr id="148" name="직선 연결선 147"/>
          <p:cNvCxnSpPr/>
          <p:nvPr/>
        </p:nvCxnSpPr>
        <p:spPr>
          <a:xfrm rot="10800000">
            <a:off x="2704495" y="3685603"/>
            <a:ext cx="130072" cy="0"/>
          </a:xfrm>
          <a:prstGeom prst="line">
            <a:avLst/>
          </a:prstGeom>
          <a:ln w="12700">
            <a:solidFill>
              <a:schemeClr val="dk1"/>
            </a:solidFill>
          </a:ln>
        </p:spPr>
        <p:style>
          <a:lnRef idx="1">
            <a:schemeClr val="accent1"/>
          </a:lnRef>
          <a:fillRef idx="0">
            <a:schemeClr val="accent1"/>
          </a:fillRef>
          <a:effectRef idx="0">
            <a:schemeClr val="accent1"/>
          </a:effectRef>
          <a:fontRef idx="minor">
            <a:schemeClr val="tx1"/>
          </a:fontRef>
        </p:style>
      </p:cxnSp>
      <p:cxnSp>
        <p:nvCxnSpPr>
          <p:cNvPr id="149" name="직선 연결선 148"/>
          <p:cNvCxnSpPr/>
          <p:nvPr/>
        </p:nvCxnSpPr>
        <p:spPr>
          <a:xfrm rot="10800000">
            <a:off x="2704495" y="2965523"/>
            <a:ext cx="130072" cy="0"/>
          </a:xfrm>
          <a:prstGeom prst="line">
            <a:avLst/>
          </a:prstGeom>
          <a:ln w="12700">
            <a:solidFill>
              <a:schemeClr val="dk1"/>
            </a:solidFill>
          </a:ln>
        </p:spPr>
        <p:style>
          <a:lnRef idx="1">
            <a:schemeClr val="accent1"/>
          </a:lnRef>
          <a:fillRef idx="0">
            <a:schemeClr val="accent1"/>
          </a:fillRef>
          <a:effectRef idx="0">
            <a:schemeClr val="accent1"/>
          </a:effectRef>
          <a:fontRef idx="minor">
            <a:schemeClr val="tx1"/>
          </a:fontRef>
        </p:style>
      </p:cxnSp>
      <p:sp>
        <p:nvSpPr>
          <p:cNvPr id="170" name="순서도: 처리 6"/>
          <p:cNvSpPr/>
          <p:nvPr/>
        </p:nvSpPr>
        <p:spPr>
          <a:xfrm>
            <a:off x="5518447" y="5327935"/>
            <a:ext cx="1665426" cy="405321"/>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100">
                <a:solidFill>
                  <a:schemeClr val="tx1"/>
                </a:solidFill>
                <a:latin typeface="HY견고딕" panose="02030600000101010101" pitchFamily="18" charset="-127"/>
                <a:ea typeface="HY견고딕" panose="02030600000101010101" pitchFamily="18" charset="-127"/>
              </a:rPr>
              <a:t>영화 정보 수정</a:t>
            </a:r>
          </a:p>
        </p:txBody>
      </p:sp>
      <p:cxnSp>
        <p:nvCxnSpPr>
          <p:cNvPr id="171" name="직선 화살표 연결선 170"/>
          <p:cNvCxnSpPr/>
          <p:nvPr/>
        </p:nvCxnSpPr>
        <p:spPr>
          <a:xfrm>
            <a:off x="5227102" y="3311711"/>
            <a:ext cx="286330" cy="0"/>
          </a:xfrm>
          <a:prstGeom prst="straightConnector1">
            <a:avLst/>
          </a:prstGeom>
          <a:ln w="12700">
            <a:solidFill>
              <a:schemeClr val="dk1"/>
            </a:solidFill>
            <a:tailEnd type="arrow"/>
          </a:ln>
        </p:spPr>
        <p:style>
          <a:lnRef idx="1">
            <a:schemeClr val="accent1"/>
          </a:lnRef>
          <a:fillRef idx="0">
            <a:schemeClr val="accent1"/>
          </a:fillRef>
          <a:effectRef idx="0">
            <a:schemeClr val="accent1"/>
          </a:effectRef>
          <a:fontRef idx="minor">
            <a:schemeClr val="tx1"/>
          </a:fontRef>
        </p:style>
      </p:cxnSp>
      <p:sp>
        <p:nvSpPr>
          <p:cNvPr id="172" name="순서도: 처리 6"/>
          <p:cNvSpPr/>
          <p:nvPr/>
        </p:nvSpPr>
        <p:spPr>
          <a:xfrm>
            <a:off x="5513433" y="4581128"/>
            <a:ext cx="1665426" cy="405321"/>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100">
                <a:solidFill>
                  <a:schemeClr val="tx1"/>
                </a:solidFill>
                <a:latin typeface="HY견고딕" panose="02030600000101010101" pitchFamily="18" charset="-127"/>
                <a:ea typeface="HY견고딕" panose="02030600000101010101" pitchFamily="18" charset="-127"/>
              </a:rPr>
              <a:t>영화 정보 삭제</a:t>
            </a:r>
          </a:p>
        </p:txBody>
      </p:sp>
      <p:cxnSp>
        <p:nvCxnSpPr>
          <p:cNvPr id="175" name="직선 화살표 연결선 174"/>
          <p:cNvCxnSpPr/>
          <p:nvPr/>
        </p:nvCxnSpPr>
        <p:spPr>
          <a:xfrm>
            <a:off x="4792102" y="2639442"/>
            <a:ext cx="288657" cy="0"/>
          </a:xfrm>
          <a:prstGeom prst="straightConnector1">
            <a:avLst/>
          </a:prstGeom>
          <a:ln w="12700">
            <a:solidFill>
              <a:schemeClr val="dk1"/>
            </a:solidFill>
            <a:tailEnd type="arrow"/>
          </a:ln>
        </p:spPr>
        <p:style>
          <a:lnRef idx="1">
            <a:schemeClr val="accent1"/>
          </a:lnRef>
          <a:fillRef idx="0">
            <a:schemeClr val="accent1"/>
          </a:fillRef>
          <a:effectRef idx="0">
            <a:schemeClr val="accent1"/>
          </a:effectRef>
          <a:fontRef idx="minor">
            <a:schemeClr val="tx1"/>
          </a:fontRef>
        </p:style>
      </p:cxnSp>
      <p:cxnSp>
        <p:nvCxnSpPr>
          <p:cNvPr id="176" name="직선 연결선 175"/>
          <p:cNvCxnSpPr/>
          <p:nvPr/>
        </p:nvCxnSpPr>
        <p:spPr>
          <a:xfrm rot="16200000">
            <a:off x="3681552" y="3316774"/>
            <a:ext cx="2222350" cy="0"/>
          </a:xfrm>
          <a:prstGeom prst="line">
            <a:avLst/>
          </a:prstGeom>
          <a:ln w="12700">
            <a:solidFill>
              <a:schemeClr val="dk1"/>
            </a:solidFill>
          </a:ln>
        </p:spPr>
        <p:style>
          <a:lnRef idx="1">
            <a:schemeClr val="accent1"/>
          </a:lnRef>
          <a:fillRef idx="0">
            <a:schemeClr val="accent1"/>
          </a:fillRef>
          <a:effectRef idx="0">
            <a:schemeClr val="accent1"/>
          </a:effectRef>
          <a:fontRef idx="minor">
            <a:schemeClr val="tx1"/>
          </a:fontRef>
        </p:style>
      </p:cxnSp>
      <p:cxnSp>
        <p:nvCxnSpPr>
          <p:cNvPr id="177" name="직선 화살표 연결선 176"/>
          <p:cNvCxnSpPr/>
          <p:nvPr/>
        </p:nvCxnSpPr>
        <p:spPr>
          <a:xfrm>
            <a:off x="5224775" y="4792788"/>
            <a:ext cx="288657" cy="0"/>
          </a:xfrm>
          <a:prstGeom prst="straightConnector1">
            <a:avLst/>
          </a:prstGeom>
          <a:ln w="12700">
            <a:solidFill>
              <a:schemeClr val="dk1"/>
            </a:solidFill>
            <a:tailEnd type="arrow"/>
          </a:ln>
        </p:spPr>
        <p:style>
          <a:lnRef idx="1">
            <a:schemeClr val="accent1"/>
          </a:lnRef>
          <a:fillRef idx="0">
            <a:schemeClr val="accent1"/>
          </a:fillRef>
          <a:effectRef idx="0">
            <a:schemeClr val="accent1"/>
          </a:effectRef>
          <a:fontRef idx="minor">
            <a:schemeClr val="tx1"/>
          </a:fontRef>
        </p:style>
      </p:cxnSp>
      <p:sp>
        <p:nvSpPr>
          <p:cNvPr id="179" name="순서도: 처리 6"/>
          <p:cNvSpPr/>
          <p:nvPr/>
        </p:nvSpPr>
        <p:spPr>
          <a:xfrm>
            <a:off x="5519072" y="3842494"/>
            <a:ext cx="1665426" cy="405321"/>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100">
                <a:solidFill>
                  <a:schemeClr val="tx1"/>
                </a:solidFill>
                <a:latin typeface="HY견고딕" panose="02030600000101010101" pitchFamily="18" charset="-127"/>
                <a:ea typeface="HY견고딕" panose="02030600000101010101" pitchFamily="18" charset="-127"/>
              </a:rPr>
              <a:t>영화 정보 추가</a:t>
            </a:r>
          </a:p>
        </p:txBody>
      </p:sp>
      <p:sp>
        <p:nvSpPr>
          <p:cNvPr id="181" name="순서도: 처리 6"/>
          <p:cNvSpPr/>
          <p:nvPr/>
        </p:nvSpPr>
        <p:spPr>
          <a:xfrm>
            <a:off x="5514058" y="3140968"/>
            <a:ext cx="1665426" cy="405321"/>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100">
                <a:solidFill>
                  <a:schemeClr val="tx1"/>
                </a:solidFill>
                <a:latin typeface="HY견고딕" panose="02030600000101010101" pitchFamily="18" charset="-127"/>
                <a:ea typeface="HY견고딕" panose="02030600000101010101" pitchFamily="18" charset="-127"/>
              </a:rPr>
              <a:t>전체 영화 정보 출력</a:t>
            </a:r>
          </a:p>
        </p:txBody>
      </p:sp>
      <p:cxnSp>
        <p:nvCxnSpPr>
          <p:cNvPr id="182" name="직선 화살표 연결선 181"/>
          <p:cNvCxnSpPr/>
          <p:nvPr/>
        </p:nvCxnSpPr>
        <p:spPr>
          <a:xfrm>
            <a:off x="5225401" y="5543959"/>
            <a:ext cx="288657" cy="0"/>
          </a:xfrm>
          <a:prstGeom prst="straightConnector1">
            <a:avLst/>
          </a:prstGeom>
          <a:ln w="12700">
            <a:solidFill>
              <a:schemeClr val="dk1"/>
            </a:solidFill>
            <a:tailEnd type="arrow"/>
          </a:ln>
        </p:spPr>
        <p:style>
          <a:lnRef idx="1">
            <a:schemeClr val="accent1"/>
          </a:lnRef>
          <a:fillRef idx="0">
            <a:schemeClr val="accent1"/>
          </a:fillRef>
          <a:effectRef idx="0">
            <a:schemeClr val="accent1"/>
          </a:effectRef>
          <a:fontRef idx="minor">
            <a:schemeClr val="tx1"/>
          </a:fontRef>
        </p:style>
      </p:cxnSp>
      <p:cxnSp>
        <p:nvCxnSpPr>
          <p:cNvPr id="183" name="직선 연결선 182"/>
          <p:cNvCxnSpPr/>
          <p:nvPr/>
        </p:nvCxnSpPr>
        <p:spPr>
          <a:xfrm rot="16200000">
            <a:off x="3879504" y="4202249"/>
            <a:ext cx="2692961" cy="0"/>
          </a:xfrm>
          <a:prstGeom prst="line">
            <a:avLst/>
          </a:prstGeom>
          <a:ln w="12700">
            <a:solidFill>
              <a:schemeClr val="dk1"/>
            </a:solidFill>
          </a:ln>
        </p:spPr>
        <p:style>
          <a:lnRef idx="1">
            <a:schemeClr val="accent1"/>
          </a:lnRef>
          <a:fillRef idx="0">
            <a:schemeClr val="accent1"/>
          </a:fillRef>
          <a:effectRef idx="0">
            <a:schemeClr val="accent1"/>
          </a:effectRef>
          <a:fontRef idx="minor">
            <a:schemeClr val="tx1"/>
          </a:fontRef>
        </p:style>
      </p:cxnSp>
      <p:cxnSp>
        <p:nvCxnSpPr>
          <p:cNvPr id="184" name="직선 화살표 연결선 183"/>
          <p:cNvCxnSpPr/>
          <p:nvPr/>
        </p:nvCxnSpPr>
        <p:spPr>
          <a:xfrm>
            <a:off x="5224775" y="4031791"/>
            <a:ext cx="288657" cy="0"/>
          </a:xfrm>
          <a:prstGeom prst="straightConnector1">
            <a:avLst/>
          </a:prstGeom>
          <a:ln w="12700">
            <a:solidFill>
              <a:schemeClr val="dk1"/>
            </a:solidFill>
            <a:tailEnd type="arrow"/>
          </a:ln>
        </p:spPr>
        <p:style>
          <a:lnRef idx="1">
            <a:schemeClr val="accent1"/>
          </a:lnRef>
          <a:fillRef idx="0">
            <a:schemeClr val="accent1"/>
          </a:fillRef>
          <a:effectRef idx="0">
            <a:schemeClr val="accent1"/>
          </a:effectRef>
          <a:fontRef idx="minor">
            <a:schemeClr val="tx1"/>
          </a:fontRef>
        </p:style>
      </p:cxnSp>
      <p:cxnSp>
        <p:nvCxnSpPr>
          <p:cNvPr id="186" name="직선 화살표 연결선 185"/>
          <p:cNvCxnSpPr/>
          <p:nvPr/>
        </p:nvCxnSpPr>
        <p:spPr>
          <a:xfrm>
            <a:off x="7889071" y="3431529"/>
            <a:ext cx="286608" cy="0"/>
          </a:xfrm>
          <a:prstGeom prst="straightConnector1">
            <a:avLst/>
          </a:prstGeom>
          <a:ln w="12700">
            <a:solidFill>
              <a:schemeClr val="dk1"/>
            </a:solidFill>
            <a:tailEnd type="arrow"/>
          </a:ln>
        </p:spPr>
        <p:style>
          <a:lnRef idx="1">
            <a:schemeClr val="accent1"/>
          </a:lnRef>
          <a:fillRef idx="0">
            <a:schemeClr val="accent1"/>
          </a:fillRef>
          <a:effectRef idx="0">
            <a:schemeClr val="accent1"/>
          </a:effectRef>
          <a:fontRef idx="minor">
            <a:schemeClr val="tx1"/>
          </a:fontRef>
        </p:style>
      </p:cxnSp>
      <p:sp>
        <p:nvSpPr>
          <p:cNvPr id="187" name="순서도: 처리 6"/>
          <p:cNvSpPr/>
          <p:nvPr/>
        </p:nvSpPr>
        <p:spPr>
          <a:xfrm>
            <a:off x="8175680" y="4412915"/>
            <a:ext cx="1665426" cy="405321"/>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100">
                <a:solidFill>
                  <a:schemeClr val="tx1"/>
                </a:solidFill>
                <a:latin typeface="HY견고딕" panose="02030600000101010101" pitchFamily="18" charset="-127"/>
                <a:ea typeface="HY견고딕" panose="02030600000101010101" pitchFamily="18" charset="-127"/>
              </a:rPr>
              <a:t>예매 내역 수정</a:t>
            </a:r>
          </a:p>
        </p:txBody>
      </p:sp>
      <p:cxnSp>
        <p:nvCxnSpPr>
          <p:cNvPr id="188" name="직선 화살표 연결선 187"/>
          <p:cNvCxnSpPr/>
          <p:nvPr/>
        </p:nvCxnSpPr>
        <p:spPr>
          <a:xfrm>
            <a:off x="7887023" y="4624575"/>
            <a:ext cx="288657" cy="0"/>
          </a:xfrm>
          <a:prstGeom prst="straightConnector1">
            <a:avLst/>
          </a:prstGeom>
          <a:ln w="12700">
            <a:solidFill>
              <a:schemeClr val="dk1"/>
            </a:solidFill>
            <a:tailEnd type="arrow"/>
          </a:ln>
        </p:spPr>
        <p:style>
          <a:lnRef idx="1">
            <a:schemeClr val="accent1"/>
          </a:lnRef>
          <a:fillRef idx="0">
            <a:schemeClr val="accent1"/>
          </a:fillRef>
          <a:effectRef idx="0">
            <a:schemeClr val="accent1"/>
          </a:effectRef>
          <a:fontRef idx="minor">
            <a:schemeClr val="tx1"/>
          </a:fontRef>
        </p:style>
      </p:cxnSp>
      <p:cxnSp>
        <p:nvCxnSpPr>
          <p:cNvPr id="189" name="직선 연결선 188"/>
          <p:cNvCxnSpPr/>
          <p:nvPr/>
        </p:nvCxnSpPr>
        <p:spPr>
          <a:xfrm rot="16200000">
            <a:off x="7573590" y="4321650"/>
            <a:ext cx="628115" cy="0"/>
          </a:xfrm>
          <a:prstGeom prst="line">
            <a:avLst/>
          </a:prstGeom>
          <a:ln w="12700">
            <a:solidFill>
              <a:schemeClr val="dk1"/>
            </a:solidFill>
          </a:ln>
        </p:spPr>
        <p:style>
          <a:lnRef idx="1">
            <a:schemeClr val="accent1"/>
          </a:lnRef>
          <a:fillRef idx="0">
            <a:schemeClr val="accent1"/>
          </a:fillRef>
          <a:effectRef idx="0">
            <a:schemeClr val="accent1"/>
          </a:effectRef>
          <a:fontRef idx="minor">
            <a:schemeClr val="tx1"/>
          </a:fontRef>
        </p:style>
      </p:cxnSp>
      <p:sp>
        <p:nvSpPr>
          <p:cNvPr id="190" name="순서도: 처리 6"/>
          <p:cNvSpPr/>
          <p:nvPr/>
        </p:nvSpPr>
        <p:spPr>
          <a:xfrm>
            <a:off x="8181320" y="3818296"/>
            <a:ext cx="1665426" cy="405321"/>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100">
                <a:solidFill>
                  <a:schemeClr val="tx1"/>
                </a:solidFill>
                <a:latin typeface="HY견고딕" panose="02030600000101010101" pitchFamily="18" charset="-127"/>
                <a:ea typeface="HY견고딕" panose="02030600000101010101" pitchFamily="18" charset="-127"/>
              </a:rPr>
              <a:t>예매 내역 삭제</a:t>
            </a:r>
          </a:p>
        </p:txBody>
      </p:sp>
      <p:sp>
        <p:nvSpPr>
          <p:cNvPr id="191" name="순서도: 처리 6"/>
          <p:cNvSpPr/>
          <p:nvPr/>
        </p:nvSpPr>
        <p:spPr>
          <a:xfrm>
            <a:off x="8176306" y="3260787"/>
            <a:ext cx="1665426" cy="405321"/>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100">
                <a:solidFill>
                  <a:schemeClr val="tx1"/>
                </a:solidFill>
                <a:latin typeface="HY견고딕" panose="02030600000101010101" pitchFamily="18" charset="-127"/>
                <a:ea typeface="HY견고딕" panose="02030600000101010101" pitchFamily="18" charset="-127"/>
              </a:rPr>
              <a:t>전체 예매 내역 출력</a:t>
            </a:r>
          </a:p>
        </p:txBody>
      </p:sp>
      <p:cxnSp>
        <p:nvCxnSpPr>
          <p:cNvPr id="193" name="직선 연결선 192"/>
          <p:cNvCxnSpPr/>
          <p:nvPr/>
        </p:nvCxnSpPr>
        <p:spPr>
          <a:xfrm rot="16200000">
            <a:off x="7309677" y="3429000"/>
            <a:ext cx="1157189" cy="0"/>
          </a:xfrm>
          <a:prstGeom prst="line">
            <a:avLst/>
          </a:prstGeom>
          <a:ln w="12700">
            <a:solidFill>
              <a:schemeClr val="dk1"/>
            </a:solidFill>
          </a:ln>
        </p:spPr>
        <p:style>
          <a:lnRef idx="1">
            <a:schemeClr val="accent1"/>
          </a:lnRef>
          <a:fillRef idx="0">
            <a:schemeClr val="accent1"/>
          </a:fillRef>
          <a:effectRef idx="0">
            <a:schemeClr val="accent1"/>
          </a:effectRef>
          <a:fontRef idx="minor">
            <a:schemeClr val="tx1"/>
          </a:fontRef>
        </p:style>
      </p:cxnSp>
      <p:cxnSp>
        <p:nvCxnSpPr>
          <p:cNvPr id="194" name="직선 화살표 연결선 193"/>
          <p:cNvCxnSpPr/>
          <p:nvPr/>
        </p:nvCxnSpPr>
        <p:spPr>
          <a:xfrm>
            <a:off x="7887023" y="4007593"/>
            <a:ext cx="288657" cy="0"/>
          </a:xfrm>
          <a:prstGeom prst="straightConnector1">
            <a:avLst/>
          </a:prstGeom>
          <a:ln w="12700">
            <a:solidFill>
              <a:schemeClr val="dk1"/>
            </a:solidFill>
            <a:tailEnd type="arrow"/>
          </a:ln>
        </p:spPr>
        <p:style>
          <a:lnRef idx="1">
            <a:schemeClr val="accent1"/>
          </a:lnRef>
          <a:fillRef idx="0">
            <a:schemeClr val="accent1"/>
          </a:fillRef>
          <a:effectRef idx="0">
            <a:schemeClr val="accent1"/>
          </a:effectRef>
          <a:fontRef idx="minor">
            <a:schemeClr val="tx1"/>
          </a:fontRef>
        </p:style>
      </p:cxnSp>
      <p:cxnSp>
        <p:nvCxnSpPr>
          <p:cNvPr id="195" name="직선 연결선 194"/>
          <p:cNvCxnSpPr/>
          <p:nvPr/>
        </p:nvCxnSpPr>
        <p:spPr>
          <a:xfrm flipH="1">
            <a:off x="4508923" y="4428045"/>
            <a:ext cx="280932" cy="0"/>
          </a:xfrm>
          <a:prstGeom prst="line">
            <a:avLst/>
          </a:prstGeom>
          <a:ln w="12700">
            <a:solidFill>
              <a:schemeClr val="dk1"/>
            </a:solidFill>
          </a:ln>
        </p:spPr>
        <p:style>
          <a:lnRef idx="1">
            <a:schemeClr val="accent1"/>
          </a:lnRef>
          <a:fillRef idx="0">
            <a:schemeClr val="accent1"/>
          </a:fillRef>
          <a:effectRef idx="0">
            <a:schemeClr val="accent1"/>
          </a:effectRef>
          <a:fontRef idx="minor">
            <a:schemeClr val="tx1"/>
          </a:fontRef>
        </p:style>
      </p:cxnSp>
      <p:cxnSp>
        <p:nvCxnSpPr>
          <p:cNvPr id="197" name="직선 연결선 196"/>
          <p:cNvCxnSpPr/>
          <p:nvPr/>
        </p:nvCxnSpPr>
        <p:spPr>
          <a:xfrm rot="10800000">
            <a:off x="4795599" y="2207356"/>
            <a:ext cx="2600801" cy="0"/>
          </a:xfrm>
          <a:prstGeom prst="line">
            <a:avLst/>
          </a:prstGeom>
          <a:ln w="12700">
            <a:solidFill>
              <a:schemeClr val="dk1"/>
            </a:solidFill>
          </a:ln>
        </p:spPr>
        <p:style>
          <a:lnRef idx="1">
            <a:schemeClr val="accent1"/>
          </a:lnRef>
          <a:fillRef idx="0">
            <a:schemeClr val="accent1"/>
          </a:fillRef>
          <a:effectRef idx="0">
            <a:schemeClr val="accent1"/>
          </a:effectRef>
          <a:fontRef idx="minor">
            <a:schemeClr val="tx1"/>
          </a:fontRef>
        </p:style>
      </p:cxnSp>
      <p:cxnSp>
        <p:nvCxnSpPr>
          <p:cNvPr id="198" name="직선 화살표 연결선 197"/>
          <p:cNvCxnSpPr/>
          <p:nvPr/>
        </p:nvCxnSpPr>
        <p:spPr>
          <a:xfrm>
            <a:off x="7385015" y="2639442"/>
            <a:ext cx="288657" cy="0"/>
          </a:xfrm>
          <a:prstGeom prst="straightConnector1">
            <a:avLst/>
          </a:prstGeom>
          <a:ln w="12700">
            <a:solidFill>
              <a:schemeClr val="dk1"/>
            </a:solidFill>
            <a:tailEnd type="arrow"/>
          </a:ln>
        </p:spPr>
        <p:style>
          <a:lnRef idx="1">
            <a:schemeClr val="accent1"/>
          </a:lnRef>
          <a:fillRef idx="0">
            <a:schemeClr val="accent1"/>
          </a:fillRef>
          <a:effectRef idx="0">
            <a:schemeClr val="accent1"/>
          </a:effectRef>
          <a:fontRef idx="minor">
            <a:schemeClr val="tx1"/>
          </a:fontRef>
        </p:style>
      </p:cxnSp>
      <p:cxnSp>
        <p:nvCxnSpPr>
          <p:cNvPr id="199" name="직선 연결선 198"/>
          <p:cNvCxnSpPr/>
          <p:nvPr/>
        </p:nvCxnSpPr>
        <p:spPr>
          <a:xfrm rot="16200000">
            <a:off x="7170620" y="2421789"/>
            <a:ext cx="428790" cy="0"/>
          </a:xfrm>
          <a:prstGeom prst="line">
            <a:avLst/>
          </a:prstGeom>
          <a:ln w="12700">
            <a:solidFill>
              <a:schemeClr val="dk1"/>
            </a:solidFill>
          </a:ln>
        </p:spPr>
        <p:style>
          <a:lnRef idx="1">
            <a:schemeClr val="accent1"/>
          </a:lnRef>
          <a:fillRef idx="0">
            <a:schemeClr val="accent1"/>
          </a:fillRef>
          <a:effectRef idx="0">
            <a:schemeClr val="accent1"/>
          </a:effectRef>
          <a:fontRef idx="minor">
            <a:schemeClr val="tx1"/>
          </a:fontRef>
        </p:style>
      </p:cxnSp>
      <p:sp>
        <p:nvSpPr>
          <p:cNvPr id="140" name="순서도: 처리 6"/>
          <p:cNvSpPr/>
          <p:nvPr/>
        </p:nvSpPr>
        <p:spPr>
          <a:xfrm>
            <a:off x="2644908" y="1957411"/>
            <a:ext cx="1665426" cy="405321"/>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100">
                <a:solidFill>
                  <a:schemeClr val="tx1"/>
                </a:solidFill>
                <a:latin typeface="HY견고딕" panose="02030600000101010101" pitchFamily="18" charset="-127"/>
                <a:ea typeface="HY견고딕" panose="02030600000101010101" pitchFamily="18" charset="-127"/>
              </a:rPr>
              <a:t>고객 모드</a:t>
            </a:r>
          </a:p>
        </p:txBody>
      </p:sp>
      <p:sp>
        <p:nvSpPr>
          <p:cNvPr id="167" name="순서도: 처리 6"/>
          <p:cNvSpPr/>
          <p:nvPr/>
        </p:nvSpPr>
        <p:spPr>
          <a:xfrm>
            <a:off x="5086399" y="2468698"/>
            <a:ext cx="1665426" cy="405321"/>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100">
                <a:solidFill>
                  <a:schemeClr val="tx1"/>
                </a:solidFill>
                <a:latin typeface="HY견고딕" panose="02030600000101010101" pitchFamily="18" charset="-127"/>
                <a:ea typeface="HY견고딕" panose="02030600000101010101" pitchFamily="18" charset="-127"/>
              </a:rPr>
              <a:t>영화 관리</a:t>
            </a:r>
          </a:p>
        </p:txBody>
      </p:sp>
      <p:sp>
        <p:nvSpPr>
          <p:cNvPr id="174" name="순서도: 처리 6"/>
          <p:cNvSpPr/>
          <p:nvPr/>
        </p:nvSpPr>
        <p:spPr>
          <a:xfrm>
            <a:off x="7678686" y="2466944"/>
            <a:ext cx="1665426" cy="405321"/>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100">
                <a:solidFill>
                  <a:schemeClr val="tx1"/>
                </a:solidFill>
                <a:latin typeface="HY견고딕" panose="02030600000101010101" pitchFamily="18" charset="-127"/>
                <a:ea typeface="HY견고딕" panose="02030600000101010101" pitchFamily="18" charset="-127"/>
              </a:rPr>
              <a:t>예매 관리</a:t>
            </a:r>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2" descr="아트인사이트 – [오피니언] 영화관에 가고싶어서 쓰는 글 [영화]"/>
          <p:cNvPicPr>
            <a:picLocks noChangeAspect="1" noChangeArrowheads="1"/>
          </p:cNvPicPr>
          <p:nvPr/>
        </p:nvPicPr>
        <p:blipFill rotWithShape="1">
          <a:blip r:embed="rId2"/>
          <a:srcRect l="3840" t="230" r="3400" b="-230"/>
          <a:stretch>
            <a:fillRect/>
          </a:stretch>
        </p:blipFill>
        <p:spPr>
          <a:xfrm>
            <a:off x="0" y="0"/>
            <a:ext cx="12288688" cy="6885384"/>
          </a:xfrm>
          <a:prstGeom prst="rect">
            <a:avLst/>
          </a:prstGeom>
          <a:noFill/>
          <a:ln/>
        </p:spPr>
      </p:pic>
      <p:sp>
        <p:nvSpPr>
          <p:cNvPr id="9" name="직사각형 5"/>
          <p:cNvSpPr/>
          <p:nvPr/>
        </p:nvSpPr>
        <p:spPr>
          <a:xfrm>
            <a:off x="0" y="0"/>
            <a:ext cx="12313368" cy="6858000"/>
          </a:xfrm>
          <a:prstGeom prst="rect">
            <a:avLst/>
          </a:prstGeom>
          <a:solidFill>
            <a:srgbClr val="BFBFBF">
              <a:alpha val="60000"/>
            </a:srgbClr>
          </a:solidFill>
          <a:ln w="25400" cap="flat" cmpd="sng" algn="ctr">
            <a:noFill/>
            <a:prstDash val="solid"/>
          </a:ln>
        </p:spPr>
        <p:txBody>
          <a:bodyPr anchor="ctr"/>
          <a:lstStyle/>
          <a:p>
            <a:pPr marL="0" indent="0" algn="ctr" defTabSz="914400" rtl="0" eaLnBrk="1" latinLnBrk="1" hangingPunct="1">
              <a:lnSpc>
                <a:spcPct val="100000"/>
              </a:lnSpc>
              <a:spcBef>
                <a:spcPct val="0"/>
              </a:spcBef>
              <a:spcAft>
                <a:spcPts val="0"/>
              </a:spcAft>
              <a:buNone/>
              <a:defRPr/>
            </a:pPr>
            <a:endParaRPr kumimoji="0" lang="ko-KR" altLang="en-US" sz="1800" b="0" i="0" u="none" strike="noStrike" kern="1200" cap="none" spc="0" normalizeH="0" baseline="0">
              <a:solidFill>
                <a:srgbClr val="FFFFFF"/>
              </a:solidFill>
              <a:latin typeface="맑은 고딕"/>
              <a:ea typeface="맑은 고딕"/>
              <a:cs typeface="맑은 고딕"/>
            </a:endParaRPr>
          </a:p>
        </p:txBody>
      </p:sp>
      <p:sp>
        <p:nvSpPr>
          <p:cNvPr id="2" name="제목 개체 틀 9"/>
          <p:cNvSpPr>
            <a:spLocks noGrp="1"/>
          </p:cNvSpPr>
          <p:nvPr>
            <p:ph type="title" hasCustomPrompt="1"/>
          </p:nvPr>
        </p:nvSpPr>
        <p:spPr/>
        <p:txBody>
          <a:bodyPr/>
          <a:lstStyle/>
          <a:p>
            <a:pPr>
              <a:defRPr/>
            </a:pPr>
            <a:r>
              <a:rPr lang="en-US" altLang="ko-KR" dirty="0">
                <a:latin typeface="HY헤드라인M" panose="02030600000101010101" pitchFamily="18" charset="-127"/>
                <a:ea typeface="HY헤드라인M" panose="02030600000101010101" pitchFamily="18" charset="-127"/>
              </a:rPr>
              <a:t>SQL Table</a:t>
            </a:r>
          </a:p>
        </p:txBody>
      </p:sp>
      <p:pic>
        <p:nvPicPr>
          <p:cNvPr id="5" name="그림 4"/>
          <p:cNvPicPr>
            <a:picLocks noChangeAspect="1"/>
          </p:cNvPicPr>
          <p:nvPr/>
        </p:nvPicPr>
        <p:blipFill rotWithShape="1">
          <a:blip r:embed="rId3"/>
          <a:srcRect l="1020" t="3120" b="6770"/>
          <a:stretch>
            <a:fillRect/>
          </a:stretch>
        </p:blipFill>
        <p:spPr>
          <a:xfrm>
            <a:off x="695400" y="1762529"/>
            <a:ext cx="6084676" cy="1738478"/>
          </a:xfrm>
          <a:prstGeom prst="rect">
            <a:avLst/>
          </a:prstGeom>
          <a:ln>
            <a:solidFill>
              <a:schemeClr val="dk1"/>
            </a:solidFill>
          </a:ln>
        </p:spPr>
      </p:pic>
      <p:sp>
        <p:nvSpPr>
          <p:cNvPr id="6" name="제목 개체 틀 9"/>
          <p:cNvSpPr/>
          <p:nvPr/>
        </p:nvSpPr>
        <p:spPr>
          <a:xfrm>
            <a:off x="695400" y="1124744"/>
            <a:ext cx="1944216" cy="432048"/>
          </a:xfrm>
          <a:prstGeom prst="rect">
            <a:avLst/>
          </a:prstGeom>
          <a:solidFill>
            <a:srgbClr val="FFFFFF"/>
          </a:solidFill>
          <a:ln>
            <a:solidFill>
              <a:schemeClr val="dk1"/>
            </a:solidFill>
          </a:ln>
          <a:effectLst>
            <a:outerShdw blurRad="76200" dist="76200" dir="2700000" algn="ctr" rotWithShape="0">
              <a:srgbClr val="000000">
                <a:alpha val="50000"/>
              </a:srgbClr>
            </a:outerShdw>
          </a:effectLst>
        </p:spPr>
        <p:txBody>
          <a:bodyPr vert="horz" lIns="91440" tIns="45720" rIns="91440" bIns="45720" anchor="ctr">
            <a:noAutofit/>
          </a:bodyPr>
          <a:lstStyle/>
          <a:p>
            <a:pPr marL="0" indent="0" algn="ctr" defTabSz="914400" rtl="0" eaLnBrk="1" latinLnBrk="1" hangingPunct="1">
              <a:lnSpc>
                <a:spcPct val="100000"/>
              </a:lnSpc>
              <a:spcBef>
                <a:spcPct val="0"/>
              </a:spcBef>
              <a:spcAft>
                <a:spcPts val="0"/>
              </a:spcAft>
              <a:buNone/>
              <a:defRPr/>
            </a:pPr>
            <a:r>
              <a:rPr kumimoji="0" lang="en-US" altLang="ko-KR" b="0" i="0" u="none" strike="noStrike" kern="1200" cap="none" spc="0" normalizeH="0" baseline="0">
                <a:solidFill>
                  <a:schemeClr val="tx1"/>
                </a:solidFill>
                <a:latin typeface="HY헤드라인M" panose="02030600000101010101" pitchFamily="18" charset="-127"/>
                <a:ea typeface="HY헤드라인M" panose="02030600000101010101" pitchFamily="18" charset="-127"/>
                <a:cs typeface="+mj-cs"/>
              </a:rPr>
              <a:t>&lt;Movie Table&gt;</a:t>
            </a:r>
          </a:p>
        </p:txBody>
      </p:sp>
      <p:sp>
        <p:nvSpPr>
          <p:cNvPr id="7" name="제목 개체 틀 9"/>
          <p:cNvSpPr/>
          <p:nvPr/>
        </p:nvSpPr>
        <p:spPr>
          <a:xfrm>
            <a:off x="695400" y="3717032"/>
            <a:ext cx="2546984" cy="432048"/>
          </a:xfrm>
          <a:prstGeom prst="rect">
            <a:avLst/>
          </a:prstGeom>
          <a:solidFill>
            <a:srgbClr val="FFFFFF"/>
          </a:solidFill>
          <a:ln>
            <a:solidFill>
              <a:schemeClr val="dk1"/>
            </a:solidFill>
          </a:ln>
          <a:effectLst>
            <a:outerShdw blurRad="76200" dist="76200" dir="2700000" algn="ctr" rotWithShape="0">
              <a:srgbClr val="000000">
                <a:alpha val="50000"/>
              </a:srgbClr>
            </a:outerShdw>
          </a:effectLst>
        </p:spPr>
        <p:txBody>
          <a:bodyPr vert="horz" lIns="91440" tIns="45720" rIns="91440" bIns="45720" anchor="ctr">
            <a:noAutofit/>
          </a:bodyPr>
          <a:lstStyle/>
          <a:p>
            <a:pPr marL="0" indent="0" algn="ctr" defTabSz="914400" rtl="0" eaLnBrk="1" latinLnBrk="1" hangingPunct="1">
              <a:lnSpc>
                <a:spcPct val="100000"/>
              </a:lnSpc>
              <a:spcBef>
                <a:spcPct val="0"/>
              </a:spcBef>
              <a:spcAft>
                <a:spcPts val="0"/>
              </a:spcAft>
              <a:buNone/>
              <a:defRPr/>
            </a:pPr>
            <a:r>
              <a:rPr kumimoji="0" lang="en-US" altLang="ko-KR" b="0" i="0" u="none" strike="noStrike" kern="1200" cap="none" spc="0" normalizeH="0" baseline="0" dirty="0">
                <a:solidFill>
                  <a:schemeClr val="tx1"/>
                </a:solidFill>
                <a:latin typeface="HY헤드라인M" panose="02030600000101010101" pitchFamily="18" charset="-127"/>
                <a:ea typeface="HY헤드라인M" panose="02030600000101010101" pitchFamily="18" charset="-127"/>
                <a:cs typeface="+mj-cs"/>
              </a:rPr>
              <a:t>&lt;Reservation Table&gt;</a:t>
            </a:r>
          </a:p>
        </p:txBody>
      </p:sp>
      <p:pic>
        <p:nvPicPr>
          <p:cNvPr id="8" name="그림 7"/>
          <p:cNvPicPr>
            <a:picLocks noChangeAspect="1"/>
          </p:cNvPicPr>
          <p:nvPr/>
        </p:nvPicPr>
        <p:blipFill rotWithShape="1">
          <a:blip r:embed="rId4"/>
          <a:srcRect l="940"/>
          <a:stretch>
            <a:fillRect/>
          </a:stretch>
        </p:blipFill>
        <p:spPr>
          <a:xfrm>
            <a:off x="695400" y="4365104"/>
            <a:ext cx="7560840" cy="2221839"/>
          </a:xfrm>
          <a:prstGeom prst="rect">
            <a:avLst/>
          </a:prstGeom>
          <a:ln>
            <a:solidFill>
              <a:schemeClr val="dk1"/>
            </a:solidFill>
          </a:ln>
        </p:spPr>
      </p:pic>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아트인사이트 – [오피니언] 영화관에 가고싶어서 쓰는 글 [영화]"/>
          <p:cNvPicPr>
            <a:picLocks noChangeAspect="1" noChangeArrowheads="1"/>
          </p:cNvPicPr>
          <p:nvPr/>
        </p:nvPicPr>
        <p:blipFill rotWithShape="1">
          <a:blip r:embed="rId2"/>
          <a:srcRect l="3840" t="230" r="3400" b="-230"/>
          <a:stretch>
            <a:fillRect/>
          </a:stretch>
        </p:blipFill>
        <p:spPr>
          <a:xfrm>
            <a:off x="0" y="0"/>
            <a:ext cx="12288688" cy="6885384"/>
          </a:xfrm>
          <a:prstGeom prst="rect">
            <a:avLst/>
          </a:prstGeom>
          <a:noFill/>
          <a:ln/>
        </p:spPr>
      </p:pic>
      <p:sp>
        <p:nvSpPr>
          <p:cNvPr id="8" name="직사각형 5"/>
          <p:cNvSpPr/>
          <p:nvPr/>
        </p:nvSpPr>
        <p:spPr>
          <a:xfrm>
            <a:off x="0" y="0"/>
            <a:ext cx="12313368" cy="6858000"/>
          </a:xfrm>
          <a:prstGeom prst="rect">
            <a:avLst/>
          </a:prstGeom>
          <a:solidFill>
            <a:srgbClr val="BFBFBF">
              <a:alpha val="60000"/>
            </a:srgbClr>
          </a:solidFill>
          <a:ln w="25400" cap="flat" cmpd="sng" algn="ctr">
            <a:noFill/>
            <a:prstDash val="solid"/>
          </a:ln>
        </p:spPr>
        <p:txBody>
          <a:bodyPr anchor="ctr"/>
          <a:lstStyle/>
          <a:p>
            <a:pPr marL="0" indent="0" algn="ctr" defTabSz="914400" rtl="0" eaLnBrk="1" latinLnBrk="1" hangingPunct="1">
              <a:lnSpc>
                <a:spcPct val="100000"/>
              </a:lnSpc>
              <a:spcBef>
                <a:spcPct val="0"/>
              </a:spcBef>
              <a:spcAft>
                <a:spcPts val="0"/>
              </a:spcAft>
              <a:buNone/>
              <a:defRPr/>
            </a:pPr>
            <a:endParaRPr kumimoji="0" lang="ko-KR" altLang="en-US" sz="1800" b="0" i="0" u="none" strike="noStrike" kern="1200" cap="none" spc="0" normalizeH="0" baseline="0">
              <a:solidFill>
                <a:srgbClr val="FFFFFF"/>
              </a:solidFill>
              <a:latin typeface="맑은 고딕"/>
              <a:ea typeface="맑은 고딕"/>
              <a:cs typeface="맑은 고딕"/>
            </a:endParaRPr>
          </a:p>
        </p:txBody>
      </p:sp>
      <p:sp>
        <p:nvSpPr>
          <p:cNvPr id="2" name="제목 개체 틀 9"/>
          <p:cNvSpPr>
            <a:spLocks noGrp="1"/>
          </p:cNvSpPr>
          <p:nvPr>
            <p:ph type="title" hasCustomPrompt="1"/>
          </p:nvPr>
        </p:nvSpPr>
        <p:spPr/>
        <p:txBody>
          <a:bodyPr/>
          <a:lstStyle/>
          <a:p>
            <a:pPr>
              <a:defRPr/>
            </a:pPr>
            <a:r>
              <a:rPr lang="en-US" altLang="ko-KR" dirty="0">
                <a:latin typeface="HY헤드라인M" panose="02030600000101010101" pitchFamily="18" charset="-127"/>
                <a:ea typeface="HY헤드라인M" panose="02030600000101010101" pitchFamily="18" charset="-127"/>
              </a:rPr>
              <a:t>DTO </a:t>
            </a:r>
            <a:r>
              <a:rPr lang="ko-KR" altLang="en-US" dirty="0">
                <a:latin typeface="HY헤드라인M" panose="02030600000101010101" pitchFamily="18" charset="-127"/>
                <a:ea typeface="HY헤드라인M" panose="02030600000101010101" pitchFamily="18" charset="-127"/>
              </a:rPr>
              <a:t>클래스</a:t>
            </a:r>
            <a:r>
              <a:rPr lang="en-US" altLang="ko-KR" dirty="0">
                <a:latin typeface="HY헤드라인M" panose="02030600000101010101" pitchFamily="18" charset="-127"/>
                <a:ea typeface="HY헤드라인M" panose="02030600000101010101" pitchFamily="18" charset="-127"/>
              </a:rPr>
              <a:t> - Movie, Reservation</a:t>
            </a:r>
          </a:p>
        </p:txBody>
      </p:sp>
      <p:pic>
        <p:nvPicPr>
          <p:cNvPr id="4" name="그림 3"/>
          <p:cNvPicPr>
            <a:picLocks noChangeAspect="1"/>
          </p:cNvPicPr>
          <p:nvPr/>
        </p:nvPicPr>
        <p:blipFill rotWithShape="1">
          <a:blip r:embed="rId3"/>
          <a:stretch>
            <a:fillRect/>
          </a:stretch>
        </p:blipFill>
        <p:spPr>
          <a:xfrm>
            <a:off x="767346" y="1052736"/>
            <a:ext cx="4464558" cy="5580697"/>
          </a:xfrm>
          <a:prstGeom prst="rect">
            <a:avLst/>
          </a:prstGeom>
          <a:ln>
            <a:solidFill>
              <a:schemeClr val="dk1"/>
            </a:solidFill>
          </a:ln>
        </p:spPr>
      </p:pic>
      <p:grpSp>
        <p:nvGrpSpPr>
          <p:cNvPr id="7" name="그룹 6"/>
          <p:cNvGrpSpPr/>
          <p:nvPr/>
        </p:nvGrpSpPr>
        <p:grpSpPr>
          <a:xfrm>
            <a:off x="5663952" y="1052736"/>
            <a:ext cx="5976788" cy="5567914"/>
            <a:chOff x="5663889" y="1077091"/>
            <a:chExt cx="5976788" cy="5567914"/>
          </a:xfrm>
        </p:grpSpPr>
        <p:pic>
          <p:nvPicPr>
            <p:cNvPr id="6" name="그림 5"/>
            <p:cNvPicPr>
              <a:picLocks noChangeAspect="1"/>
            </p:cNvPicPr>
            <p:nvPr/>
          </p:nvPicPr>
          <p:blipFill rotWithShape="1">
            <a:blip r:embed="rId4"/>
            <a:srcRect b="39280"/>
            <a:stretch>
              <a:fillRect/>
            </a:stretch>
          </p:blipFill>
          <p:spPr>
            <a:xfrm>
              <a:off x="5663889" y="1077091"/>
              <a:ext cx="4464558" cy="4080101"/>
            </a:xfrm>
            <a:prstGeom prst="rect">
              <a:avLst/>
            </a:prstGeom>
            <a:ln>
              <a:solidFill>
                <a:schemeClr val="dk1"/>
              </a:solidFill>
            </a:ln>
          </p:spPr>
        </p:pic>
        <p:pic>
          <p:nvPicPr>
            <p:cNvPr id="5" name="그림 4"/>
            <p:cNvPicPr>
              <a:picLocks noChangeAspect="1"/>
            </p:cNvPicPr>
            <p:nvPr/>
          </p:nvPicPr>
          <p:blipFill rotWithShape="1">
            <a:blip r:embed="rId4"/>
            <a:srcRect t="60720" r="37100"/>
            <a:stretch>
              <a:fillRect/>
            </a:stretch>
          </p:blipFill>
          <p:spPr>
            <a:xfrm>
              <a:off x="8832304" y="4005064"/>
              <a:ext cx="2808373" cy="2639941"/>
            </a:xfrm>
            <a:prstGeom prst="rect">
              <a:avLst/>
            </a:prstGeom>
            <a:ln>
              <a:solidFill>
                <a:schemeClr val="dk1"/>
              </a:solidFill>
            </a:ln>
          </p:spPr>
        </p:pic>
      </p:gr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2" descr="아트인사이트 – [오피니언] 영화관에 가고싶어서 쓰는 글 [영화]"/>
          <p:cNvPicPr>
            <a:picLocks noChangeAspect="1" noChangeArrowheads="1"/>
          </p:cNvPicPr>
          <p:nvPr/>
        </p:nvPicPr>
        <p:blipFill rotWithShape="1">
          <a:blip r:embed="rId2"/>
          <a:srcRect l="3840" t="230" r="3400" b="-230"/>
          <a:stretch>
            <a:fillRect/>
          </a:stretch>
        </p:blipFill>
        <p:spPr>
          <a:xfrm>
            <a:off x="0" y="0"/>
            <a:ext cx="12288688" cy="6885384"/>
          </a:xfrm>
          <a:prstGeom prst="rect">
            <a:avLst/>
          </a:prstGeom>
          <a:noFill/>
          <a:ln/>
        </p:spPr>
      </p:pic>
      <p:sp>
        <p:nvSpPr>
          <p:cNvPr id="5" name="직사각형 5"/>
          <p:cNvSpPr/>
          <p:nvPr/>
        </p:nvSpPr>
        <p:spPr>
          <a:xfrm>
            <a:off x="0" y="0"/>
            <a:ext cx="12313368" cy="6858000"/>
          </a:xfrm>
          <a:prstGeom prst="rect">
            <a:avLst/>
          </a:prstGeom>
          <a:solidFill>
            <a:srgbClr val="BFBFBF">
              <a:alpha val="60000"/>
            </a:srgbClr>
          </a:solidFill>
          <a:ln w="25400" cap="flat" cmpd="sng" algn="ctr">
            <a:noFill/>
            <a:prstDash val="solid"/>
          </a:ln>
        </p:spPr>
        <p:txBody>
          <a:bodyPr anchor="ctr"/>
          <a:lstStyle/>
          <a:p>
            <a:pPr marL="0" indent="0" algn="ctr" defTabSz="914400" rtl="0" eaLnBrk="1" latinLnBrk="1" hangingPunct="1">
              <a:lnSpc>
                <a:spcPct val="100000"/>
              </a:lnSpc>
              <a:spcBef>
                <a:spcPct val="0"/>
              </a:spcBef>
              <a:spcAft>
                <a:spcPts val="0"/>
              </a:spcAft>
              <a:buNone/>
              <a:defRPr/>
            </a:pPr>
            <a:endParaRPr kumimoji="0" lang="ko-KR" altLang="en-US" sz="1800" b="0" i="0" u="none" strike="noStrike" kern="1200" cap="none" spc="0" normalizeH="0" baseline="0">
              <a:solidFill>
                <a:srgbClr val="FFFFFF"/>
              </a:solidFill>
              <a:latin typeface="맑은 고딕"/>
              <a:ea typeface="맑은 고딕"/>
              <a:cs typeface="맑은 고딕"/>
            </a:endParaRPr>
          </a:p>
        </p:txBody>
      </p:sp>
      <p:sp>
        <p:nvSpPr>
          <p:cNvPr id="2" name="제목 개체 틀 9"/>
          <p:cNvSpPr>
            <a:spLocks noGrp="1"/>
          </p:cNvSpPr>
          <p:nvPr>
            <p:ph type="title" hasCustomPrompt="1"/>
          </p:nvPr>
        </p:nvSpPr>
        <p:spPr/>
        <p:txBody>
          <a:bodyPr/>
          <a:lstStyle/>
          <a:p>
            <a:pPr>
              <a:defRPr/>
            </a:pPr>
            <a:r>
              <a:rPr lang="en-US" altLang="ko-KR" dirty="0">
                <a:latin typeface="HY헤드라인M" panose="02030600000101010101" pitchFamily="18" charset="-127"/>
                <a:ea typeface="HY헤드라인M" panose="02030600000101010101" pitchFamily="18" charset="-127"/>
              </a:rPr>
              <a:t>DAO</a:t>
            </a:r>
            <a:r>
              <a:rPr lang="ko-KR" altLang="en-US" dirty="0">
                <a:latin typeface="HY헤드라인M" panose="02030600000101010101" pitchFamily="18" charset="-127"/>
                <a:ea typeface="HY헤드라인M" panose="02030600000101010101" pitchFamily="18" charset="-127"/>
              </a:rPr>
              <a:t> 클래스</a:t>
            </a:r>
            <a:r>
              <a:rPr lang="en-US" altLang="ko-KR" dirty="0">
                <a:latin typeface="HY헤드라인M" panose="02030600000101010101" pitchFamily="18" charset="-127"/>
                <a:ea typeface="HY헤드라인M" panose="02030600000101010101" pitchFamily="18" charset="-127"/>
              </a:rPr>
              <a:t>1</a:t>
            </a:r>
            <a:r>
              <a:rPr lang="ko-KR" altLang="en-US" dirty="0">
                <a:latin typeface="HY헤드라인M" panose="02030600000101010101" pitchFamily="18" charset="-127"/>
                <a:ea typeface="HY헤드라인M" panose="02030600000101010101" pitchFamily="18" charset="-127"/>
              </a:rPr>
              <a:t> </a:t>
            </a:r>
            <a:r>
              <a:rPr lang="en-US" altLang="ko-KR" dirty="0">
                <a:latin typeface="HY헤드라인M" panose="02030600000101010101" pitchFamily="18" charset="-127"/>
                <a:ea typeface="HY헤드라인M" panose="02030600000101010101" pitchFamily="18" charset="-127"/>
              </a:rPr>
              <a:t>-</a:t>
            </a:r>
            <a:r>
              <a:rPr lang="ko-KR" altLang="en-US" dirty="0">
                <a:latin typeface="HY헤드라인M" panose="02030600000101010101" pitchFamily="18" charset="-127"/>
                <a:ea typeface="HY헤드라인M" panose="02030600000101010101" pitchFamily="18" charset="-127"/>
              </a:rPr>
              <a:t> </a:t>
            </a:r>
            <a:r>
              <a:rPr lang="en-US" altLang="ko-KR" dirty="0" err="1">
                <a:latin typeface="HY헤드라인M" panose="02030600000101010101" pitchFamily="18" charset="-127"/>
                <a:ea typeface="HY헤드라인M" panose="02030600000101010101" pitchFamily="18" charset="-127"/>
              </a:rPr>
              <a:t>movieList</a:t>
            </a:r>
            <a:endParaRPr lang="en-US" altLang="ko-KR" dirty="0">
              <a:latin typeface="HY헤드라인M" panose="02030600000101010101" pitchFamily="18" charset="-127"/>
              <a:ea typeface="HY헤드라인M" panose="02030600000101010101" pitchFamily="18" charset="-127"/>
            </a:endParaRPr>
          </a:p>
        </p:txBody>
      </p:sp>
      <p:pic>
        <p:nvPicPr>
          <p:cNvPr id="7" name="그림 6"/>
          <p:cNvPicPr>
            <a:picLocks noChangeAspect="1"/>
          </p:cNvPicPr>
          <p:nvPr/>
        </p:nvPicPr>
        <p:blipFill rotWithShape="1">
          <a:blip r:embed="rId3"/>
          <a:stretch>
            <a:fillRect/>
          </a:stretch>
        </p:blipFill>
        <p:spPr>
          <a:xfrm>
            <a:off x="551384" y="1124744"/>
            <a:ext cx="7802070" cy="5207176"/>
          </a:xfrm>
          <a:prstGeom prst="rect">
            <a:avLst/>
          </a:prstGeom>
          <a:ln>
            <a:solidFill>
              <a:schemeClr val="dk1"/>
            </a:solidFill>
          </a:ln>
        </p:spPr>
      </p:pic>
      <p:pic>
        <p:nvPicPr>
          <p:cNvPr id="8" name="그림 7"/>
          <p:cNvPicPr>
            <a:picLocks noChangeAspect="1"/>
          </p:cNvPicPr>
          <p:nvPr/>
        </p:nvPicPr>
        <p:blipFill rotWithShape="1">
          <a:blip r:embed="rId4"/>
          <a:stretch>
            <a:fillRect/>
          </a:stretch>
        </p:blipFill>
        <p:spPr>
          <a:xfrm>
            <a:off x="7417349" y="1268760"/>
            <a:ext cx="4179935" cy="4970192"/>
          </a:xfrm>
          <a:prstGeom prst="rect">
            <a:avLst/>
          </a:prstGeom>
          <a:ln>
            <a:solidFill>
              <a:schemeClr val="dk1"/>
            </a:solidFill>
          </a:ln>
        </p:spPr>
      </p:pic>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아트인사이트 – [오피니언] 영화관에 가고싶어서 쓰는 글 [영화]"/>
          <p:cNvPicPr>
            <a:picLocks noChangeAspect="1" noChangeArrowheads="1"/>
          </p:cNvPicPr>
          <p:nvPr/>
        </p:nvPicPr>
        <p:blipFill rotWithShape="1">
          <a:blip r:embed="rId2"/>
          <a:srcRect l="3840" t="230" r="3400" b="-230"/>
          <a:stretch>
            <a:fillRect/>
          </a:stretch>
        </p:blipFill>
        <p:spPr>
          <a:xfrm>
            <a:off x="0" y="0"/>
            <a:ext cx="12288688" cy="6885384"/>
          </a:xfrm>
          <a:prstGeom prst="rect">
            <a:avLst/>
          </a:prstGeom>
          <a:noFill/>
          <a:ln/>
        </p:spPr>
      </p:pic>
      <p:sp>
        <p:nvSpPr>
          <p:cNvPr id="7" name="직사각형 5"/>
          <p:cNvSpPr/>
          <p:nvPr/>
        </p:nvSpPr>
        <p:spPr>
          <a:xfrm>
            <a:off x="0" y="0"/>
            <a:ext cx="12313368" cy="6858000"/>
          </a:xfrm>
          <a:prstGeom prst="rect">
            <a:avLst/>
          </a:prstGeom>
          <a:solidFill>
            <a:srgbClr val="BFBFBF">
              <a:alpha val="60000"/>
            </a:srgbClr>
          </a:solidFill>
          <a:ln w="25400" cap="flat" cmpd="sng" algn="ctr">
            <a:noFill/>
            <a:prstDash val="solid"/>
          </a:ln>
        </p:spPr>
        <p:txBody>
          <a:bodyPr anchor="ctr"/>
          <a:lstStyle/>
          <a:p>
            <a:pPr marL="0" indent="0" algn="ctr" defTabSz="914400" rtl="0" eaLnBrk="1" latinLnBrk="1" hangingPunct="1">
              <a:lnSpc>
                <a:spcPct val="100000"/>
              </a:lnSpc>
              <a:spcBef>
                <a:spcPct val="0"/>
              </a:spcBef>
              <a:spcAft>
                <a:spcPts val="0"/>
              </a:spcAft>
              <a:buNone/>
              <a:defRPr/>
            </a:pPr>
            <a:endParaRPr kumimoji="0" lang="ko-KR" altLang="en-US" sz="1800" b="0" i="0" u="none" strike="noStrike" kern="1200" cap="none" spc="0" normalizeH="0" baseline="0">
              <a:solidFill>
                <a:srgbClr val="FFFFFF"/>
              </a:solidFill>
              <a:latin typeface="맑은 고딕"/>
              <a:ea typeface="맑은 고딕"/>
              <a:cs typeface="맑은 고딕"/>
            </a:endParaRPr>
          </a:p>
        </p:txBody>
      </p:sp>
      <p:sp>
        <p:nvSpPr>
          <p:cNvPr id="2" name="제목 개체 틀 9"/>
          <p:cNvSpPr>
            <a:spLocks noGrp="1"/>
          </p:cNvSpPr>
          <p:nvPr>
            <p:ph type="title" hasCustomPrompt="1"/>
          </p:nvPr>
        </p:nvSpPr>
        <p:spPr/>
        <p:txBody>
          <a:bodyPr/>
          <a:lstStyle/>
          <a:p>
            <a:pPr>
              <a:defRPr/>
            </a:pPr>
            <a:r>
              <a:rPr lang="en-US" altLang="ko-KR" dirty="0">
                <a:latin typeface="HY헤드라인M" panose="02030600000101010101" pitchFamily="18" charset="-127"/>
                <a:ea typeface="HY헤드라인M" panose="02030600000101010101" pitchFamily="18" charset="-127"/>
              </a:rPr>
              <a:t>DAO</a:t>
            </a:r>
            <a:r>
              <a:rPr lang="ko-KR" altLang="en-US" dirty="0">
                <a:latin typeface="HY헤드라인M" panose="02030600000101010101" pitchFamily="18" charset="-127"/>
                <a:ea typeface="HY헤드라인M" panose="02030600000101010101" pitchFamily="18" charset="-127"/>
              </a:rPr>
              <a:t> 클래스</a:t>
            </a:r>
            <a:r>
              <a:rPr lang="en-US" altLang="ko-KR" dirty="0">
                <a:latin typeface="HY헤드라인M" panose="02030600000101010101" pitchFamily="18" charset="-127"/>
                <a:ea typeface="HY헤드라인M" panose="02030600000101010101" pitchFamily="18" charset="-127"/>
              </a:rPr>
              <a:t>2</a:t>
            </a:r>
            <a:r>
              <a:rPr lang="ko-KR" altLang="en-US" dirty="0">
                <a:latin typeface="HY헤드라인M" panose="02030600000101010101" pitchFamily="18" charset="-127"/>
                <a:ea typeface="HY헤드라인M" panose="02030600000101010101" pitchFamily="18" charset="-127"/>
              </a:rPr>
              <a:t> </a:t>
            </a:r>
            <a:r>
              <a:rPr lang="en-US" altLang="ko-KR" dirty="0">
                <a:latin typeface="HY헤드라인M" panose="02030600000101010101" pitchFamily="18" charset="-127"/>
                <a:ea typeface="HY헤드라인M" panose="02030600000101010101" pitchFamily="18" charset="-127"/>
              </a:rPr>
              <a:t>-</a:t>
            </a:r>
            <a:r>
              <a:rPr lang="ko-KR" altLang="en-US" dirty="0">
                <a:latin typeface="HY헤드라인M" panose="02030600000101010101" pitchFamily="18" charset="-127"/>
                <a:ea typeface="HY헤드라인M" panose="02030600000101010101" pitchFamily="18" charset="-127"/>
              </a:rPr>
              <a:t> </a:t>
            </a:r>
            <a:r>
              <a:rPr lang="en-US" altLang="ko-KR" dirty="0" err="1">
                <a:latin typeface="HY헤드라인M" panose="02030600000101010101" pitchFamily="18" charset="-127"/>
                <a:ea typeface="HY헤드라인M" panose="02030600000101010101" pitchFamily="18" charset="-127"/>
              </a:rPr>
              <a:t>reserveList</a:t>
            </a:r>
            <a:endParaRPr lang="en-US" altLang="ko-KR" dirty="0">
              <a:latin typeface="HY헤드라인M" panose="02030600000101010101" pitchFamily="18" charset="-127"/>
              <a:ea typeface="HY헤드라인M" panose="02030600000101010101" pitchFamily="18" charset="-127"/>
            </a:endParaRPr>
          </a:p>
        </p:txBody>
      </p:sp>
      <p:pic>
        <p:nvPicPr>
          <p:cNvPr id="9" name="그림 8"/>
          <p:cNvPicPr>
            <a:picLocks noChangeAspect="1"/>
          </p:cNvPicPr>
          <p:nvPr/>
        </p:nvPicPr>
        <p:blipFill rotWithShape="1">
          <a:blip r:embed="rId3"/>
          <a:stretch>
            <a:fillRect/>
          </a:stretch>
        </p:blipFill>
        <p:spPr>
          <a:xfrm>
            <a:off x="359994" y="1268760"/>
            <a:ext cx="8643513" cy="5040560"/>
          </a:xfrm>
          <a:prstGeom prst="rect">
            <a:avLst/>
          </a:prstGeom>
          <a:ln>
            <a:solidFill>
              <a:schemeClr val="dk1"/>
            </a:solidFill>
          </a:ln>
        </p:spPr>
      </p:pic>
      <p:pic>
        <p:nvPicPr>
          <p:cNvPr id="10" name="그림 9"/>
          <p:cNvPicPr>
            <a:picLocks noChangeAspect="1"/>
          </p:cNvPicPr>
          <p:nvPr/>
        </p:nvPicPr>
        <p:blipFill rotWithShape="1">
          <a:blip r:embed="rId4"/>
          <a:stretch>
            <a:fillRect/>
          </a:stretch>
        </p:blipFill>
        <p:spPr>
          <a:xfrm>
            <a:off x="5769954" y="1052736"/>
            <a:ext cx="6014678" cy="5613180"/>
          </a:xfrm>
          <a:prstGeom prst="rect">
            <a:avLst/>
          </a:prstGeom>
          <a:ln>
            <a:solidFill>
              <a:schemeClr val="dk1"/>
            </a:solidFill>
          </a:ln>
        </p:spPr>
      </p:pic>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아트인사이트 – [오피니언] 영화관에 가고싶어서 쓰는 글 [영화]"/>
          <p:cNvPicPr>
            <a:picLocks noChangeAspect="1" noChangeArrowheads="1"/>
          </p:cNvPicPr>
          <p:nvPr/>
        </p:nvPicPr>
        <p:blipFill rotWithShape="1">
          <a:blip r:embed="rId2"/>
          <a:srcRect l="3840" t="230" r="3400" b="-230"/>
          <a:stretch>
            <a:fillRect/>
          </a:stretch>
        </p:blipFill>
        <p:spPr>
          <a:xfrm>
            <a:off x="0" y="0"/>
            <a:ext cx="12288688" cy="6885384"/>
          </a:xfrm>
          <a:prstGeom prst="rect">
            <a:avLst/>
          </a:prstGeom>
          <a:noFill/>
          <a:ln/>
        </p:spPr>
      </p:pic>
      <p:sp>
        <p:nvSpPr>
          <p:cNvPr id="7" name="직사각형 5"/>
          <p:cNvSpPr/>
          <p:nvPr/>
        </p:nvSpPr>
        <p:spPr>
          <a:xfrm>
            <a:off x="0" y="0"/>
            <a:ext cx="12313368" cy="6858000"/>
          </a:xfrm>
          <a:prstGeom prst="rect">
            <a:avLst/>
          </a:prstGeom>
          <a:solidFill>
            <a:srgbClr val="BFBFBF">
              <a:alpha val="60000"/>
            </a:srgbClr>
          </a:solidFill>
          <a:ln w="25400" cap="flat" cmpd="sng" algn="ctr">
            <a:noFill/>
            <a:prstDash val="solid"/>
          </a:ln>
        </p:spPr>
        <p:txBody>
          <a:bodyPr anchor="ctr"/>
          <a:lstStyle/>
          <a:p>
            <a:pPr marL="0" indent="0" algn="ctr" defTabSz="914400" rtl="0" eaLnBrk="1" latinLnBrk="1" hangingPunct="1">
              <a:lnSpc>
                <a:spcPct val="100000"/>
              </a:lnSpc>
              <a:spcBef>
                <a:spcPct val="0"/>
              </a:spcBef>
              <a:spcAft>
                <a:spcPts val="0"/>
              </a:spcAft>
              <a:buNone/>
              <a:defRPr/>
            </a:pPr>
            <a:endParaRPr kumimoji="0" lang="ko-KR" altLang="en-US" sz="1800" b="0" i="0" u="none" strike="noStrike" kern="1200" cap="none" spc="0" normalizeH="0" baseline="0">
              <a:solidFill>
                <a:srgbClr val="FFFFFF"/>
              </a:solidFill>
              <a:latin typeface="맑은 고딕"/>
              <a:ea typeface="맑은 고딕"/>
              <a:cs typeface="맑은 고딕"/>
            </a:endParaRPr>
          </a:p>
        </p:txBody>
      </p:sp>
      <p:sp>
        <p:nvSpPr>
          <p:cNvPr id="2" name="제목 개체 틀 9"/>
          <p:cNvSpPr>
            <a:spLocks noGrp="1"/>
          </p:cNvSpPr>
          <p:nvPr>
            <p:ph type="title" hasCustomPrompt="1"/>
          </p:nvPr>
        </p:nvSpPr>
        <p:spPr/>
        <p:txBody>
          <a:bodyPr/>
          <a:lstStyle/>
          <a:p>
            <a:pPr>
              <a:defRPr/>
            </a:pPr>
            <a:r>
              <a:rPr lang="en-US" altLang="ko-KR" dirty="0">
                <a:latin typeface="HY헤드라인M" panose="02030600000101010101" pitchFamily="18" charset="-127"/>
                <a:ea typeface="HY헤드라인M" panose="02030600000101010101" pitchFamily="18" charset="-127"/>
              </a:rPr>
              <a:t>Service 클래스1 : </a:t>
            </a:r>
            <a:r>
              <a:rPr lang="ko-KR" altLang="en-US" dirty="0">
                <a:latin typeface="HY헤드라인M" panose="02030600000101010101" pitchFamily="18" charset="-127"/>
                <a:ea typeface="HY헤드라인M" panose="02030600000101010101" pitchFamily="18" charset="-127"/>
              </a:rPr>
              <a:t>고객</a:t>
            </a:r>
            <a:r>
              <a:rPr lang="en-US" altLang="ko-KR" dirty="0">
                <a:latin typeface="HY헤드라인M" panose="02030600000101010101" pitchFamily="18" charset="-127"/>
                <a:ea typeface="HY헤드라인M" panose="02030600000101010101" pitchFamily="18" charset="-127"/>
              </a:rPr>
              <a:t> </a:t>
            </a:r>
            <a:r>
              <a:rPr lang="en-US" altLang="ko-KR" dirty="0" err="1">
                <a:latin typeface="HY헤드라인M" panose="02030600000101010101" pitchFamily="18" charset="-127"/>
                <a:ea typeface="HY헤드라인M" panose="02030600000101010101" pitchFamily="18" charset="-127"/>
              </a:rPr>
              <a:t>모드</a:t>
            </a:r>
            <a:endParaRPr lang="en-US" altLang="ko-KR" dirty="0">
              <a:latin typeface="HY헤드라인M" panose="02030600000101010101" pitchFamily="18" charset="-127"/>
              <a:ea typeface="HY헤드라인M" panose="02030600000101010101" pitchFamily="18" charset="-127"/>
            </a:endParaRPr>
          </a:p>
        </p:txBody>
      </p:sp>
      <p:pic>
        <p:nvPicPr>
          <p:cNvPr id="10" name="그림 9"/>
          <p:cNvPicPr>
            <a:picLocks noChangeAspect="1"/>
          </p:cNvPicPr>
          <p:nvPr/>
        </p:nvPicPr>
        <p:blipFill rotWithShape="1">
          <a:blip r:embed="rId3"/>
          <a:stretch>
            <a:fillRect/>
          </a:stretch>
        </p:blipFill>
        <p:spPr>
          <a:xfrm>
            <a:off x="2344955" y="1052736"/>
            <a:ext cx="7502090" cy="5654068"/>
          </a:xfrm>
          <a:prstGeom prst="rect">
            <a:avLst/>
          </a:prstGeom>
          <a:ln>
            <a:solidFill>
              <a:schemeClr val="dk1"/>
            </a:solidFill>
          </a:ln>
        </p:spPr>
      </p:pic>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아트인사이트 – [오피니언] 영화관에 가고싶어서 쓰는 글 [영화]"/>
          <p:cNvPicPr>
            <a:picLocks noChangeAspect="1" noChangeArrowheads="1"/>
          </p:cNvPicPr>
          <p:nvPr/>
        </p:nvPicPr>
        <p:blipFill rotWithShape="1">
          <a:blip r:embed="rId2"/>
          <a:srcRect l="3840" t="230" r="3400" b="-230"/>
          <a:stretch>
            <a:fillRect/>
          </a:stretch>
        </p:blipFill>
        <p:spPr>
          <a:xfrm>
            <a:off x="0" y="0"/>
            <a:ext cx="12288688" cy="6885384"/>
          </a:xfrm>
          <a:prstGeom prst="rect">
            <a:avLst/>
          </a:prstGeom>
          <a:noFill/>
          <a:ln/>
        </p:spPr>
      </p:pic>
      <p:sp>
        <p:nvSpPr>
          <p:cNvPr id="7" name="직사각형 5"/>
          <p:cNvSpPr/>
          <p:nvPr/>
        </p:nvSpPr>
        <p:spPr>
          <a:xfrm>
            <a:off x="0" y="0"/>
            <a:ext cx="12313368" cy="6858000"/>
          </a:xfrm>
          <a:prstGeom prst="rect">
            <a:avLst/>
          </a:prstGeom>
          <a:solidFill>
            <a:srgbClr val="BFBFBF">
              <a:alpha val="60000"/>
            </a:srgbClr>
          </a:solidFill>
          <a:ln w="25400" cap="flat" cmpd="sng" algn="ctr">
            <a:noFill/>
            <a:prstDash val="solid"/>
          </a:ln>
        </p:spPr>
        <p:txBody>
          <a:bodyPr anchor="ctr"/>
          <a:lstStyle/>
          <a:p>
            <a:pPr marL="0" indent="0" algn="ctr" defTabSz="914400" rtl="0" eaLnBrk="1" latinLnBrk="1" hangingPunct="1">
              <a:lnSpc>
                <a:spcPct val="100000"/>
              </a:lnSpc>
              <a:spcBef>
                <a:spcPct val="0"/>
              </a:spcBef>
              <a:spcAft>
                <a:spcPts val="0"/>
              </a:spcAft>
              <a:buNone/>
              <a:defRPr/>
            </a:pPr>
            <a:endParaRPr kumimoji="0" lang="ko-KR" altLang="en-US" sz="1800" b="0" i="0" u="none" strike="noStrike" kern="1200" cap="none" spc="0" normalizeH="0" baseline="0">
              <a:solidFill>
                <a:srgbClr val="FFFFFF"/>
              </a:solidFill>
              <a:latin typeface="맑은 고딕"/>
              <a:ea typeface="맑은 고딕"/>
              <a:cs typeface="맑은 고딕"/>
            </a:endParaRPr>
          </a:p>
        </p:txBody>
      </p:sp>
      <p:sp>
        <p:nvSpPr>
          <p:cNvPr id="2" name="제목 개체 틀 9"/>
          <p:cNvSpPr>
            <a:spLocks noGrp="1"/>
          </p:cNvSpPr>
          <p:nvPr>
            <p:ph type="title" hasCustomPrompt="1"/>
          </p:nvPr>
        </p:nvSpPr>
        <p:spPr/>
        <p:txBody>
          <a:bodyPr/>
          <a:lstStyle/>
          <a:p>
            <a:pPr>
              <a:defRPr/>
            </a:pPr>
            <a:r>
              <a:rPr lang="en-US" altLang="ko-KR" dirty="0">
                <a:latin typeface="HY헤드라인M" panose="02030600000101010101" pitchFamily="18" charset="-127"/>
                <a:ea typeface="HY헤드라인M" panose="02030600000101010101" pitchFamily="18" charset="-127"/>
              </a:rPr>
              <a:t>Service 클래스2 : </a:t>
            </a:r>
            <a:r>
              <a:rPr lang="en-US" altLang="ko-KR" dirty="0" err="1">
                <a:latin typeface="HY헤드라인M" panose="02030600000101010101" pitchFamily="18" charset="-127"/>
                <a:ea typeface="HY헤드라인M" panose="02030600000101010101" pitchFamily="18" charset="-127"/>
              </a:rPr>
              <a:t>매니저</a:t>
            </a:r>
            <a:r>
              <a:rPr lang="en-US" altLang="ko-KR" dirty="0">
                <a:latin typeface="HY헤드라인M" panose="02030600000101010101" pitchFamily="18" charset="-127"/>
                <a:ea typeface="HY헤드라인M" panose="02030600000101010101" pitchFamily="18" charset="-127"/>
              </a:rPr>
              <a:t> </a:t>
            </a:r>
            <a:r>
              <a:rPr lang="en-US" altLang="ko-KR" dirty="0" err="1">
                <a:latin typeface="HY헤드라인M" panose="02030600000101010101" pitchFamily="18" charset="-127"/>
                <a:ea typeface="HY헤드라인M" panose="02030600000101010101" pitchFamily="18" charset="-127"/>
              </a:rPr>
              <a:t>모드</a:t>
            </a:r>
            <a:endParaRPr lang="en-US" altLang="ko-KR" dirty="0">
              <a:latin typeface="HY헤드라인M" panose="02030600000101010101" pitchFamily="18" charset="-127"/>
              <a:ea typeface="HY헤드라인M" panose="02030600000101010101" pitchFamily="18" charset="-127"/>
            </a:endParaRPr>
          </a:p>
        </p:txBody>
      </p:sp>
      <p:pic>
        <p:nvPicPr>
          <p:cNvPr id="10" name="그림 9"/>
          <p:cNvPicPr>
            <a:picLocks noChangeAspect="1"/>
          </p:cNvPicPr>
          <p:nvPr/>
        </p:nvPicPr>
        <p:blipFill rotWithShape="1">
          <a:blip r:embed="rId3"/>
          <a:stretch>
            <a:fillRect/>
          </a:stretch>
        </p:blipFill>
        <p:spPr>
          <a:xfrm>
            <a:off x="534790" y="1052736"/>
            <a:ext cx="5960069" cy="5661248"/>
          </a:xfrm>
          <a:prstGeom prst="rect">
            <a:avLst/>
          </a:prstGeom>
          <a:ln>
            <a:solidFill>
              <a:schemeClr val="dk1"/>
            </a:solidFill>
          </a:ln>
        </p:spPr>
      </p:pic>
      <p:pic>
        <p:nvPicPr>
          <p:cNvPr id="11" name="그림 10"/>
          <p:cNvPicPr>
            <a:picLocks noChangeAspect="1"/>
          </p:cNvPicPr>
          <p:nvPr/>
        </p:nvPicPr>
        <p:blipFill rotWithShape="1">
          <a:blip r:embed="rId4"/>
          <a:stretch>
            <a:fillRect/>
          </a:stretch>
        </p:blipFill>
        <p:spPr>
          <a:xfrm>
            <a:off x="6816080" y="1889448"/>
            <a:ext cx="4663926" cy="4038863"/>
          </a:xfrm>
          <a:prstGeom prst="rect">
            <a:avLst/>
          </a:prstGeom>
          <a:ln>
            <a:solidFill>
              <a:schemeClr val="dk1"/>
            </a:solidFill>
          </a:ln>
        </p:spPr>
      </p:pic>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아트인사이트 – [오피니언] 영화관에 가고싶어서 쓰는 글 [영화]"/>
          <p:cNvPicPr>
            <a:picLocks noChangeAspect="1" noChangeArrowheads="1"/>
          </p:cNvPicPr>
          <p:nvPr/>
        </p:nvPicPr>
        <p:blipFill rotWithShape="1">
          <a:blip r:embed="rId2"/>
          <a:srcRect l="3840" t="230" r="3400" b="-230"/>
          <a:stretch>
            <a:fillRect/>
          </a:stretch>
        </p:blipFill>
        <p:spPr>
          <a:xfrm>
            <a:off x="0" y="0"/>
            <a:ext cx="12288688" cy="6885384"/>
          </a:xfrm>
          <a:prstGeom prst="rect">
            <a:avLst/>
          </a:prstGeom>
          <a:noFill/>
          <a:ln/>
        </p:spPr>
      </p:pic>
      <p:sp>
        <p:nvSpPr>
          <p:cNvPr id="7" name="직사각형 5"/>
          <p:cNvSpPr/>
          <p:nvPr/>
        </p:nvSpPr>
        <p:spPr>
          <a:xfrm>
            <a:off x="0" y="0"/>
            <a:ext cx="12313368" cy="6858000"/>
          </a:xfrm>
          <a:prstGeom prst="rect">
            <a:avLst/>
          </a:prstGeom>
          <a:solidFill>
            <a:srgbClr val="BFBFBF">
              <a:alpha val="60000"/>
            </a:srgbClr>
          </a:solidFill>
          <a:ln w="25400" cap="flat" cmpd="sng" algn="ctr">
            <a:noFill/>
            <a:prstDash val="solid"/>
          </a:ln>
        </p:spPr>
        <p:txBody>
          <a:bodyPr anchor="ctr"/>
          <a:lstStyle/>
          <a:p>
            <a:pPr marL="0" indent="0" algn="ctr" defTabSz="914400" rtl="0" eaLnBrk="1" latinLnBrk="1" hangingPunct="1">
              <a:lnSpc>
                <a:spcPct val="100000"/>
              </a:lnSpc>
              <a:spcBef>
                <a:spcPct val="0"/>
              </a:spcBef>
              <a:spcAft>
                <a:spcPts val="0"/>
              </a:spcAft>
              <a:buNone/>
              <a:defRPr/>
            </a:pPr>
            <a:endParaRPr kumimoji="0" lang="ko-KR" altLang="en-US" sz="1800" b="0" i="0" u="none" strike="noStrike" kern="1200" cap="none" spc="0" normalizeH="0" baseline="0">
              <a:solidFill>
                <a:srgbClr val="FFFFFF"/>
              </a:solidFill>
              <a:latin typeface="맑은 고딕"/>
              <a:ea typeface="맑은 고딕"/>
              <a:cs typeface="맑은 고딕"/>
            </a:endParaRPr>
          </a:p>
        </p:txBody>
      </p:sp>
      <p:sp>
        <p:nvSpPr>
          <p:cNvPr id="2" name="제목 개체 틀 9"/>
          <p:cNvSpPr>
            <a:spLocks noGrp="1"/>
          </p:cNvSpPr>
          <p:nvPr>
            <p:ph type="title" hasCustomPrompt="1"/>
          </p:nvPr>
        </p:nvSpPr>
        <p:spPr/>
        <p:txBody>
          <a:bodyPr/>
          <a:lstStyle/>
          <a:p>
            <a:pPr>
              <a:defRPr/>
            </a:pPr>
            <a:r>
              <a:rPr lang="en-US" altLang="ko-KR" dirty="0">
                <a:latin typeface="HY헤드라인M" panose="02030600000101010101" pitchFamily="18" charset="-127"/>
                <a:ea typeface="HY헤드라인M" panose="02030600000101010101" pitchFamily="18" charset="-127"/>
              </a:rPr>
              <a:t>Main </a:t>
            </a:r>
            <a:r>
              <a:rPr lang="en-US" altLang="ko-KR" dirty="0" err="1">
                <a:latin typeface="HY헤드라인M" panose="02030600000101010101" pitchFamily="18" charset="-127"/>
                <a:ea typeface="HY헤드라인M" panose="02030600000101010101" pitchFamily="18" charset="-127"/>
              </a:rPr>
              <a:t>클래스</a:t>
            </a:r>
            <a:r>
              <a:rPr lang="en-US" altLang="ko-KR" dirty="0">
                <a:latin typeface="HY헤드라인M" panose="02030600000101010101" pitchFamily="18" charset="-127"/>
                <a:ea typeface="HY헤드라인M" panose="02030600000101010101" pitchFamily="18" charset="-127"/>
              </a:rPr>
              <a:t> ( 1 )</a:t>
            </a:r>
          </a:p>
        </p:txBody>
      </p:sp>
      <p:pic>
        <p:nvPicPr>
          <p:cNvPr id="13" name="그림 12"/>
          <p:cNvPicPr>
            <a:picLocks noChangeAspect="1"/>
          </p:cNvPicPr>
          <p:nvPr/>
        </p:nvPicPr>
        <p:blipFill rotWithShape="1">
          <a:blip r:embed="rId3"/>
          <a:stretch>
            <a:fillRect/>
          </a:stretch>
        </p:blipFill>
        <p:spPr>
          <a:xfrm>
            <a:off x="1692650" y="1101111"/>
            <a:ext cx="8806700" cy="5496241"/>
          </a:xfrm>
          <a:prstGeom prst="rect">
            <a:avLst/>
          </a:prstGeom>
          <a:ln>
            <a:solidFill>
              <a:schemeClr val="dk1"/>
            </a:solidFill>
          </a:ln>
        </p:spPr>
      </p:pic>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103</Words>
  <Application>Microsoft Office PowerPoint</Application>
  <PresentationFormat>와이드스크린</PresentationFormat>
  <Paragraphs>31</Paragraphs>
  <Slides>11</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11</vt:i4>
      </vt:variant>
    </vt:vector>
  </HeadingPairs>
  <TitlesOfParts>
    <vt:vector size="19" baseType="lpstr">
      <vt:lpstr>HY견고딕</vt:lpstr>
      <vt:lpstr>HY헤드라인M</vt:lpstr>
      <vt:lpstr>SF Pro Text Medium</vt:lpstr>
      <vt:lpstr>SF Pro Text Regular</vt:lpstr>
      <vt:lpstr>더잠실 OTF 3 Regular</vt:lpstr>
      <vt:lpstr>맑은 고딕</vt:lpstr>
      <vt:lpstr>Arial</vt:lpstr>
      <vt:lpstr>Office 테마</vt:lpstr>
      <vt:lpstr>영화 좌석 예매 프로그램 화면 설계서</vt:lpstr>
      <vt:lpstr>User flow</vt:lpstr>
      <vt:lpstr>SQL Table</vt:lpstr>
      <vt:lpstr>DTO 클래스 - Movie, Reservation</vt:lpstr>
      <vt:lpstr>DAO 클래스1 - movieList</vt:lpstr>
      <vt:lpstr>DAO 클래스2 - reserveList</vt:lpstr>
      <vt:lpstr>Service 클래스1 : 고객 모드</vt:lpstr>
      <vt:lpstr>Service 클래스2 : 매니저 모드</vt:lpstr>
      <vt:lpstr>Main 클래스 ( 1 )</vt:lpstr>
      <vt:lpstr>Main 클래스 ( 2 )</vt:lpstr>
      <vt:lpstr>Main 클래스 ( 3 )</vt:lpstr>
    </vt:vector>
  </TitlesOfParts>
  <Manager/>
  <Company/>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Windows 사용자</cp:lastModifiedBy>
  <cp:revision>122</cp:revision>
  <dcterms:created xsi:type="dcterms:W3CDTF">2019-03-11T07:43:12Z</dcterms:created>
  <dcterms:modified xsi:type="dcterms:W3CDTF">2023-03-27T00:11:52Z</dcterms:modified>
  <cp:version/>
</cp:coreProperties>
</file>