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691"/>
    <a:srgbClr val="FFFFD2"/>
    <a:srgbClr val="C1E497"/>
    <a:srgbClr val="5FB67A"/>
    <a:srgbClr val="0F0F0F"/>
    <a:srgbClr val="E35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5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4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2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0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9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5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1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0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BE4C-5C84-4DDF-B24D-1558ACE387F1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01C1-33E9-4577-8735-B068A2061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3" y="0"/>
            <a:ext cx="9694912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560960" y="0"/>
            <a:ext cx="2380735" cy="1960605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8813448" y="138496"/>
            <a:ext cx="276990" cy="276990"/>
          </a:xfrm>
          <a:prstGeom prst="rect">
            <a:avLst/>
          </a:prstGeom>
          <a:solidFill>
            <a:srgbClr val="E35E61"/>
          </a:solidFill>
          <a:ln>
            <a:solidFill>
              <a:srgbClr val="E35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8813448" y="490488"/>
            <a:ext cx="276990" cy="276990"/>
          </a:xfrm>
          <a:prstGeom prst="rect">
            <a:avLst/>
          </a:prstGeom>
          <a:solidFill>
            <a:srgbClr val="FEC691"/>
          </a:solidFill>
          <a:ln>
            <a:solidFill>
              <a:srgbClr val="FEC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矩形 22"/>
          <p:cNvSpPr/>
          <p:nvPr/>
        </p:nvSpPr>
        <p:spPr>
          <a:xfrm>
            <a:off x="8813448" y="842480"/>
            <a:ext cx="276990" cy="276990"/>
          </a:xfrm>
          <a:prstGeom prst="rect">
            <a:avLst/>
          </a:prstGeom>
          <a:solidFill>
            <a:srgbClr val="FFFFD2"/>
          </a:solidFill>
          <a:ln>
            <a:solidFill>
              <a:srgbClr val="FFF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8813448" y="1193800"/>
            <a:ext cx="276990" cy="276990"/>
          </a:xfrm>
          <a:prstGeom prst="rect">
            <a:avLst/>
          </a:prstGeom>
          <a:solidFill>
            <a:srgbClr val="C1E497"/>
          </a:solidFill>
          <a:ln>
            <a:solidFill>
              <a:srgbClr val="C1E4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矩形 24"/>
          <p:cNvSpPr/>
          <p:nvPr/>
        </p:nvSpPr>
        <p:spPr>
          <a:xfrm>
            <a:off x="8813448" y="1545120"/>
            <a:ext cx="276990" cy="276990"/>
          </a:xfrm>
          <a:prstGeom prst="rect">
            <a:avLst/>
          </a:prstGeom>
          <a:solidFill>
            <a:srgbClr val="5FB67A"/>
          </a:solidFill>
          <a:ln>
            <a:solidFill>
              <a:srgbClr val="5FB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矩形 25"/>
          <p:cNvSpPr/>
          <p:nvPr/>
        </p:nvSpPr>
        <p:spPr>
          <a:xfrm>
            <a:off x="9199390" y="13849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diff=4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9199390" y="490488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diff=3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9199390" y="84248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diff=2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199390" y="119380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9199390" y="154512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diff=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1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4" y="0"/>
            <a:ext cx="9691391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557959" y="0"/>
            <a:ext cx="2380735" cy="1960605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矩形 15"/>
          <p:cNvSpPr/>
          <p:nvPr/>
        </p:nvSpPr>
        <p:spPr>
          <a:xfrm>
            <a:off x="8810447" y="138496"/>
            <a:ext cx="276990" cy="276990"/>
          </a:xfrm>
          <a:prstGeom prst="rect">
            <a:avLst/>
          </a:prstGeom>
          <a:solidFill>
            <a:srgbClr val="E35E61"/>
          </a:solidFill>
          <a:ln>
            <a:solidFill>
              <a:srgbClr val="E35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" name="矩形 16"/>
          <p:cNvSpPr/>
          <p:nvPr/>
        </p:nvSpPr>
        <p:spPr>
          <a:xfrm>
            <a:off x="8810447" y="490488"/>
            <a:ext cx="276990" cy="276990"/>
          </a:xfrm>
          <a:prstGeom prst="rect">
            <a:avLst/>
          </a:prstGeom>
          <a:solidFill>
            <a:srgbClr val="FEC691"/>
          </a:solidFill>
          <a:ln>
            <a:solidFill>
              <a:srgbClr val="FEC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" name="矩形 17"/>
          <p:cNvSpPr/>
          <p:nvPr/>
        </p:nvSpPr>
        <p:spPr>
          <a:xfrm>
            <a:off x="8810447" y="842480"/>
            <a:ext cx="276990" cy="276990"/>
          </a:xfrm>
          <a:prstGeom prst="rect">
            <a:avLst/>
          </a:prstGeom>
          <a:solidFill>
            <a:srgbClr val="FFFFD2"/>
          </a:solidFill>
          <a:ln>
            <a:solidFill>
              <a:srgbClr val="FFF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8810447" y="1193800"/>
            <a:ext cx="276990" cy="276990"/>
          </a:xfrm>
          <a:prstGeom prst="rect">
            <a:avLst/>
          </a:prstGeom>
          <a:solidFill>
            <a:srgbClr val="C1E497"/>
          </a:solidFill>
          <a:ln>
            <a:solidFill>
              <a:srgbClr val="C1E4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8810447" y="1545120"/>
            <a:ext cx="276990" cy="276990"/>
          </a:xfrm>
          <a:prstGeom prst="rect">
            <a:avLst/>
          </a:prstGeom>
          <a:solidFill>
            <a:srgbClr val="5FB67A"/>
          </a:solidFill>
          <a:ln>
            <a:solidFill>
              <a:srgbClr val="5FB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9196389" y="13849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very dangerous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196389" y="490488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dangerous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196389" y="84248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normal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9196389" y="119380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safe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9196389" y="154512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very safe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1811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03" y="0"/>
            <a:ext cx="9686393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55576" y="0"/>
            <a:ext cx="2380735" cy="1960605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8808064" y="138496"/>
            <a:ext cx="276990" cy="276990"/>
          </a:xfrm>
          <a:prstGeom prst="rect">
            <a:avLst/>
          </a:prstGeom>
          <a:solidFill>
            <a:srgbClr val="E35E61"/>
          </a:solidFill>
          <a:ln>
            <a:solidFill>
              <a:srgbClr val="E35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8808064" y="490488"/>
            <a:ext cx="276990" cy="276990"/>
          </a:xfrm>
          <a:prstGeom prst="rect">
            <a:avLst/>
          </a:prstGeom>
          <a:solidFill>
            <a:srgbClr val="FEC691"/>
          </a:solidFill>
          <a:ln>
            <a:solidFill>
              <a:srgbClr val="FEC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8808064" y="842480"/>
            <a:ext cx="276990" cy="276990"/>
          </a:xfrm>
          <a:prstGeom prst="rect">
            <a:avLst/>
          </a:prstGeom>
          <a:solidFill>
            <a:srgbClr val="FFFFD2"/>
          </a:solidFill>
          <a:ln>
            <a:solidFill>
              <a:srgbClr val="FFF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8808064" y="1193800"/>
            <a:ext cx="276990" cy="276990"/>
          </a:xfrm>
          <a:prstGeom prst="rect">
            <a:avLst/>
          </a:prstGeom>
          <a:solidFill>
            <a:srgbClr val="C1E497"/>
          </a:solidFill>
          <a:ln>
            <a:solidFill>
              <a:srgbClr val="C1E4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8808064" y="1545120"/>
            <a:ext cx="276990" cy="276990"/>
          </a:xfrm>
          <a:prstGeom prst="rect">
            <a:avLst/>
          </a:prstGeom>
          <a:solidFill>
            <a:srgbClr val="5FB67A"/>
          </a:solidFill>
          <a:ln>
            <a:solidFill>
              <a:srgbClr val="5FB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9194006" y="138496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very dangerous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194006" y="490488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dangerous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9194006" y="84248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normal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9194006" y="119380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safe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9194006" y="1545120"/>
            <a:ext cx="1740544" cy="27699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/>
              <a:t>very safe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883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JH Wu</cp:lastModifiedBy>
  <cp:revision>4</cp:revision>
  <dcterms:created xsi:type="dcterms:W3CDTF">2018-04-20T18:48:30Z</dcterms:created>
  <dcterms:modified xsi:type="dcterms:W3CDTF">2018-04-20T19:42:10Z</dcterms:modified>
</cp:coreProperties>
</file>