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004000" cy="18288000"/>
  <p:notesSz cx="6858000" cy="9144000"/>
  <p:defaultTextStyle>
    <a:defPPr>
      <a:defRPr lang="zh-CN"/>
    </a:defPPr>
    <a:lvl1pPr marL="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1pPr>
    <a:lvl2pPr marL="120700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2pPr>
    <a:lvl3pPr marL="241401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3pPr>
    <a:lvl4pPr marL="362102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4pPr>
    <a:lvl5pPr marL="4828032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5pPr>
    <a:lvl6pPr marL="6035040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6pPr>
    <a:lvl7pPr marL="7242048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7pPr>
    <a:lvl8pPr marL="8449056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8pPr>
    <a:lvl9pPr marL="9656064" algn="l" defTabSz="2414016" rtl="0" eaLnBrk="1" latinLnBrk="0" hangingPunct="1">
      <a:defRPr sz="4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000000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6" y="84"/>
      </p:cViewPr>
      <p:guideLst>
        <p:guide orient="horz" pos="5760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2992968"/>
            <a:ext cx="24003000" cy="6366933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9605435"/>
            <a:ext cx="24003000" cy="441536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973667"/>
            <a:ext cx="6900863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973667"/>
            <a:ext cx="20302538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4559303"/>
            <a:ext cx="27603450" cy="760729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12238569"/>
            <a:ext cx="27603450" cy="400049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9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4868333"/>
            <a:ext cx="13601700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973668"/>
            <a:ext cx="27603450" cy="35348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4483101"/>
            <a:ext cx="13539191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6680200"/>
            <a:ext cx="13539191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4483101"/>
            <a:ext cx="13605869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6680200"/>
            <a:ext cx="13605869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8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2633135"/>
            <a:ext cx="16202025" cy="12996333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2633135"/>
            <a:ext cx="16202025" cy="12996333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973668"/>
            <a:ext cx="276034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4868333"/>
            <a:ext cx="276034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7E3F-B827-4965-9615-DF6BC79425F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16950268"/>
            <a:ext cx="108013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D130-8973-40EA-95C5-DFF4A9A0D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clingsafety.umd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M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472" y="13540405"/>
            <a:ext cx="2679290" cy="26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文本框 1023"/>
          <p:cNvSpPr txBox="1"/>
          <p:nvPr/>
        </p:nvSpPr>
        <p:spPr>
          <a:xfrm>
            <a:off x="1732673" y="2987862"/>
            <a:ext cx="267928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/>
              <a:t>Help us create DC’s cycling safety map in just 2 steps</a:t>
            </a:r>
            <a:endParaRPr lang="en-US" altLang="zh-CN" sz="9600" b="1" dirty="0" smtClean="0"/>
          </a:p>
        </p:txBody>
      </p:sp>
      <p:sp>
        <p:nvSpPr>
          <p:cNvPr id="134" name="文本框 133"/>
          <p:cNvSpPr txBox="1"/>
          <p:nvPr/>
        </p:nvSpPr>
        <p:spPr>
          <a:xfrm>
            <a:off x="2497339" y="4950433"/>
            <a:ext cx="20675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Step 1: Watch </a:t>
            </a:r>
            <a:r>
              <a:rPr lang="en-US" altLang="zh-CN" sz="9600" dirty="0" smtClean="0"/>
              <a:t>videos </a:t>
            </a:r>
            <a:r>
              <a:rPr lang="en-US" altLang="zh-CN" sz="9600" dirty="0"/>
              <a:t>recorded by </a:t>
            </a:r>
            <a:r>
              <a:rPr lang="en-US" altLang="zh-CN" sz="9600" dirty="0" smtClean="0"/>
              <a:t>cyclists</a:t>
            </a:r>
          </a:p>
        </p:txBody>
      </p:sp>
      <p:sp>
        <p:nvSpPr>
          <p:cNvPr id="1027" name="矩形 1026"/>
          <p:cNvSpPr/>
          <p:nvPr/>
        </p:nvSpPr>
        <p:spPr>
          <a:xfrm>
            <a:off x="2497339" y="6919174"/>
            <a:ext cx="207299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600" dirty="0">
                <a:solidFill>
                  <a:prstClr val="black"/>
                </a:solidFill>
              </a:rPr>
              <a:t>Step 2: Rate the safety level of the routes</a:t>
            </a:r>
          </a:p>
        </p:txBody>
      </p:sp>
      <p:sp>
        <p:nvSpPr>
          <p:cNvPr id="139" name="矩形 138"/>
          <p:cNvSpPr/>
          <p:nvPr/>
        </p:nvSpPr>
        <p:spPr>
          <a:xfrm>
            <a:off x="1540215" y="8887915"/>
            <a:ext cx="293237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9600" dirty="0">
                <a:solidFill>
                  <a:prstClr val="black"/>
                </a:solidFill>
              </a:rPr>
              <a:t>We will raffle twelve $25 gift cards among all participants. </a:t>
            </a:r>
          </a:p>
        </p:txBody>
      </p:sp>
      <p:sp>
        <p:nvSpPr>
          <p:cNvPr id="141" name="矩形 140"/>
          <p:cNvSpPr/>
          <p:nvPr/>
        </p:nvSpPr>
        <p:spPr>
          <a:xfrm>
            <a:off x="3469391" y="11513190"/>
            <a:ext cx="257629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0" b="1" dirty="0" smtClean="0">
                <a:solidFill>
                  <a:prstClr val="black"/>
                </a:solidFill>
              </a:rPr>
              <a:t>Participate:</a:t>
            </a:r>
            <a:r>
              <a:rPr lang="en-US" altLang="zh-CN" sz="10000" dirty="0" smtClean="0">
                <a:solidFill>
                  <a:prstClr val="black"/>
                </a:solidFill>
              </a:rPr>
              <a:t> </a:t>
            </a:r>
            <a:r>
              <a:rPr lang="en-US" altLang="zh-CN" sz="10000" b="1" dirty="0" smtClean="0">
                <a:solidFill>
                  <a:prstClr val="black"/>
                </a:solidFill>
                <a:hlinkClick r:id="rId3"/>
              </a:rPr>
              <a:t>https://www.cyclingsafety.umd.edu</a:t>
            </a:r>
            <a:endParaRPr lang="en-US" altLang="zh-CN" sz="10000" b="1" dirty="0">
              <a:solidFill>
                <a:prstClr val="black"/>
              </a:solidFill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14312078" y="14664782"/>
            <a:ext cx="14213442" cy="1554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Any problems? Email us at 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</a:rPr>
              <a:t>umdcyclingsafety@gmail.com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 Designed and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led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by the 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</a:rPr>
              <a:t>Urban Computing Lab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at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9" name="图片 1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357" y="11737829"/>
            <a:ext cx="1770581" cy="10852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461177" y="-66684"/>
            <a:ext cx="33073487" cy="1705179"/>
            <a:chOff x="-303913" y="0"/>
            <a:chExt cx="33073487" cy="1705179"/>
          </a:xfrm>
        </p:grpSpPr>
        <p:sp>
          <p:nvSpPr>
            <p:cNvPr id="32" name="矩形 31"/>
            <p:cNvSpPr/>
            <p:nvPr/>
          </p:nvSpPr>
          <p:spPr>
            <a:xfrm rot="5400000">
              <a:off x="15325674" y="-15358160"/>
              <a:ext cx="1705179" cy="3242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菱形 90"/>
            <p:cNvSpPr>
              <a:spLocks/>
            </p:cNvSpPr>
            <p:nvPr/>
          </p:nvSpPr>
          <p:spPr>
            <a:xfrm rot="5400000">
              <a:off x="1725407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菱形 91"/>
            <p:cNvSpPr>
              <a:spLocks/>
            </p:cNvSpPr>
            <p:nvPr/>
          </p:nvSpPr>
          <p:spPr>
            <a:xfrm rot="5400000">
              <a:off x="1725407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菱形 96"/>
            <p:cNvSpPr>
              <a:spLocks/>
            </p:cNvSpPr>
            <p:nvPr/>
          </p:nvSpPr>
          <p:spPr>
            <a:xfrm rot="5400000">
              <a:off x="1581836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菱形 97"/>
            <p:cNvSpPr>
              <a:spLocks/>
            </p:cNvSpPr>
            <p:nvPr/>
          </p:nvSpPr>
          <p:spPr>
            <a:xfrm rot="5400000">
              <a:off x="1581836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菱形 99"/>
            <p:cNvSpPr>
              <a:spLocks/>
            </p:cNvSpPr>
            <p:nvPr/>
          </p:nvSpPr>
          <p:spPr>
            <a:xfrm rot="5400000">
              <a:off x="1438264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菱形 100"/>
            <p:cNvSpPr>
              <a:spLocks/>
            </p:cNvSpPr>
            <p:nvPr/>
          </p:nvSpPr>
          <p:spPr>
            <a:xfrm rot="5400000">
              <a:off x="1438264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菱形 102"/>
            <p:cNvSpPr>
              <a:spLocks/>
            </p:cNvSpPr>
            <p:nvPr/>
          </p:nvSpPr>
          <p:spPr>
            <a:xfrm rot="5400000">
              <a:off x="1294693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菱形 103"/>
            <p:cNvSpPr>
              <a:spLocks/>
            </p:cNvSpPr>
            <p:nvPr/>
          </p:nvSpPr>
          <p:spPr>
            <a:xfrm rot="5400000">
              <a:off x="1294693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6" name="菱形 105"/>
            <p:cNvSpPr>
              <a:spLocks/>
            </p:cNvSpPr>
            <p:nvPr/>
          </p:nvSpPr>
          <p:spPr>
            <a:xfrm rot="5400000">
              <a:off x="1151121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菱形 106"/>
            <p:cNvSpPr>
              <a:spLocks/>
            </p:cNvSpPr>
            <p:nvPr/>
          </p:nvSpPr>
          <p:spPr>
            <a:xfrm rot="5400000">
              <a:off x="1151121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菱形 108"/>
            <p:cNvSpPr>
              <a:spLocks/>
            </p:cNvSpPr>
            <p:nvPr/>
          </p:nvSpPr>
          <p:spPr>
            <a:xfrm rot="5400000">
              <a:off x="1007549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菱形 109"/>
            <p:cNvSpPr>
              <a:spLocks/>
            </p:cNvSpPr>
            <p:nvPr/>
          </p:nvSpPr>
          <p:spPr>
            <a:xfrm rot="5400000">
              <a:off x="1007549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菱形 111"/>
            <p:cNvSpPr>
              <a:spLocks/>
            </p:cNvSpPr>
            <p:nvPr/>
          </p:nvSpPr>
          <p:spPr>
            <a:xfrm rot="5400000">
              <a:off x="863978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菱形 112"/>
            <p:cNvSpPr>
              <a:spLocks/>
            </p:cNvSpPr>
            <p:nvPr/>
          </p:nvSpPr>
          <p:spPr>
            <a:xfrm rot="5400000">
              <a:off x="863978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菱形 114"/>
            <p:cNvSpPr>
              <a:spLocks/>
            </p:cNvSpPr>
            <p:nvPr/>
          </p:nvSpPr>
          <p:spPr>
            <a:xfrm rot="5400000">
              <a:off x="720406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菱形 115"/>
            <p:cNvSpPr>
              <a:spLocks/>
            </p:cNvSpPr>
            <p:nvPr/>
          </p:nvSpPr>
          <p:spPr>
            <a:xfrm rot="5400000">
              <a:off x="720406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8" name="菱形 117"/>
            <p:cNvSpPr>
              <a:spLocks/>
            </p:cNvSpPr>
            <p:nvPr/>
          </p:nvSpPr>
          <p:spPr>
            <a:xfrm rot="5400000">
              <a:off x="576835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菱形 118"/>
            <p:cNvSpPr>
              <a:spLocks/>
            </p:cNvSpPr>
            <p:nvPr/>
          </p:nvSpPr>
          <p:spPr>
            <a:xfrm rot="5400000">
              <a:off x="576835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1" name="菱形 120"/>
            <p:cNvSpPr>
              <a:spLocks/>
            </p:cNvSpPr>
            <p:nvPr/>
          </p:nvSpPr>
          <p:spPr>
            <a:xfrm rot="5400000">
              <a:off x="433263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2" name="菱形 121"/>
            <p:cNvSpPr>
              <a:spLocks/>
            </p:cNvSpPr>
            <p:nvPr/>
          </p:nvSpPr>
          <p:spPr>
            <a:xfrm rot="5400000">
              <a:off x="433263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4" name="菱形 123"/>
            <p:cNvSpPr>
              <a:spLocks/>
            </p:cNvSpPr>
            <p:nvPr/>
          </p:nvSpPr>
          <p:spPr>
            <a:xfrm rot="5400000">
              <a:off x="289691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5" name="菱形 124"/>
            <p:cNvSpPr>
              <a:spLocks/>
            </p:cNvSpPr>
            <p:nvPr/>
          </p:nvSpPr>
          <p:spPr>
            <a:xfrm rot="5400000">
              <a:off x="289691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7" name="菱形 126"/>
            <p:cNvSpPr>
              <a:spLocks/>
            </p:cNvSpPr>
            <p:nvPr/>
          </p:nvSpPr>
          <p:spPr>
            <a:xfrm rot="5400000">
              <a:off x="1461203" y="511779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8" name="菱形 127"/>
            <p:cNvSpPr>
              <a:spLocks/>
            </p:cNvSpPr>
            <p:nvPr/>
          </p:nvSpPr>
          <p:spPr>
            <a:xfrm rot="5400000">
              <a:off x="1461203" y="-280220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菱形 129"/>
            <p:cNvSpPr>
              <a:spLocks/>
            </p:cNvSpPr>
            <p:nvPr/>
          </p:nvSpPr>
          <p:spPr>
            <a:xfrm rot="5400000">
              <a:off x="25487" y="511776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菱形 130"/>
            <p:cNvSpPr>
              <a:spLocks/>
            </p:cNvSpPr>
            <p:nvPr/>
          </p:nvSpPr>
          <p:spPr>
            <a:xfrm rot="5400000">
              <a:off x="25487" y="-28021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菱形 59"/>
            <p:cNvSpPr>
              <a:spLocks/>
            </p:cNvSpPr>
            <p:nvPr/>
          </p:nvSpPr>
          <p:spPr>
            <a:xfrm rot="5400000">
              <a:off x="3157617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菱形 60"/>
            <p:cNvSpPr>
              <a:spLocks/>
            </p:cNvSpPr>
            <p:nvPr/>
          </p:nvSpPr>
          <p:spPr>
            <a:xfrm rot="5400000">
              <a:off x="3157617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菱形 62"/>
            <p:cNvSpPr>
              <a:spLocks/>
            </p:cNvSpPr>
            <p:nvPr/>
          </p:nvSpPr>
          <p:spPr>
            <a:xfrm rot="5400000">
              <a:off x="3014045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菱形 63"/>
            <p:cNvSpPr>
              <a:spLocks/>
            </p:cNvSpPr>
            <p:nvPr/>
          </p:nvSpPr>
          <p:spPr>
            <a:xfrm rot="5400000">
              <a:off x="3014045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菱形 65"/>
            <p:cNvSpPr>
              <a:spLocks/>
            </p:cNvSpPr>
            <p:nvPr/>
          </p:nvSpPr>
          <p:spPr>
            <a:xfrm rot="5400000">
              <a:off x="2870474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菱形 66"/>
            <p:cNvSpPr>
              <a:spLocks/>
            </p:cNvSpPr>
            <p:nvPr/>
          </p:nvSpPr>
          <p:spPr>
            <a:xfrm rot="5400000">
              <a:off x="2870474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菱形 68"/>
            <p:cNvSpPr>
              <a:spLocks/>
            </p:cNvSpPr>
            <p:nvPr/>
          </p:nvSpPr>
          <p:spPr>
            <a:xfrm rot="5400000">
              <a:off x="2726902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菱形 69"/>
            <p:cNvSpPr>
              <a:spLocks/>
            </p:cNvSpPr>
            <p:nvPr/>
          </p:nvSpPr>
          <p:spPr>
            <a:xfrm rot="5400000">
              <a:off x="2726902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菱形 71"/>
            <p:cNvSpPr>
              <a:spLocks/>
            </p:cNvSpPr>
            <p:nvPr/>
          </p:nvSpPr>
          <p:spPr>
            <a:xfrm rot="5400000">
              <a:off x="25833310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菱形 72"/>
            <p:cNvSpPr>
              <a:spLocks/>
            </p:cNvSpPr>
            <p:nvPr/>
          </p:nvSpPr>
          <p:spPr>
            <a:xfrm rot="5400000">
              <a:off x="25833310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菱形 74"/>
            <p:cNvSpPr>
              <a:spLocks/>
            </p:cNvSpPr>
            <p:nvPr/>
          </p:nvSpPr>
          <p:spPr>
            <a:xfrm rot="5400000">
              <a:off x="2439759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菱形 75"/>
            <p:cNvSpPr>
              <a:spLocks/>
            </p:cNvSpPr>
            <p:nvPr/>
          </p:nvSpPr>
          <p:spPr>
            <a:xfrm rot="5400000">
              <a:off x="2439759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菱形 77"/>
            <p:cNvSpPr>
              <a:spLocks/>
            </p:cNvSpPr>
            <p:nvPr/>
          </p:nvSpPr>
          <p:spPr>
            <a:xfrm rot="5400000">
              <a:off x="2296187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菱形 78"/>
            <p:cNvSpPr>
              <a:spLocks/>
            </p:cNvSpPr>
            <p:nvPr/>
          </p:nvSpPr>
          <p:spPr>
            <a:xfrm rot="5400000">
              <a:off x="2296187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菱形 80"/>
            <p:cNvSpPr>
              <a:spLocks/>
            </p:cNvSpPr>
            <p:nvPr/>
          </p:nvSpPr>
          <p:spPr>
            <a:xfrm rot="5400000">
              <a:off x="2152616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菱形 81"/>
            <p:cNvSpPr>
              <a:spLocks/>
            </p:cNvSpPr>
            <p:nvPr/>
          </p:nvSpPr>
          <p:spPr>
            <a:xfrm rot="5400000">
              <a:off x="2152616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菱形 83"/>
            <p:cNvSpPr>
              <a:spLocks/>
            </p:cNvSpPr>
            <p:nvPr/>
          </p:nvSpPr>
          <p:spPr>
            <a:xfrm rot="5400000">
              <a:off x="2009044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菱形 84"/>
            <p:cNvSpPr>
              <a:spLocks/>
            </p:cNvSpPr>
            <p:nvPr/>
          </p:nvSpPr>
          <p:spPr>
            <a:xfrm rot="5400000">
              <a:off x="2009044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菱形 86"/>
            <p:cNvSpPr>
              <a:spLocks/>
            </p:cNvSpPr>
            <p:nvPr/>
          </p:nvSpPr>
          <p:spPr>
            <a:xfrm rot="5400000">
              <a:off x="18654730" y="51055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菱形 87"/>
            <p:cNvSpPr>
              <a:spLocks/>
            </p:cNvSpPr>
            <p:nvPr/>
          </p:nvSpPr>
          <p:spPr>
            <a:xfrm rot="5400000">
              <a:off x="18654730" y="-28144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菱形 89"/>
            <p:cNvSpPr>
              <a:spLocks/>
            </p:cNvSpPr>
            <p:nvPr/>
          </p:nvSpPr>
          <p:spPr>
            <a:xfrm rot="5400000">
              <a:off x="17219014" y="510552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菱形 92"/>
            <p:cNvSpPr>
              <a:spLocks/>
            </p:cNvSpPr>
            <p:nvPr/>
          </p:nvSpPr>
          <p:spPr>
            <a:xfrm rot="5400000">
              <a:off x="17219014" y="-28143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-515745" y="16646772"/>
            <a:ext cx="33073487" cy="1705179"/>
            <a:chOff x="-303913" y="0"/>
            <a:chExt cx="33073487" cy="1705179"/>
          </a:xfrm>
        </p:grpSpPr>
        <p:sp>
          <p:nvSpPr>
            <p:cNvPr id="217" name="矩形 216"/>
            <p:cNvSpPr/>
            <p:nvPr/>
          </p:nvSpPr>
          <p:spPr>
            <a:xfrm rot="5400000">
              <a:off x="15325674" y="-15358160"/>
              <a:ext cx="1705179" cy="32421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8" name="菱形 217"/>
            <p:cNvSpPr>
              <a:spLocks/>
            </p:cNvSpPr>
            <p:nvPr/>
          </p:nvSpPr>
          <p:spPr>
            <a:xfrm rot="5400000">
              <a:off x="1725407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9" name="菱形 218"/>
            <p:cNvSpPr>
              <a:spLocks/>
            </p:cNvSpPr>
            <p:nvPr/>
          </p:nvSpPr>
          <p:spPr>
            <a:xfrm rot="5400000">
              <a:off x="1725407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0" name="菱形 219"/>
            <p:cNvSpPr>
              <a:spLocks/>
            </p:cNvSpPr>
            <p:nvPr/>
          </p:nvSpPr>
          <p:spPr>
            <a:xfrm rot="5400000">
              <a:off x="1581836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1" name="菱形 220"/>
            <p:cNvSpPr>
              <a:spLocks/>
            </p:cNvSpPr>
            <p:nvPr/>
          </p:nvSpPr>
          <p:spPr>
            <a:xfrm rot="5400000">
              <a:off x="1581836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菱形 221"/>
            <p:cNvSpPr>
              <a:spLocks/>
            </p:cNvSpPr>
            <p:nvPr/>
          </p:nvSpPr>
          <p:spPr>
            <a:xfrm rot="5400000">
              <a:off x="1438264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菱形 222"/>
            <p:cNvSpPr>
              <a:spLocks/>
            </p:cNvSpPr>
            <p:nvPr/>
          </p:nvSpPr>
          <p:spPr>
            <a:xfrm rot="5400000">
              <a:off x="1438264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菱形 223"/>
            <p:cNvSpPr>
              <a:spLocks/>
            </p:cNvSpPr>
            <p:nvPr/>
          </p:nvSpPr>
          <p:spPr>
            <a:xfrm rot="5400000">
              <a:off x="1294693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菱形 224"/>
            <p:cNvSpPr>
              <a:spLocks/>
            </p:cNvSpPr>
            <p:nvPr/>
          </p:nvSpPr>
          <p:spPr>
            <a:xfrm rot="5400000">
              <a:off x="1294693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6" name="菱形 225"/>
            <p:cNvSpPr>
              <a:spLocks/>
            </p:cNvSpPr>
            <p:nvPr/>
          </p:nvSpPr>
          <p:spPr>
            <a:xfrm rot="5400000">
              <a:off x="1151121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7" name="菱形 226"/>
            <p:cNvSpPr>
              <a:spLocks/>
            </p:cNvSpPr>
            <p:nvPr/>
          </p:nvSpPr>
          <p:spPr>
            <a:xfrm rot="5400000">
              <a:off x="1151121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8" name="菱形 227"/>
            <p:cNvSpPr>
              <a:spLocks/>
            </p:cNvSpPr>
            <p:nvPr/>
          </p:nvSpPr>
          <p:spPr>
            <a:xfrm rot="5400000">
              <a:off x="1007549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9" name="菱形 228"/>
            <p:cNvSpPr>
              <a:spLocks/>
            </p:cNvSpPr>
            <p:nvPr/>
          </p:nvSpPr>
          <p:spPr>
            <a:xfrm rot="5400000">
              <a:off x="1007549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0" name="菱形 229"/>
            <p:cNvSpPr>
              <a:spLocks/>
            </p:cNvSpPr>
            <p:nvPr/>
          </p:nvSpPr>
          <p:spPr>
            <a:xfrm rot="5400000">
              <a:off x="8639783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1" name="菱形 230"/>
            <p:cNvSpPr>
              <a:spLocks/>
            </p:cNvSpPr>
            <p:nvPr/>
          </p:nvSpPr>
          <p:spPr>
            <a:xfrm rot="5400000">
              <a:off x="8639783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2" name="菱形 231"/>
            <p:cNvSpPr>
              <a:spLocks/>
            </p:cNvSpPr>
            <p:nvPr/>
          </p:nvSpPr>
          <p:spPr>
            <a:xfrm rot="5400000">
              <a:off x="7204067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3" name="菱形 232"/>
            <p:cNvSpPr>
              <a:spLocks/>
            </p:cNvSpPr>
            <p:nvPr/>
          </p:nvSpPr>
          <p:spPr>
            <a:xfrm rot="5400000">
              <a:off x="7204067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4" name="菱形 233"/>
            <p:cNvSpPr>
              <a:spLocks/>
            </p:cNvSpPr>
            <p:nvPr/>
          </p:nvSpPr>
          <p:spPr>
            <a:xfrm rot="5400000">
              <a:off x="5768351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5" name="菱形 234"/>
            <p:cNvSpPr>
              <a:spLocks/>
            </p:cNvSpPr>
            <p:nvPr/>
          </p:nvSpPr>
          <p:spPr>
            <a:xfrm rot="5400000">
              <a:off x="5768351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6" name="菱形 235"/>
            <p:cNvSpPr>
              <a:spLocks/>
            </p:cNvSpPr>
            <p:nvPr/>
          </p:nvSpPr>
          <p:spPr>
            <a:xfrm rot="5400000">
              <a:off x="4332635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7" name="菱形 236"/>
            <p:cNvSpPr>
              <a:spLocks/>
            </p:cNvSpPr>
            <p:nvPr/>
          </p:nvSpPr>
          <p:spPr>
            <a:xfrm rot="5400000">
              <a:off x="4332635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8" name="菱形 237"/>
            <p:cNvSpPr>
              <a:spLocks/>
            </p:cNvSpPr>
            <p:nvPr/>
          </p:nvSpPr>
          <p:spPr>
            <a:xfrm rot="5400000">
              <a:off x="2896919" y="51177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9" name="菱形 238"/>
            <p:cNvSpPr>
              <a:spLocks/>
            </p:cNvSpPr>
            <p:nvPr/>
          </p:nvSpPr>
          <p:spPr>
            <a:xfrm rot="5400000">
              <a:off x="2896919" y="-280221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0" name="菱形 239"/>
            <p:cNvSpPr>
              <a:spLocks/>
            </p:cNvSpPr>
            <p:nvPr/>
          </p:nvSpPr>
          <p:spPr>
            <a:xfrm rot="5400000">
              <a:off x="1461203" y="511779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1" name="菱形 240"/>
            <p:cNvSpPr>
              <a:spLocks/>
            </p:cNvSpPr>
            <p:nvPr/>
          </p:nvSpPr>
          <p:spPr>
            <a:xfrm rot="5400000">
              <a:off x="1461203" y="-280220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2" name="菱形 241"/>
            <p:cNvSpPr>
              <a:spLocks/>
            </p:cNvSpPr>
            <p:nvPr/>
          </p:nvSpPr>
          <p:spPr>
            <a:xfrm rot="5400000">
              <a:off x="25487" y="511776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3" name="菱形 242"/>
            <p:cNvSpPr>
              <a:spLocks/>
            </p:cNvSpPr>
            <p:nvPr/>
          </p:nvSpPr>
          <p:spPr>
            <a:xfrm rot="5400000">
              <a:off x="25487" y="-28021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4" name="菱形 243"/>
            <p:cNvSpPr>
              <a:spLocks/>
            </p:cNvSpPr>
            <p:nvPr/>
          </p:nvSpPr>
          <p:spPr>
            <a:xfrm rot="5400000">
              <a:off x="3157617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5" name="菱形 244"/>
            <p:cNvSpPr>
              <a:spLocks/>
            </p:cNvSpPr>
            <p:nvPr/>
          </p:nvSpPr>
          <p:spPr>
            <a:xfrm rot="5400000">
              <a:off x="3157617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6" name="菱形 245"/>
            <p:cNvSpPr>
              <a:spLocks/>
            </p:cNvSpPr>
            <p:nvPr/>
          </p:nvSpPr>
          <p:spPr>
            <a:xfrm rot="5400000">
              <a:off x="3014045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7" name="菱形 246"/>
            <p:cNvSpPr>
              <a:spLocks/>
            </p:cNvSpPr>
            <p:nvPr/>
          </p:nvSpPr>
          <p:spPr>
            <a:xfrm rot="5400000">
              <a:off x="3014045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8" name="菱形 247"/>
            <p:cNvSpPr>
              <a:spLocks/>
            </p:cNvSpPr>
            <p:nvPr/>
          </p:nvSpPr>
          <p:spPr>
            <a:xfrm rot="5400000">
              <a:off x="2870474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9" name="菱形 248"/>
            <p:cNvSpPr>
              <a:spLocks/>
            </p:cNvSpPr>
            <p:nvPr/>
          </p:nvSpPr>
          <p:spPr>
            <a:xfrm rot="5400000">
              <a:off x="2870474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0" name="菱形 249"/>
            <p:cNvSpPr>
              <a:spLocks/>
            </p:cNvSpPr>
            <p:nvPr/>
          </p:nvSpPr>
          <p:spPr>
            <a:xfrm rot="5400000">
              <a:off x="2726902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1" name="菱形 250"/>
            <p:cNvSpPr>
              <a:spLocks/>
            </p:cNvSpPr>
            <p:nvPr/>
          </p:nvSpPr>
          <p:spPr>
            <a:xfrm rot="5400000">
              <a:off x="2726902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2" name="菱形 251"/>
            <p:cNvSpPr>
              <a:spLocks/>
            </p:cNvSpPr>
            <p:nvPr/>
          </p:nvSpPr>
          <p:spPr>
            <a:xfrm rot="5400000">
              <a:off x="25833310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3" name="菱形 252"/>
            <p:cNvSpPr>
              <a:spLocks/>
            </p:cNvSpPr>
            <p:nvPr/>
          </p:nvSpPr>
          <p:spPr>
            <a:xfrm rot="5400000">
              <a:off x="25833310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4" name="菱形 253"/>
            <p:cNvSpPr>
              <a:spLocks/>
            </p:cNvSpPr>
            <p:nvPr/>
          </p:nvSpPr>
          <p:spPr>
            <a:xfrm rot="5400000">
              <a:off x="24397594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5" name="菱形 254"/>
            <p:cNvSpPr>
              <a:spLocks/>
            </p:cNvSpPr>
            <p:nvPr/>
          </p:nvSpPr>
          <p:spPr>
            <a:xfrm rot="5400000">
              <a:off x="24397594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6" name="菱形 255"/>
            <p:cNvSpPr>
              <a:spLocks/>
            </p:cNvSpPr>
            <p:nvPr/>
          </p:nvSpPr>
          <p:spPr>
            <a:xfrm rot="5400000">
              <a:off x="22961878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7" name="菱形 256"/>
            <p:cNvSpPr>
              <a:spLocks/>
            </p:cNvSpPr>
            <p:nvPr/>
          </p:nvSpPr>
          <p:spPr>
            <a:xfrm rot="5400000">
              <a:off x="22961878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8" name="菱形 257"/>
            <p:cNvSpPr>
              <a:spLocks/>
            </p:cNvSpPr>
            <p:nvPr/>
          </p:nvSpPr>
          <p:spPr>
            <a:xfrm rot="5400000">
              <a:off x="21526162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9" name="菱形 258"/>
            <p:cNvSpPr>
              <a:spLocks/>
            </p:cNvSpPr>
            <p:nvPr/>
          </p:nvSpPr>
          <p:spPr>
            <a:xfrm rot="5400000">
              <a:off x="21526162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0" name="菱形 259"/>
            <p:cNvSpPr>
              <a:spLocks/>
            </p:cNvSpPr>
            <p:nvPr/>
          </p:nvSpPr>
          <p:spPr>
            <a:xfrm rot="5400000">
              <a:off x="20090446" y="51055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1" name="菱形 260"/>
            <p:cNvSpPr>
              <a:spLocks/>
            </p:cNvSpPr>
            <p:nvPr/>
          </p:nvSpPr>
          <p:spPr>
            <a:xfrm rot="5400000">
              <a:off x="20090446" y="-28144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2" name="菱形 261"/>
            <p:cNvSpPr>
              <a:spLocks/>
            </p:cNvSpPr>
            <p:nvPr/>
          </p:nvSpPr>
          <p:spPr>
            <a:xfrm rot="5400000">
              <a:off x="18654730" y="510555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3" name="菱形 262"/>
            <p:cNvSpPr>
              <a:spLocks/>
            </p:cNvSpPr>
            <p:nvPr/>
          </p:nvSpPr>
          <p:spPr>
            <a:xfrm rot="5400000">
              <a:off x="18654730" y="-281444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4" name="菱形 263"/>
            <p:cNvSpPr>
              <a:spLocks/>
            </p:cNvSpPr>
            <p:nvPr/>
          </p:nvSpPr>
          <p:spPr>
            <a:xfrm rot="5400000">
              <a:off x="17219014" y="510552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5" name="菱形 264"/>
            <p:cNvSpPr>
              <a:spLocks/>
            </p:cNvSpPr>
            <p:nvPr/>
          </p:nvSpPr>
          <p:spPr>
            <a:xfrm rot="5400000">
              <a:off x="17219014" y="-281438"/>
              <a:ext cx="864000" cy="1522800"/>
            </a:xfrm>
            <a:prstGeom prst="diamond">
              <a:avLst/>
            </a:prstGeom>
            <a:solidFill>
              <a:srgbClr val="FFCD00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0700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1401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2102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28032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35040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242048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449056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656064" algn="l" defTabSz="2414016" rtl="0" eaLnBrk="1" latinLnBrk="0" hangingPunct="1">
                <a:defRPr sz="47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4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8349" y="8059087"/>
            <a:ext cx="275473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chemeClr val="bg1"/>
                </a:solidFill>
                <a:ea typeface="Kozuka Gothic Pr6N EL" panose="020B0200000000000000" pitchFamily="34" charset="-128"/>
              </a:rPr>
              <a:t>Help make our cities more bike-friendly</a:t>
            </a:r>
            <a:endParaRPr lang="zh-CN" altLang="en-US" sz="13000" b="1" dirty="0">
              <a:solidFill>
                <a:schemeClr val="bg1"/>
              </a:solidFill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5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59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Kozuka Gothic Pr6N EL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JH Wu</cp:lastModifiedBy>
  <cp:revision>16</cp:revision>
  <dcterms:created xsi:type="dcterms:W3CDTF">2017-04-12T20:19:23Z</dcterms:created>
  <dcterms:modified xsi:type="dcterms:W3CDTF">2017-06-09T13:28:21Z</dcterms:modified>
</cp:coreProperties>
</file>