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7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6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6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9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8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5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D7FA-F488-4568-8D1E-6907AD4A6027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5ABA0-4699-4B66-ACC7-ACED78E58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5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806"/>
              </p:ext>
            </p:extLst>
          </p:nvPr>
        </p:nvGraphicFramePr>
        <p:xfrm>
          <a:off x="9900506" y="191036"/>
          <a:ext cx="171484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Uid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exp-lvl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Survey related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73215"/>
              </p:ext>
            </p:extLst>
          </p:nvPr>
        </p:nvGraphicFramePr>
        <p:xfrm>
          <a:off x="9900507" y="3269457"/>
          <a:ext cx="1714843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LoginLog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Timestamp at UTC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 zone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UA related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57483"/>
              </p:ext>
            </p:extLst>
          </p:nvPr>
        </p:nvGraphicFramePr>
        <p:xfrm>
          <a:off x="7509475" y="1807747"/>
          <a:ext cx="1714843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rating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Timestamp</a:t>
                      </a:r>
                      <a:r>
                        <a:rPr lang="en-US" altLang="zh-CN" baseline="0" dirty="0" smtClean="0"/>
                        <a:t> at UTC, time zone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Tags, comment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44517"/>
              </p:ext>
            </p:extLst>
          </p:nvPr>
        </p:nvGraphicFramePr>
        <p:xfrm>
          <a:off x="5118443" y="2313207"/>
          <a:ext cx="171484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Videos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Clip_name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Title in </a:t>
                      </a:r>
                      <a:r>
                        <a:rPr lang="en-US" altLang="zh-CN" dirty="0" err="1" smtClean="0"/>
                        <a:t>youtube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26293"/>
              </p:ext>
            </p:extLst>
          </p:nvPr>
        </p:nvGraphicFramePr>
        <p:xfrm>
          <a:off x="415879" y="1678207"/>
          <a:ext cx="1996300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6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roadSegment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SumRatio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SumScore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sumCnt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SegmentID</a:t>
                      </a:r>
                      <a:r>
                        <a:rPr lang="en-US" altLang="zh-CN" dirty="0" smtClean="0"/>
                        <a:t>(in</a:t>
                      </a:r>
                      <a:r>
                        <a:rPr lang="en-US" altLang="zh-CN" baseline="0" dirty="0" smtClean="0"/>
                        <a:t> DC street)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Geometry(for drawing the map)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81774"/>
              </p:ext>
            </p:extLst>
          </p:nvPr>
        </p:nvGraphicFramePr>
        <p:xfrm>
          <a:off x="2972453" y="2313207"/>
          <a:ext cx="171484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48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videoRoadseg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Vrsid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ratio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肘形连接符 10"/>
          <p:cNvCxnSpPr>
            <a:stCxn id="4" idx="1"/>
            <a:endCxn id="6" idx="3"/>
          </p:cNvCxnSpPr>
          <p:nvPr/>
        </p:nvCxnSpPr>
        <p:spPr>
          <a:xfrm rot="10800000" flipV="1">
            <a:off x="9224318" y="1118135"/>
            <a:ext cx="676188" cy="2122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2"/>
            <a:endCxn id="5" idx="0"/>
          </p:cNvCxnSpPr>
          <p:nvPr/>
        </p:nvCxnSpPr>
        <p:spPr>
          <a:xfrm>
            <a:off x="10757927" y="2045236"/>
            <a:ext cx="1" cy="1224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308977" y="662374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Uid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776442" y="2074386"/>
            <a:ext cx="11471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Uid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one entry </a:t>
            </a:r>
          </a:p>
          <a:p>
            <a:r>
              <a:rPr lang="en-US" altLang="zh-CN" dirty="0" smtClean="0"/>
              <a:t>for each </a:t>
            </a:r>
          </a:p>
          <a:p>
            <a:r>
              <a:rPr lang="en-US" altLang="zh-CN" dirty="0" smtClean="0"/>
              <a:t>log in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7" idx="3"/>
            <a:endCxn id="6" idx="1"/>
          </p:cNvCxnSpPr>
          <p:nvPr/>
        </p:nvCxnSpPr>
        <p:spPr>
          <a:xfrm>
            <a:off x="6833286" y="3240307"/>
            <a:ext cx="6761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870765" y="27776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Vid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7" idx="1"/>
            <a:endCxn id="9" idx="3"/>
          </p:cNvCxnSpPr>
          <p:nvPr/>
        </p:nvCxnSpPr>
        <p:spPr>
          <a:xfrm flipH="1">
            <a:off x="4687296" y="3240307"/>
            <a:ext cx="431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3"/>
            <a:endCxn id="9" idx="1"/>
          </p:cNvCxnSpPr>
          <p:nvPr/>
        </p:nvCxnSpPr>
        <p:spPr>
          <a:xfrm flipV="1">
            <a:off x="2412179" y="3240307"/>
            <a:ext cx="560274" cy="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664251" y="277768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Vid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449658" y="2751825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Sid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5" idx="1"/>
            <a:endCxn id="6" idx="3"/>
          </p:cNvCxnSpPr>
          <p:nvPr/>
        </p:nvCxnSpPr>
        <p:spPr>
          <a:xfrm flipH="1" flipV="1">
            <a:off x="9224318" y="3240307"/>
            <a:ext cx="676189" cy="127629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2"/>
            <a:endCxn id="8" idx="2"/>
          </p:cNvCxnSpPr>
          <p:nvPr/>
        </p:nvCxnSpPr>
        <p:spPr>
          <a:xfrm rot="5400000">
            <a:off x="4820613" y="1266284"/>
            <a:ext cx="139700" cy="6952867"/>
          </a:xfrm>
          <a:prstGeom prst="bentConnector3">
            <a:avLst>
              <a:gd name="adj1" fmla="val 263636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492556" y="5156929"/>
            <a:ext cx="7035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Trigger: after a rating is inserted, update </a:t>
            </a:r>
            <a:r>
              <a:rPr lang="en-US" altLang="zh-CN" dirty="0" err="1" smtClean="0"/>
              <a:t>sumRatio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sumScore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sumCnt</a:t>
            </a:r>
            <a:endParaRPr lang="en-US" altLang="zh-CN" dirty="0" smtClean="0"/>
          </a:p>
          <a:p>
            <a:r>
              <a:rPr lang="en-US" altLang="zh-CN" dirty="0" err="1" smtClean="0"/>
              <a:t>sumScore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sumRatio</a:t>
            </a:r>
            <a:r>
              <a:rPr lang="en-US" altLang="zh-CN" dirty="0" smtClean="0"/>
              <a:t> is the average score shown on the map</a:t>
            </a:r>
          </a:p>
          <a:p>
            <a:r>
              <a:rPr lang="en-US" altLang="zh-CN" dirty="0" err="1" smtClean="0"/>
              <a:t>sumCnt</a:t>
            </a:r>
            <a:r>
              <a:rPr lang="en-US" altLang="zh-CN" dirty="0" smtClean="0"/>
              <a:t> is used for filtering segments (currently </a:t>
            </a:r>
            <a:r>
              <a:rPr lang="en-US" altLang="zh-CN" dirty="0" err="1" smtClean="0"/>
              <a:t>sumCnt</a:t>
            </a:r>
            <a:r>
              <a:rPr lang="en-US" altLang="zh-CN" dirty="0" smtClean="0"/>
              <a:t>&gt;0 will be shown)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37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JH Wu</cp:lastModifiedBy>
  <cp:revision>2</cp:revision>
  <dcterms:created xsi:type="dcterms:W3CDTF">2017-04-14T01:01:38Z</dcterms:created>
  <dcterms:modified xsi:type="dcterms:W3CDTF">2017-04-14T01:09:20Z</dcterms:modified>
</cp:coreProperties>
</file>