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842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33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4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4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50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4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3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3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2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3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7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7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DF70-4AB5-4CAD-977E-99E75D43F4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F125-907C-45FC-8C91-FBB5AE48B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椭圆 1033"/>
          <p:cNvSpPr/>
          <p:nvPr/>
        </p:nvSpPr>
        <p:spPr>
          <a:xfrm>
            <a:off x="3237470" y="2067697"/>
            <a:ext cx="1861752" cy="1861752"/>
          </a:xfrm>
          <a:prstGeom prst="ellipse">
            <a:avLst/>
          </a:prstGeom>
          <a:noFill/>
          <a:ln w="136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610780" y="2067697"/>
            <a:ext cx="1861752" cy="1861752"/>
          </a:xfrm>
          <a:prstGeom prst="ellipse">
            <a:avLst/>
          </a:prstGeom>
          <a:noFill/>
          <a:ln w="136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0" name="直接连接符 1039"/>
          <p:cNvCxnSpPr/>
          <p:nvPr/>
        </p:nvCxnSpPr>
        <p:spPr>
          <a:xfrm flipV="1">
            <a:off x="4168346" y="976701"/>
            <a:ext cx="815545" cy="2021873"/>
          </a:xfrm>
          <a:prstGeom prst="line">
            <a:avLst/>
          </a:prstGeom>
          <a:ln w="136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5914768" y="2998573"/>
            <a:ext cx="1679038" cy="0"/>
          </a:xfrm>
          <a:prstGeom prst="line">
            <a:avLst/>
          </a:prstGeom>
          <a:ln w="136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6" name="直接连接符 1045"/>
          <p:cNvCxnSpPr/>
          <p:nvPr/>
        </p:nvCxnSpPr>
        <p:spPr>
          <a:xfrm>
            <a:off x="4728519" y="1639330"/>
            <a:ext cx="1186249" cy="1359243"/>
          </a:xfrm>
          <a:prstGeom prst="line">
            <a:avLst/>
          </a:prstGeom>
          <a:ln w="136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48" name="直接连接符 1047"/>
          <p:cNvCxnSpPr/>
          <p:nvPr/>
        </p:nvCxnSpPr>
        <p:spPr>
          <a:xfrm flipV="1">
            <a:off x="4559643" y="775146"/>
            <a:ext cx="821724" cy="403110"/>
          </a:xfrm>
          <a:prstGeom prst="line">
            <a:avLst/>
          </a:prstGeom>
          <a:ln w="136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直接连接符 63"/>
          <p:cNvCxnSpPr>
            <a:endCxn id="34" idx="2"/>
          </p:cNvCxnSpPr>
          <p:nvPr/>
        </p:nvCxnSpPr>
        <p:spPr>
          <a:xfrm flipV="1">
            <a:off x="5904428" y="1445949"/>
            <a:ext cx="643865" cy="1552625"/>
          </a:xfrm>
          <a:prstGeom prst="line">
            <a:avLst/>
          </a:prstGeom>
          <a:ln w="136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53" name="直接连接符 1052"/>
          <p:cNvCxnSpPr/>
          <p:nvPr/>
        </p:nvCxnSpPr>
        <p:spPr>
          <a:xfrm>
            <a:off x="4728519" y="1639330"/>
            <a:ext cx="1753609" cy="0"/>
          </a:xfrm>
          <a:prstGeom prst="line">
            <a:avLst/>
          </a:prstGeom>
          <a:ln w="136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474940" y="1639330"/>
            <a:ext cx="1066716" cy="1353169"/>
          </a:xfrm>
          <a:prstGeom prst="line">
            <a:avLst/>
          </a:prstGeom>
          <a:ln w="136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流程图: 手动输入 33"/>
          <p:cNvSpPr/>
          <p:nvPr/>
        </p:nvSpPr>
        <p:spPr>
          <a:xfrm>
            <a:off x="6193278" y="1272954"/>
            <a:ext cx="710030" cy="172995"/>
          </a:xfrm>
          <a:prstGeom prst="flowChartManualInpu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5691426" y="2777729"/>
            <a:ext cx="393840" cy="393840"/>
          </a:xfrm>
          <a:prstGeom prst="ellipse">
            <a:avLst/>
          </a:prstGeom>
          <a:solidFill>
            <a:schemeClr val="bg1"/>
          </a:solidFill>
          <a:ln w="136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178692" y="3880"/>
            <a:ext cx="5355708" cy="5354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586"/>
          <a:stretch/>
        </p:blipFill>
        <p:spPr>
          <a:xfrm>
            <a:off x="9339606" y="2472929"/>
            <a:ext cx="611683" cy="6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4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JH Wu</dc:creator>
  <cp:lastModifiedBy>JH Wu</cp:lastModifiedBy>
  <cp:revision>4</cp:revision>
  <dcterms:created xsi:type="dcterms:W3CDTF">2017-04-06T18:16:51Z</dcterms:created>
  <dcterms:modified xsi:type="dcterms:W3CDTF">2017-04-06T18:39:56Z</dcterms:modified>
</cp:coreProperties>
</file>