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004000" cy="18288000"/>
  <p:notesSz cx="6858000" cy="9144000"/>
  <p:defaultTextStyle>
    <a:defPPr>
      <a:defRPr lang="zh-CN"/>
    </a:defPPr>
    <a:lvl1pPr marL="0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1pPr>
    <a:lvl2pPr marL="1207008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2pPr>
    <a:lvl3pPr marL="2414016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3pPr>
    <a:lvl4pPr marL="3621024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4pPr>
    <a:lvl5pPr marL="4828032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5pPr>
    <a:lvl6pPr marL="6035040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6pPr>
    <a:lvl7pPr marL="7242048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7pPr>
    <a:lvl8pPr marL="8449056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8pPr>
    <a:lvl9pPr marL="9656064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000000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1224" y="642"/>
      </p:cViewPr>
      <p:guideLst>
        <p:guide orient="horz" pos="5760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2992968"/>
            <a:ext cx="24003000" cy="6366933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9605435"/>
            <a:ext cx="24003000" cy="441536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6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973667"/>
            <a:ext cx="6900863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973667"/>
            <a:ext cx="20302538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4559303"/>
            <a:ext cx="27603450" cy="760729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12238569"/>
            <a:ext cx="27603450" cy="400049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9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4868333"/>
            <a:ext cx="136017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4868333"/>
            <a:ext cx="136017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973668"/>
            <a:ext cx="27603450" cy="35348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4483101"/>
            <a:ext cx="13539191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6680200"/>
            <a:ext cx="13539191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4483101"/>
            <a:ext cx="13605869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6680200"/>
            <a:ext cx="13605869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7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8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2633135"/>
            <a:ext cx="16202025" cy="12996333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2633135"/>
            <a:ext cx="16202025" cy="12996333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973668"/>
            <a:ext cx="276034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4868333"/>
            <a:ext cx="276034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16950268"/>
            <a:ext cx="108013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clingsafety.umd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M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472" y="13540405"/>
            <a:ext cx="2679290" cy="26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文本框 1023"/>
          <p:cNvSpPr txBox="1"/>
          <p:nvPr/>
        </p:nvSpPr>
        <p:spPr>
          <a:xfrm>
            <a:off x="1732673" y="2987862"/>
            <a:ext cx="28968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/>
              <a:t>Create a DC cycling safety map collectively in just 2 steps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2497339" y="4950433"/>
            <a:ext cx="20675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/>
              <a:t>Step 1: Watch </a:t>
            </a:r>
            <a:r>
              <a:rPr lang="en-US" altLang="zh-CN" sz="9600" dirty="0" smtClean="0"/>
              <a:t>videos </a:t>
            </a:r>
            <a:r>
              <a:rPr lang="en-US" altLang="zh-CN" sz="9600" dirty="0"/>
              <a:t>recorded by </a:t>
            </a:r>
            <a:r>
              <a:rPr lang="en-US" altLang="zh-CN" sz="9600" dirty="0" smtClean="0"/>
              <a:t>cyclists</a:t>
            </a:r>
          </a:p>
        </p:txBody>
      </p:sp>
      <p:sp>
        <p:nvSpPr>
          <p:cNvPr id="1027" name="矩形 1026"/>
          <p:cNvSpPr/>
          <p:nvPr/>
        </p:nvSpPr>
        <p:spPr>
          <a:xfrm>
            <a:off x="2497339" y="6919174"/>
            <a:ext cx="207299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600" dirty="0">
                <a:solidFill>
                  <a:prstClr val="black"/>
                </a:solidFill>
              </a:rPr>
              <a:t>Step 2: Rate the safety level of the routes</a:t>
            </a:r>
          </a:p>
        </p:txBody>
      </p:sp>
      <p:sp>
        <p:nvSpPr>
          <p:cNvPr id="139" name="矩形 138"/>
          <p:cNvSpPr/>
          <p:nvPr/>
        </p:nvSpPr>
        <p:spPr>
          <a:xfrm>
            <a:off x="2497339" y="8887915"/>
            <a:ext cx="278918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600" dirty="0" smtClean="0">
                <a:solidFill>
                  <a:prstClr val="black"/>
                </a:solidFill>
              </a:rPr>
              <a:t>Rate whenever you want, even with your mobile device</a:t>
            </a:r>
            <a:endParaRPr lang="en-US" altLang="zh-CN" sz="9600" dirty="0">
              <a:solidFill>
                <a:prstClr val="black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469391" y="11909061"/>
            <a:ext cx="2684985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0" b="1" dirty="0" smtClean="0">
                <a:solidFill>
                  <a:prstClr val="black"/>
                </a:solidFill>
              </a:rPr>
              <a:t>Starts Now</a:t>
            </a:r>
            <a:r>
              <a:rPr lang="en-US" altLang="zh-CN" sz="10000" dirty="0">
                <a:solidFill>
                  <a:prstClr val="black"/>
                </a:solidFill>
              </a:rPr>
              <a:t> </a:t>
            </a:r>
            <a:r>
              <a:rPr lang="en-US" altLang="zh-CN" sz="10000" dirty="0" smtClean="0">
                <a:solidFill>
                  <a:prstClr val="black"/>
                </a:solidFill>
              </a:rPr>
              <a:t>at </a:t>
            </a:r>
            <a:r>
              <a:rPr lang="en-US" altLang="zh-CN" sz="10000" b="1" dirty="0" smtClean="0">
                <a:solidFill>
                  <a:prstClr val="black"/>
                </a:solidFill>
                <a:hlinkClick r:id="rId3"/>
              </a:rPr>
              <a:t>https://www.cyclingsafety.umd.edu</a:t>
            </a:r>
            <a:endParaRPr lang="en-US" altLang="zh-CN" sz="10000" b="1" dirty="0">
              <a:solidFill>
                <a:prstClr val="black"/>
              </a:solidFill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16169070" y="15354071"/>
            <a:ext cx="12825370" cy="823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 Designed and lead by the 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</a:rPr>
              <a:t>Urban Computing Lab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at </a:t>
            </a:r>
          </a:p>
        </p:txBody>
      </p:sp>
      <p:pic>
        <p:nvPicPr>
          <p:cNvPr id="1029" name="图片 1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357" y="12133700"/>
            <a:ext cx="1770581" cy="10852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61177" y="-66684"/>
            <a:ext cx="33073487" cy="1705179"/>
            <a:chOff x="-303913" y="0"/>
            <a:chExt cx="33073487" cy="1705179"/>
          </a:xfrm>
        </p:grpSpPr>
        <p:sp>
          <p:nvSpPr>
            <p:cNvPr id="32" name="矩形 31"/>
            <p:cNvSpPr/>
            <p:nvPr/>
          </p:nvSpPr>
          <p:spPr>
            <a:xfrm rot="5400000">
              <a:off x="15325674" y="-15358160"/>
              <a:ext cx="1705179" cy="3242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菱形 90"/>
            <p:cNvSpPr>
              <a:spLocks/>
            </p:cNvSpPr>
            <p:nvPr/>
          </p:nvSpPr>
          <p:spPr>
            <a:xfrm rot="5400000">
              <a:off x="1725407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菱形 91"/>
            <p:cNvSpPr>
              <a:spLocks/>
            </p:cNvSpPr>
            <p:nvPr/>
          </p:nvSpPr>
          <p:spPr>
            <a:xfrm rot="5400000">
              <a:off x="1725407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菱形 96"/>
            <p:cNvSpPr>
              <a:spLocks/>
            </p:cNvSpPr>
            <p:nvPr/>
          </p:nvSpPr>
          <p:spPr>
            <a:xfrm rot="5400000">
              <a:off x="1581836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菱形 97"/>
            <p:cNvSpPr>
              <a:spLocks/>
            </p:cNvSpPr>
            <p:nvPr/>
          </p:nvSpPr>
          <p:spPr>
            <a:xfrm rot="5400000">
              <a:off x="1581836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菱形 99"/>
            <p:cNvSpPr>
              <a:spLocks/>
            </p:cNvSpPr>
            <p:nvPr/>
          </p:nvSpPr>
          <p:spPr>
            <a:xfrm rot="5400000">
              <a:off x="1438264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菱形 100"/>
            <p:cNvSpPr>
              <a:spLocks/>
            </p:cNvSpPr>
            <p:nvPr/>
          </p:nvSpPr>
          <p:spPr>
            <a:xfrm rot="5400000">
              <a:off x="1438264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菱形 102"/>
            <p:cNvSpPr>
              <a:spLocks/>
            </p:cNvSpPr>
            <p:nvPr/>
          </p:nvSpPr>
          <p:spPr>
            <a:xfrm rot="5400000">
              <a:off x="1294693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菱形 103"/>
            <p:cNvSpPr>
              <a:spLocks/>
            </p:cNvSpPr>
            <p:nvPr/>
          </p:nvSpPr>
          <p:spPr>
            <a:xfrm rot="5400000">
              <a:off x="1294693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6" name="菱形 105"/>
            <p:cNvSpPr>
              <a:spLocks/>
            </p:cNvSpPr>
            <p:nvPr/>
          </p:nvSpPr>
          <p:spPr>
            <a:xfrm rot="5400000">
              <a:off x="1151121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7" name="菱形 106"/>
            <p:cNvSpPr>
              <a:spLocks/>
            </p:cNvSpPr>
            <p:nvPr/>
          </p:nvSpPr>
          <p:spPr>
            <a:xfrm rot="5400000">
              <a:off x="1151121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菱形 108"/>
            <p:cNvSpPr>
              <a:spLocks/>
            </p:cNvSpPr>
            <p:nvPr/>
          </p:nvSpPr>
          <p:spPr>
            <a:xfrm rot="5400000">
              <a:off x="1007549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菱形 109"/>
            <p:cNvSpPr>
              <a:spLocks/>
            </p:cNvSpPr>
            <p:nvPr/>
          </p:nvSpPr>
          <p:spPr>
            <a:xfrm rot="5400000">
              <a:off x="1007549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菱形 111"/>
            <p:cNvSpPr>
              <a:spLocks/>
            </p:cNvSpPr>
            <p:nvPr/>
          </p:nvSpPr>
          <p:spPr>
            <a:xfrm rot="5400000">
              <a:off x="863978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菱形 112"/>
            <p:cNvSpPr>
              <a:spLocks/>
            </p:cNvSpPr>
            <p:nvPr/>
          </p:nvSpPr>
          <p:spPr>
            <a:xfrm rot="5400000">
              <a:off x="863978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菱形 114"/>
            <p:cNvSpPr>
              <a:spLocks/>
            </p:cNvSpPr>
            <p:nvPr/>
          </p:nvSpPr>
          <p:spPr>
            <a:xfrm rot="5400000">
              <a:off x="720406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菱形 115"/>
            <p:cNvSpPr>
              <a:spLocks/>
            </p:cNvSpPr>
            <p:nvPr/>
          </p:nvSpPr>
          <p:spPr>
            <a:xfrm rot="5400000">
              <a:off x="720406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8" name="菱形 117"/>
            <p:cNvSpPr>
              <a:spLocks/>
            </p:cNvSpPr>
            <p:nvPr/>
          </p:nvSpPr>
          <p:spPr>
            <a:xfrm rot="5400000">
              <a:off x="576835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菱形 118"/>
            <p:cNvSpPr>
              <a:spLocks/>
            </p:cNvSpPr>
            <p:nvPr/>
          </p:nvSpPr>
          <p:spPr>
            <a:xfrm rot="5400000">
              <a:off x="576835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1" name="菱形 120"/>
            <p:cNvSpPr>
              <a:spLocks/>
            </p:cNvSpPr>
            <p:nvPr/>
          </p:nvSpPr>
          <p:spPr>
            <a:xfrm rot="5400000">
              <a:off x="433263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2" name="菱形 121"/>
            <p:cNvSpPr>
              <a:spLocks/>
            </p:cNvSpPr>
            <p:nvPr/>
          </p:nvSpPr>
          <p:spPr>
            <a:xfrm rot="5400000">
              <a:off x="433263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4" name="菱形 123"/>
            <p:cNvSpPr>
              <a:spLocks/>
            </p:cNvSpPr>
            <p:nvPr/>
          </p:nvSpPr>
          <p:spPr>
            <a:xfrm rot="5400000">
              <a:off x="289691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5" name="菱形 124"/>
            <p:cNvSpPr>
              <a:spLocks/>
            </p:cNvSpPr>
            <p:nvPr/>
          </p:nvSpPr>
          <p:spPr>
            <a:xfrm rot="5400000">
              <a:off x="289691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7" name="菱形 126"/>
            <p:cNvSpPr>
              <a:spLocks/>
            </p:cNvSpPr>
            <p:nvPr/>
          </p:nvSpPr>
          <p:spPr>
            <a:xfrm rot="5400000">
              <a:off x="1461203" y="511779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8" name="菱形 127"/>
            <p:cNvSpPr>
              <a:spLocks/>
            </p:cNvSpPr>
            <p:nvPr/>
          </p:nvSpPr>
          <p:spPr>
            <a:xfrm rot="5400000">
              <a:off x="1461203" y="-280220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0" name="菱形 129"/>
            <p:cNvSpPr>
              <a:spLocks/>
            </p:cNvSpPr>
            <p:nvPr/>
          </p:nvSpPr>
          <p:spPr>
            <a:xfrm rot="5400000">
              <a:off x="25487" y="511776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菱形 130"/>
            <p:cNvSpPr>
              <a:spLocks/>
            </p:cNvSpPr>
            <p:nvPr/>
          </p:nvSpPr>
          <p:spPr>
            <a:xfrm rot="5400000">
              <a:off x="25487" y="-28021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菱形 59"/>
            <p:cNvSpPr>
              <a:spLocks/>
            </p:cNvSpPr>
            <p:nvPr/>
          </p:nvSpPr>
          <p:spPr>
            <a:xfrm rot="5400000">
              <a:off x="3157617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菱形 60"/>
            <p:cNvSpPr>
              <a:spLocks/>
            </p:cNvSpPr>
            <p:nvPr/>
          </p:nvSpPr>
          <p:spPr>
            <a:xfrm rot="5400000">
              <a:off x="3157617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菱形 62"/>
            <p:cNvSpPr>
              <a:spLocks/>
            </p:cNvSpPr>
            <p:nvPr/>
          </p:nvSpPr>
          <p:spPr>
            <a:xfrm rot="5400000">
              <a:off x="3014045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菱形 63"/>
            <p:cNvSpPr>
              <a:spLocks/>
            </p:cNvSpPr>
            <p:nvPr/>
          </p:nvSpPr>
          <p:spPr>
            <a:xfrm rot="5400000">
              <a:off x="3014045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菱形 65"/>
            <p:cNvSpPr>
              <a:spLocks/>
            </p:cNvSpPr>
            <p:nvPr/>
          </p:nvSpPr>
          <p:spPr>
            <a:xfrm rot="5400000">
              <a:off x="2870474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菱形 66"/>
            <p:cNvSpPr>
              <a:spLocks/>
            </p:cNvSpPr>
            <p:nvPr/>
          </p:nvSpPr>
          <p:spPr>
            <a:xfrm rot="5400000">
              <a:off x="2870474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菱形 68"/>
            <p:cNvSpPr>
              <a:spLocks/>
            </p:cNvSpPr>
            <p:nvPr/>
          </p:nvSpPr>
          <p:spPr>
            <a:xfrm rot="5400000">
              <a:off x="2726902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菱形 69"/>
            <p:cNvSpPr>
              <a:spLocks/>
            </p:cNvSpPr>
            <p:nvPr/>
          </p:nvSpPr>
          <p:spPr>
            <a:xfrm rot="5400000">
              <a:off x="2726902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菱形 71"/>
            <p:cNvSpPr>
              <a:spLocks/>
            </p:cNvSpPr>
            <p:nvPr/>
          </p:nvSpPr>
          <p:spPr>
            <a:xfrm rot="5400000">
              <a:off x="25833310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菱形 72"/>
            <p:cNvSpPr>
              <a:spLocks/>
            </p:cNvSpPr>
            <p:nvPr/>
          </p:nvSpPr>
          <p:spPr>
            <a:xfrm rot="5400000">
              <a:off x="25833310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菱形 74"/>
            <p:cNvSpPr>
              <a:spLocks/>
            </p:cNvSpPr>
            <p:nvPr/>
          </p:nvSpPr>
          <p:spPr>
            <a:xfrm rot="5400000">
              <a:off x="2439759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菱形 75"/>
            <p:cNvSpPr>
              <a:spLocks/>
            </p:cNvSpPr>
            <p:nvPr/>
          </p:nvSpPr>
          <p:spPr>
            <a:xfrm rot="5400000">
              <a:off x="2439759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菱形 77"/>
            <p:cNvSpPr>
              <a:spLocks/>
            </p:cNvSpPr>
            <p:nvPr/>
          </p:nvSpPr>
          <p:spPr>
            <a:xfrm rot="5400000">
              <a:off x="2296187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菱形 78"/>
            <p:cNvSpPr>
              <a:spLocks/>
            </p:cNvSpPr>
            <p:nvPr/>
          </p:nvSpPr>
          <p:spPr>
            <a:xfrm rot="5400000">
              <a:off x="2296187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菱形 80"/>
            <p:cNvSpPr>
              <a:spLocks/>
            </p:cNvSpPr>
            <p:nvPr/>
          </p:nvSpPr>
          <p:spPr>
            <a:xfrm rot="5400000">
              <a:off x="2152616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菱形 81"/>
            <p:cNvSpPr>
              <a:spLocks/>
            </p:cNvSpPr>
            <p:nvPr/>
          </p:nvSpPr>
          <p:spPr>
            <a:xfrm rot="5400000">
              <a:off x="2152616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菱形 83"/>
            <p:cNvSpPr>
              <a:spLocks/>
            </p:cNvSpPr>
            <p:nvPr/>
          </p:nvSpPr>
          <p:spPr>
            <a:xfrm rot="5400000">
              <a:off x="2009044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菱形 84"/>
            <p:cNvSpPr>
              <a:spLocks/>
            </p:cNvSpPr>
            <p:nvPr/>
          </p:nvSpPr>
          <p:spPr>
            <a:xfrm rot="5400000">
              <a:off x="2009044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菱形 86"/>
            <p:cNvSpPr>
              <a:spLocks/>
            </p:cNvSpPr>
            <p:nvPr/>
          </p:nvSpPr>
          <p:spPr>
            <a:xfrm rot="5400000">
              <a:off x="18654730" y="51055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菱形 87"/>
            <p:cNvSpPr>
              <a:spLocks/>
            </p:cNvSpPr>
            <p:nvPr/>
          </p:nvSpPr>
          <p:spPr>
            <a:xfrm rot="5400000">
              <a:off x="18654730" y="-28144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菱形 89"/>
            <p:cNvSpPr>
              <a:spLocks/>
            </p:cNvSpPr>
            <p:nvPr/>
          </p:nvSpPr>
          <p:spPr>
            <a:xfrm rot="5400000">
              <a:off x="17219014" y="510552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菱形 92"/>
            <p:cNvSpPr>
              <a:spLocks/>
            </p:cNvSpPr>
            <p:nvPr/>
          </p:nvSpPr>
          <p:spPr>
            <a:xfrm rot="5400000">
              <a:off x="17219014" y="-28143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-515745" y="16646772"/>
            <a:ext cx="33073487" cy="1705179"/>
            <a:chOff x="-303913" y="0"/>
            <a:chExt cx="33073487" cy="1705179"/>
          </a:xfrm>
        </p:grpSpPr>
        <p:sp>
          <p:nvSpPr>
            <p:cNvPr id="217" name="矩形 216"/>
            <p:cNvSpPr/>
            <p:nvPr/>
          </p:nvSpPr>
          <p:spPr>
            <a:xfrm rot="5400000">
              <a:off x="15325674" y="-15358160"/>
              <a:ext cx="1705179" cy="3242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8" name="菱形 217"/>
            <p:cNvSpPr>
              <a:spLocks/>
            </p:cNvSpPr>
            <p:nvPr/>
          </p:nvSpPr>
          <p:spPr>
            <a:xfrm rot="5400000">
              <a:off x="1725407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9" name="菱形 218"/>
            <p:cNvSpPr>
              <a:spLocks/>
            </p:cNvSpPr>
            <p:nvPr/>
          </p:nvSpPr>
          <p:spPr>
            <a:xfrm rot="5400000">
              <a:off x="1725407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0" name="菱形 219"/>
            <p:cNvSpPr>
              <a:spLocks/>
            </p:cNvSpPr>
            <p:nvPr/>
          </p:nvSpPr>
          <p:spPr>
            <a:xfrm rot="5400000">
              <a:off x="1581836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1" name="菱形 220"/>
            <p:cNvSpPr>
              <a:spLocks/>
            </p:cNvSpPr>
            <p:nvPr/>
          </p:nvSpPr>
          <p:spPr>
            <a:xfrm rot="5400000">
              <a:off x="1581836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2" name="菱形 221"/>
            <p:cNvSpPr>
              <a:spLocks/>
            </p:cNvSpPr>
            <p:nvPr/>
          </p:nvSpPr>
          <p:spPr>
            <a:xfrm rot="5400000">
              <a:off x="1438264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3" name="菱形 222"/>
            <p:cNvSpPr>
              <a:spLocks/>
            </p:cNvSpPr>
            <p:nvPr/>
          </p:nvSpPr>
          <p:spPr>
            <a:xfrm rot="5400000">
              <a:off x="1438264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4" name="菱形 223"/>
            <p:cNvSpPr>
              <a:spLocks/>
            </p:cNvSpPr>
            <p:nvPr/>
          </p:nvSpPr>
          <p:spPr>
            <a:xfrm rot="5400000">
              <a:off x="1294693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菱形 224"/>
            <p:cNvSpPr>
              <a:spLocks/>
            </p:cNvSpPr>
            <p:nvPr/>
          </p:nvSpPr>
          <p:spPr>
            <a:xfrm rot="5400000">
              <a:off x="1294693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6" name="菱形 225"/>
            <p:cNvSpPr>
              <a:spLocks/>
            </p:cNvSpPr>
            <p:nvPr/>
          </p:nvSpPr>
          <p:spPr>
            <a:xfrm rot="5400000">
              <a:off x="1151121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7" name="菱形 226"/>
            <p:cNvSpPr>
              <a:spLocks/>
            </p:cNvSpPr>
            <p:nvPr/>
          </p:nvSpPr>
          <p:spPr>
            <a:xfrm rot="5400000">
              <a:off x="1151121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8" name="菱形 227"/>
            <p:cNvSpPr>
              <a:spLocks/>
            </p:cNvSpPr>
            <p:nvPr/>
          </p:nvSpPr>
          <p:spPr>
            <a:xfrm rot="5400000">
              <a:off x="1007549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9" name="菱形 228"/>
            <p:cNvSpPr>
              <a:spLocks/>
            </p:cNvSpPr>
            <p:nvPr/>
          </p:nvSpPr>
          <p:spPr>
            <a:xfrm rot="5400000">
              <a:off x="1007549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0" name="菱形 229"/>
            <p:cNvSpPr>
              <a:spLocks/>
            </p:cNvSpPr>
            <p:nvPr/>
          </p:nvSpPr>
          <p:spPr>
            <a:xfrm rot="5400000">
              <a:off x="863978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1" name="菱形 230"/>
            <p:cNvSpPr>
              <a:spLocks/>
            </p:cNvSpPr>
            <p:nvPr/>
          </p:nvSpPr>
          <p:spPr>
            <a:xfrm rot="5400000">
              <a:off x="863978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2" name="菱形 231"/>
            <p:cNvSpPr>
              <a:spLocks/>
            </p:cNvSpPr>
            <p:nvPr/>
          </p:nvSpPr>
          <p:spPr>
            <a:xfrm rot="5400000">
              <a:off x="720406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3" name="菱形 232"/>
            <p:cNvSpPr>
              <a:spLocks/>
            </p:cNvSpPr>
            <p:nvPr/>
          </p:nvSpPr>
          <p:spPr>
            <a:xfrm rot="5400000">
              <a:off x="720406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4" name="菱形 233"/>
            <p:cNvSpPr>
              <a:spLocks/>
            </p:cNvSpPr>
            <p:nvPr/>
          </p:nvSpPr>
          <p:spPr>
            <a:xfrm rot="5400000">
              <a:off x="576835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5" name="菱形 234"/>
            <p:cNvSpPr>
              <a:spLocks/>
            </p:cNvSpPr>
            <p:nvPr/>
          </p:nvSpPr>
          <p:spPr>
            <a:xfrm rot="5400000">
              <a:off x="576835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6" name="菱形 235"/>
            <p:cNvSpPr>
              <a:spLocks/>
            </p:cNvSpPr>
            <p:nvPr/>
          </p:nvSpPr>
          <p:spPr>
            <a:xfrm rot="5400000">
              <a:off x="433263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7" name="菱形 236"/>
            <p:cNvSpPr>
              <a:spLocks/>
            </p:cNvSpPr>
            <p:nvPr/>
          </p:nvSpPr>
          <p:spPr>
            <a:xfrm rot="5400000">
              <a:off x="433263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8" name="菱形 237"/>
            <p:cNvSpPr>
              <a:spLocks/>
            </p:cNvSpPr>
            <p:nvPr/>
          </p:nvSpPr>
          <p:spPr>
            <a:xfrm rot="5400000">
              <a:off x="289691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9" name="菱形 238"/>
            <p:cNvSpPr>
              <a:spLocks/>
            </p:cNvSpPr>
            <p:nvPr/>
          </p:nvSpPr>
          <p:spPr>
            <a:xfrm rot="5400000">
              <a:off x="289691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0" name="菱形 239"/>
            <p:cNvSpPr>
              <a:spLocks/>
            </p:cNvSpPr>
            <p:nvPr/>
          </p:nvSpPr>
          <p:spPr>
            <a:xfrm rot="5400000">
              <a:off x="1461203" y="511779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1" name="菱形 240"/>
            <p:cNvSpPr>
              <a:spLocks/>
            </p:cNvSpPr>
            <p:nvPr/>
          </p:nvSpPr>
          <p:spPr>
            <a:xfrm rot="5400000">
              <a:off x="1461203" y="-280220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2" name="菱形 241"/>
            <p:cNvSpPr>
              <a:spLocks/>
            </p:cNvSpPr>
            <p:nvPr/>
          </p:nvSpPr>
          <p:spPr>
            <a:xfrm rot="5400000">
              <a:off x="25487" y="511776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3" name="菱形 242"/>
            <p:cNvSpPr>
              <a:spLocks/>
            </p:cNvSpPr>
            <p:nvPr/>
          </p:nvSpPr>
          <p:spPr>
            <a:xfrm rot="5400000">
              <a:off x="25487" y="-28021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4" name="菱形 243"/>
            <p:cNvSpPr>
              <a:spLocks/>
            </p:cNvSpPr>
            <p:nvPr/>
          </p:nvSpPr>
          <p:spPr>
            <a:xfrm rot="5400000">
              <a:off x="3157617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5" name="菱形 244"/>
            <p:cNvSpPr>
              <a:spLocks/>
            </p:cNvSpPr>
            <p:nvPr/>
          </p:nvSpPr>
          <p:spPr>
            <a:xfrm rot="5400000">
              <a:off x="3157617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6" name="菱形 245"/>
            <p:cNvSpPr>
              <a:spLocks/>
            </p:cNvSpPr>
            <p:nvPr/>
          </p:nvSpPr>
          <p:spPr>
            <a:xfrm rot="5400000">
              <a:off x="3014045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7" name="菱形 246"/>
            <p:cNvSpPr>
              <a:spLocks/>
            </p:cNvSpPr>
            <p:nvPr/>
          </p:nvSpPr>
          <p:spPr>
            <a:xfrm rot="5400000">
              <a:off x="3014045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8" name="菱形 247"/>
            <p:cNvSpPr>
              <a:spLocks/>
            </p:cNvSpPr>
            <p:nvPr/>
          </p:nvSpPr>
          <p:spPr>
            <a:xfrm rot="5400000">
              <a:off x="2870474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9" name="菱形 248"/>
            <p:cNvSpPr>
              <a:spLocks/>
            </p:cNvSpPr>
            <p:nvPr/>
          </p:nvSpPr>
          <p:spPr>
            <a:xfrm rot="5400000">
              <a:off x="2870474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0" name="菱形 249"/>
            <p:cNvSpPr>
              <a:spLocks/>
            </p:cNvSpPr>
            <p:nvPr/>
          </p:nvSpPr>
          <p:spPr>
            <a:xfrm rot="5400000">
              <a:off x="2726902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1" name="菱形 250"/>
            <p:cNvSpPr>
              <a:spLocks/>
            </p:cNvSpPr>
            <p:nvPr/>
          </p:nvSpPr>
          <p:spPr>
            <a:xfrm rot="5400000">
              <a:off x="2726902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2" name="菱形 251"/>
            <p:cNvSpPr>
              <a:spLocks/>
            </p:cNvSpPr>
            <p:nvPr/>
          </p:nvSpPr>
          <p:spPr>
            <a:xfrm rot="5400000">
              <a:off x="25833310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3" name="菱形 252"/>
            <p:cNvSpPr>
              <a:spLocks/>
            </p:cNvSpPr>
            <p:nvPr/>
          </p:nvSpPr>
          <p:spPr>
            <a:xfrm rot="5400000">
              <a:off x="25833310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4" name="菱形 253"/>
            <p:cNvSpPr>
              <a:spLocks/>
            </p:cNvSpPr>
            <p:nvPr/>
          </p:nvSpPr>
          <p:spPr>
            <a:xfrm rot="5400000">
              <a:off x="2439759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5" name="菱形 254"/>
            <p:cNvSpPr>
              <a:spLocks/>
            </p:cNvSpPr>
            <p:nvPr/>
          </p:nvSpPr>
          <p:spPr>
            <a:xfrm rot="5400000">
              <a:off x="2439759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6" name="菱形 255"/>
            <p:cNvSpPr>
              <a:spLocks/>
            </p:cNvSpPr>
            <p:nvPr/>
          </p:nvSpPr>
          <p:spPr>
            <a:xfrm rot="5400000">
              <a:off x="2296187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7" name="菱形 256"/>
            <p:cNvSpPr>
              <a:spLocks/>
            </p:cNvSpPr>
            <p:nvPr/>
          </p:nvSpPr>
          <p:spPr>
            <a:xfrm rot="5400000">
              <a:off x="2296187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8" name="菱形 257"/>
            <p:cNvSpPr>
              <a:spLocks/>
            </p:cNvSpPr>
            <p:nvPr/>
          </p:nvSpPr>
          <p:spPr>
            <a:xfrm rot="5400000">
              <a:off x="2152616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9" name="菱形 258"/>
            <p:cNvSpPr>
              <a:spLocks/>
            </p:cNvSpPr>
            <p:nvPr/>
          </p:nvSpPr>
          <p:spPr>
            <a:xfrm rot="5400000">
              <a:off x="2152616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0" name="菱形 259"/>
            <p:cNvSpPr>
              <a:spLocks/>
            </p:cNvSpPr>
            <p:nvPr/>
          </p:nvSpPr>
          <p:spPr>
            <a:xfrm rot="5400000">
              <a:off x="2009044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1" name="菱形 260"/>
            <p:cNvSpPr>
              <a:spLocks/>
            </p:cNvSpPr>
            <p:nvPr/>
          </p:nvSpPr>
          <p:spPr>
            <a:xfrm rot="5400000">
              <a:off x="2009044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2" name="菱形 261"/>
            <p:cNvSpPr>
              <a:spLocks/>
            </p:cNvSpPr>
            <p:nvPr/>
          </p:nvSpPr>
          <p:spPr>
            <a:xfrm rot="5400000">
              <a:off x="18654730" y="51055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3" name="菱形 262"/>
            <p:cNvSpPr>
              <a:spLocks/>
            </p:cNvSpPr>
            <p:nvPr/>
          </p:nvSpPr>
          <p:spPr>
            <a:xfrm rot="5400000">
              <a:off x="18654730" y="-28144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4" name="菱形 263"/>
            <p:cNvSpPr>
              <a:spLocks/>
            </p:cNvSpPr>
            <p:nvPr/>
          </p:nvSpPr>
          <p:spPr>
            <a:xfrm rot="5400000">
              <a:off x="17219014" y="510552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5" name="菱形 264"/>
            <p:cNvSpPr>
              <a:spLocks/>
            </p:cNvSpPr>
            <p:nvPr/>
          </p:nvSpPr>
          <p:spPr>
            <a:xfrm rot="5400000">
              <a:off x="17219014" y="-28143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4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6991" y="7797339"/>
            <a:ext cx="25466459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500" b="1" dirty="0" smtClean="0">
                <a:solidFill>
                  <a:schemeClr val="bg1"/>
                </a:solidFill>
                <a:ea typeface="Kozuka Gothic Pr6N EL" panose="020B0200000000000000" pitchFamily="34" charset="-128"/>
              </a:rPr>
              <a:t>Make our city more bike-friendly</a:t>
            </a:r>
            <a:endParaRPr lang="zh-CN" altLang="en-US" sz="14500" b="1" dirty="0">
              <a:solidFill>
                <a:schemeClr val="bg1"/>
              </a:solidFill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5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50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Kozuka Gothic Pr6N EL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wendy cheng</cp:lastModifiedBy>
  <cp:revision>11</cp:revision>
  <dcterms:created xsi:type="dcterms:W3CDTF">2017-04-12T20:19:23Z</dcterms:created>
  <dcterms:modified xsi:type="dcterms:W3CDTF">2017-04-13T03:09:28Z</dcterms:modified>
</cp:coreProperties>
</file>