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C691"/>
    <a:srgbClr val="FFFFD2"/>
    <a:srgbClr val="C1E497"/>
    <a:srgbClr val="5FB67A"/>
    <a:srgbClr val="0F0F0F"/>
    <a:srgbClr val="E35E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0BE4C-5C84-4DDF-B24D-1558ACE387F1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01C1-33E9-4577-8735-B068A2061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957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0BE4C-5C84-4DDF-B24D-1558ACE387F1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01C1-33E9-4577-8735-B068A2061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945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0BE4C-5C84-4DDF-B24D-1558ACE387F1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01C1-33E9-4577-8735-B068A2061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420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0BE4C-5C84-4DDF-B24D-1558ACE387F1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01C1-33E9-4577-8735-B068A2061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528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0BE4C-5C84-4DDF-B24D-1558ACE387F1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01C1-33E9-4577-8735-B068A2061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0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0BE4C-5C84-4DDF-B24D-1558ACE387F1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01C1-33E9-4577-8735-B068A2061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414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0BE4C-5C84-4DDF-B24D-1558ACE387F1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01C1-33E9-4577-8735-B068A2061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206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0BE4C-5C84-4DDF-B24D-1558ACE387F1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01C1-33E9-4577-8735-B068A2061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897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0BE4C-5C84-4DDF-B24D-1558ACE387F1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01C1-33E9-4577-8735-B068A2061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257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0BE4C-5C84-4DDF-B24D-1558ACE387F1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01C1-33E9-4577-8735-B068A2061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911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0BE4C-5C84-4DDF-B24D-1558ACE387F1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01C1-33E9-4577-8735-B068A2061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607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0BE4C-5C84-4DDF-B24D-1558ACE387F1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201C1-33E9-4577-8735-B068A2061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98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783" y="0"/>
            <a:ext cx="9694912" cy="685800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8560960" y="0"/>
            <a:ext cx="2380735" cy="1960605"/>
          </a:xfrm>
          <a:prstGeom prst="rect">
            <a:avLst/>
          </a:prstGeom>
          <a:solidFill>
            <a:srgbClr val="0F0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1" name="矩形 20"/>
          <p:cNvSpPr/>
          <p:nvPr/>
        </p:nvSpPr>
        <p:spPr>
          <a:xfrm>
            <a:off x="8813448" y="138496"/>
            <a:ext cx="276990" cy="276990"/>
          </a:xfrm>
          <a:prstGeom prst="rect">
            <a:avLst/>
          </a:prstGeom>
          <a:solidFill>
            <a:srgbClr val="E35E61"/>
          </a:solidFill>
          <a:ln>
            <a:solidFill>
              <a:srgbClr val="E35E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2" name="矩形 21"/>
          <p:cNvSpPr/>
          <p:nvPr/>
        </p:nvSpPr>
        <p:spPr>
          <a:xfrm>
            <a:off x="8813448" y="490488"/>
            <a:ext cx="276990" cy="276990"/>
          </a:xfrm>
          <a:prstGeom prst="rect">
            <a:avLst/>
          </a:prstGeom>
          <a:solidFill>
            <a:srgbClr val="FEC691"/>
          </a:solidFill>
          <a:ln>
            <a:solidFill>
              <a:srgbClr val="FEC6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3" name="矩形 22"/>
          <p:cNvSpPr/>
          <p:nvPr/>
        </p:nvSpPr>
        <p:spPr>
          <a:xfrm>
            <a:off x="8813448" y="842480"/>
            <a:ext cx="276990" cy="276990"/>
          </a:xfrm>
          <a:prstGeom prst="rect">
            <a:avLst/>
          </a:prstGeom>
          <a:solidFill>
            <a:srgbClr val="FFFFD2"/>
          </a:solidFill>
          <a:ln>
            <a:solidFill>
              <a:srgbClr val="FFFF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4" name="矩形 23"/>
          <p:cNvSpPr/>
          <p:nvPr/>
        </p:nvSpPr>
        <p:spPr>
          <a:xfrm>
            <a:off x="8813448" y="1193800"/>
            <a:ext cx="276990" cy="276990"/>
          </a:xfrm>
          <a:prstGeom prst="rect">
            <a:avLst/>
          </a:prstGeom>
          <a:solidFill>
            <a:srgbClr val="C1E497"/>
          </a:solidFill>
          <a:ln>
            <a:solidFill>
              <a:srgbClr val="C1E4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5" name="矩形 24"/>
          <p:cNvSpPr/>
          <p:nvPr/>
        </p:nvSpPr>
        <p:spPr>
          <a:xfrm>
            <a:off x="8813448" y="1545120"/>
            <a:ext cx="276990" cy="276990"/>
          </a:xfrm>
          <a:prstGeom prst="rect">
            <a:avLst/>
          </a:prstGeom>
          <a:solidFill>
            <a:srgbClr val="5FB67A"/>
          </a:solidFill>
          <a:ln>
            <a:solidFill>
              <a:srgbClr val="5FB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6" name="矩形 25"/>
          <p:cNvSpPr/>
          <p:nvPr/>
        </p:nvSpPr>
        <p:spPr>
          <a:xfrm>
            <a:off x="9199390" y="138496"/>
            <a:ext cx="1740544" cy="276990"/>
          </a:xfrm>
          <a:prstGeom prst="rect">
            <a:avLst/>
          </a:prstGeom>
          <a:solidFill>
            <a:srgbClr val="0F0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/>
              <a:t>diff=4</a:t>
            </a:r>
            <a:endParaRPr lang="zh-CN" altLang="en-US" b="1" dirty="0"/>
          </a:p>
        </p:txBody>
      </p:sp>
      <p:sp>
        <p:nvSpPr>
          <p:cNvPr id="27" name="矩形 26"/>
          <p:cNvSpPr/>
          <p:nvPr/>
        </p:nvSpPr>
        <p:spPr>
          <a:xfrm>
            <a:off x="9199390" y="490488"/>
            <a:ext cx="1740544" cy="276990"/>
          </a:xfrm>
          <a:prstGeom prst="rect">
            <a:avLst/>
          </a:prstGeom>
          <a:solidFill>
            <a:srgbClr val="0F0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/>
              <a:t>diff=3</a:t>
            </a:r>
            <a:endParaRPr lang="zh-CN" altLang="en-US" b="1" dirty="0"/>
          </a:p>
        </p:txBody>
      </p:sp>
      <p:sp>
        <p:nvSpPr>
          <p:cNvPr id="28" name="矩形 27"/>
          <p:cNvSpPr/>
          <p:nvPr/>
        </p:nvSpPr>
        <p:spPr>
          <a:xfrm>
            <a:off x="9199390" y="842480"/>
            <a:ext cx="1740544" cy="276990"/>
          </a:xfrm>
          <a:prstGeom prst="rect">
            <a:avLst/>
          </a:prstGeom>
          <a:solidFill>
            <a:srgbClr val="0F0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/>
              <a:t>diff=2</a:t>
            </a:r>
            <a:endParaRPr lang="zh-CN" altLang="en-US" b="1" dirty="0"/>
          </a:p>
        </p:txBody>
      </p:sp>
      <p:sp>
        <p:nvSpPr>
          <p:cNvPr id="29" name="矩形 28"/>
          <p:cNvSpPr/>
          <p:nvPr/>
        </p:nvSpPr>
        <p:spPr>
          <a:xfrm>
            <a:off x="9199390" y="1193800"/>
            <a:ext cx="1740544" cy="276990"/>
          </a:xfrm>
          <a:prstGeom prst="rect">
            <a:avLst/>
          </a:prstGeom>
          <a:solidFill>
            <a:srgbClr val="0F0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/>
              <a:t>diff=</a:t>
            </a:r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30" name="矩形 29"/>
          <p:cNvSpPr/>
          <p:nvPr/>
        </p:nvSpPr>
        <p:spPr>
          <a:xfrm>
            <a:off x="9199390" y="1545120"/>
            <a:ext cx="1740544" cy="276990"/>
          </a:xfrm>
          <a:prstGeom prst="rect">
            <a:avLst/>
          </a:prstGeom>
          <a:solidFill>
            <a:srgbClr val="0F0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/>
              <a:t>diff=</a:t>
            </a:r>
            <a:r>
              <a:rPr lang="en-US" altLang="zh-CN" b="1" dirty="0"/>
              <a:t>0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734172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304" y="0"/>
            <a:ext cx="9691391" cy="685800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8557959" y="0"/>
            <a:ext cx="2380735" cy="1960605"/>
          </a:xfrm>
          <a:prstGeom prst="rect">
            <a:avLst/>
          </a:prstGeom>
          <a:solidFill>
            <a:srgbClr val="0F0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6" name="矩形 15"/>
          <p:cNvSpPr/>
          <p:nvPr/>
        </p:nvSpPr>
        <p:spPr>
          <a:xfrm>
            <a:off x="8810447" y="138496"/>
            <a:ext cx="276990" cy="276990"/>
          </a:xfrm>
          <a:prstGeom prst="rect">
            <a:avLst/>
          </a:prstGeom>
          <a:solidFill>
            <a:srgbClr val="E35E61"/>
          </a:solidFill>
          <a:ln>
            <a:solidFill>
              <a:srgbClr val="E35E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7" name="矩形 16"/>
          <p:cNvSpPr/>
          <p:nvPr/>
        </p:nvSpPr>
        <p:spPr>
          <a:xfrm>
            <a:off x="8810447" y="490488"/>
            <a:ext cx="276990" cy="276990"/>
          </a:xfrm>
          <a:prstGeom prst="rect">
            <a:avLst/>
          </a:prstGeom>
          <a:solidFill>
            <a:srgbClr val="FEC691"/>
          </a:solidFill>
          <a:ln>
            <a:solidFill>
              <a:srgbClr val="FEC6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8" name="矩形 17"/>
          <p:cNvSpPr/>
          <p:nvPr/>
        </p:nvSpPr>
        <p:spPr>
          <a:xfrm>
            <a:off x="8810447" y="842480"/>
            <a:ext cx="276990" cy="276990"/>
          </a:xfrm>
          <a:prstGeom prst="rect">
            <a:avLst/>
          </a:prstGeom>
          <a:solidFill>
            <a:srgbClr val="FFFFD2"/>
          </a:solidFill>
          <a:ln>
            <a:solidFill>
              <a:srgbClr val="FFFF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9" name="矩形 18"/>
          <p:cNvSpPr/>
          <p:nvPr/>
        </p:nvSpPr>
        <p:spPr>
          <a:xfrm>
            <a:off x="8810447" y="1193800"/>
            <a:ext cx="276990" cy="276990"/>
          </a:xfrm>
          <a:prstGeom prst="rect">
            <a:avLst/>
          </a:prstGeom>
          <a:solidFill>
            <a:srgbClr val="C1E497"/>
          </a:solidFill>
          <a:ln>
            <a:solidFill>
              <a:srgbClr val="C1E4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0" name="矩形 19"/>
          <p:cNvSpPr/>
          <p:nvPr/>
        </p:nvSpPr>
        <p:spPr>
          <a:xfrm>
            <a:off x="8810447" y="1545120"/>
            <a:ext cx="276990" cy="276990"/>
          </a:xfrm>
          <a:prstGeom prst="rect">
            <a:avLst/>
          </a:prstGeom>
          <a:solidFill>
            <a:srgbClr val="5FB67A"/>
          </a:solidFill>
          <a:ln>
            <a:solidFill>
              <a:srgbClr val="5FB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1" name="矩形 20"/>
          <p:cNvSpPr/>
          <p:nvPr/>
        </p:nvSpPr>
        <p:spPr>
          <a:xfrm>
            <a:off x="9196389" y="138496"/>
            <a:ext cx="1740544" cy="276990"/>
          </a:xfrm>
          <a:prstGeom prst="rect">
            <a:avLst/>
          </a:prstGeom>
          <a:solidFill>
            <a:srgbClr val="0F0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/>
              <a:t>very dangerous</a:t>
            </a:r>
            <a:endParaRPr lang="zh-CN" altLang="en-US" b="1" dirty="0"/>
          </a:p>
        </p:txBody>
      </p:sp>
      <p:sp>
        <p:nvSpPr>
          <p:cNvPr id="22" name="矩形 21"/>
          <p:cNvSpPr/>
          <p:nvPr/>
        </p:nvSpPr>
        <p:spPr>
          <a:xfrm>
            <a:off x="9196389" y="490488"/>
            <a:ext cx="1740544" cy="276990"/>
          </a:xfrm>
          <a:prstGeom prst="rect">
            <a:avLst/>
          </a:prstGeom>
          <a:solidFill>
            <a:srgbClr val="0F0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/>
              <a:t>dangerous</a:t>
            </a:r>
            <a:endParaRPr lang="zh-CN" altLang="en-US" b="1" dirty="0"/>
          </a:p>
        </p:txBody>
      </p:sp>
      <p:sp>
        <p:nvSpPr>
          <p:cNvPr id="23" name="矩形 22"/>
          <p:cNvSpPr/>
          <p:nvPr/>
        </p:nvSpPr>
        <p:spPr>
          <a:xfrm>
            <a:off x="9196389" y="842480"/>
            <a:ext cx="1740544" cy="276990"/>
          </a:xfrm>
          <a:prstGeom prst="rect">
            <a:avLst/>
          </a:prstGeom>
          <a:solidFill>
            <a:srgbClr val="0F0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/>
              <a:t>normal</a:t>
            </a:r>
            <a:endParaRPr lang="zh-CN" altLang="en-US" b="1" dirty="0"/>
          </a:p>
        </p:txBody>
      </p:sp>
      <p:sp>
        <p:nvSpPr>
          <p:cNvPr id="24" name="矩形 23"/>
          <p:cNvSpPr/>
          <p:nvPr/>
        </p:nvSpPr>
        <p:spPr>
          <a:xfrm>
            <a:off x="9196389" y="1193800"/>
            <a:ext cx="1740544" cy="276990"/>
          </a:xfrm>
          <a:prstGeom prst="rect">
            <a:avLst/>
          </a:prstGeom>
          <a:solidFill>
            <a:srgbClr val="0F0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/>
              <a:t>safe</a:t>
            </a:r>
            <a:endParaRPr lang="zh-CN" altLang="en-US" b="1" dirty="0"/>
          </a:p>
        </p:txBody>
      </p:sp>
      <p:sp>
        <p:nvSpPr>
          <p:cNvPr id="25" name="矩形 24"/>
          <p:cNvSpPr/>
          <p:nvPr/>
        </p:nvSpPr>
        <p:spPr>
          <a:xfrm>
            <a:off x="9196389" y="1545120"/>
            <a:ext cx="1740544" cy="276990"/>
          </a:xfrm>
          <a:prstGeom prst="rect">
            <a:avLst/>
          </a:prstGeom>
          <a:solidFill>
            <a:srgbClr val="0F0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/>
              <a:t>very safe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518110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803" y="0"/>
            <a:ext cx="9686393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555576" y="0"/>
            <a:ext cx="2380735" cy="1960605"/>
          </a:xfrm>
          <a:prstGeom prst="rect">
            <a:avLst/>
          </a:prstGeom>
          <a:solidFill>
            <a:srgbClr val="0F0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6" name="矩形 5"/>
          <p:cNvSpPr/>
          <p:nvPr/>
        </p:nvSpPr>
        <p:spPr>
          <a:xfrm>
            <a:off x="8808064" y="138496"/>
            <a:ext cx="276990" cy="276990"/>
          </a:xfrm>
          <a:prstGeom prst="rect">
            <a:avLst/>
          </a:prstGeom>
          <a:solidFill>
            <a:srgbClr val="E35E61"/>
          </a:solidFill>
          <a:ln>
            <a:solidFill>
              <a:srgbClr val="E35E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7" name="矩形 6"/>
          <p:cNvSpPr/>
          <p:nvPr/>
        </p:nvSpPr>
        <p:spPr>
          <a:xfrm>
            <a:off x="8808064" y="490488"/>
            <a:ext cx="276990" cy="276990"/>
          </a:xfrm>
          <a:prstGeom prst="rect">
            <a:avLst/>
          </a:prstGeom>
          <a:solidFill>
            <a:srgbClr val="FEC691"/>
          </a:solidFill>
          <a:ln>
            <a:solidFill>
              <a:srgbClr val="FEC6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8" name="矩形 7"/>
          <p:cNvSpPr/>
          <p:nvPr/>
        </p:nvSpPr>
        <p:spPr>
          <a:xfrm>
            <a:off x="8808064" y="842480"/>
            <a:ext cx="276990" cy="276990"/>
          </a:xfrm>
          <a:prstGeom prst="rect">
            <a:avLst/>
          </a:prstGeom>
          <a:solidFill>
            <a:srgbClr val="FFFFD2"/>
          </a:solidFill>
          <a:ln>
            <a:solidFill>
              <a:srgbClr val="FFFF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9" name="矩形 8"/>
          <p:cNvSpPr/>
          <p:nvPr/>
        </p:nvSpPr>
        <p:spPr>
          <a:xfrm>
            <a:off x="8808064" y="1193800"/>
            <a:ext cx="276990" cy="276990"/>
          </a:xfrm>
          <a:prstGeom prst="rect">
            <a:avLst/>
          </a:prstGeom>
          <a:solidFill>
            <a:srgbClr val="C1E497"/>
          </a:solidFill>
          <a:ln>
            <a:solidFill>
              <a:srgbClr val="C1E4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0" name="矩形 9"/>
          <p:cNvSpPr/>
          <p:nvPr/>
        </p:nvSpPr>
        <p:spPr>
          <a:xfrm>
            <a:off x="8808064" y="1545120"/>
            <a:ext cx="276990" cy="276990"/>
          </a:xfrm>
          <a:prstGeom prst="rect">
            <a:avLst/>
          </a:prstGeom>
          <a:solidFill>
            <a:srgbClr val="5FB67A"/>
          </a:solidFill>
          <a:ln>
            <a:solidFill>
              <a:srgbClr val="5FB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1" name="矩形 10"/>
          <p:cNvSpPr/>
          <p:nvPr/>
        </p:nvSpPr>
        <p:spPr>
          <a:xfrm>
            <a:off x="9194006" y="138496"/>
            <a:ext cx="1740544" cy="276990"/>
          </a:xfrm>
          <a:prstGeom prst="rect">
            <a:avLst/>
          </a:prstGeom>
          <a:solidFill>
            <a:srgbClr val="0F0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/>
              <a:t>very dangerous</a:t>
            </a:r>
            <a:endParaRPr lang="zh-CN" altLang="en-US" b="1" dirty="0"/>
          </a:p>
        </p:txBody>
      </p:sp>
      <p:sp>
        <p:nvSpPr>
          <p:cNvPr id="12" name="矩形 11"/>
          <p:cNvSpPr/>
          <p:nvPr/>
        </p:nvSpPr>
        <p:spPr>
          <a:xfrm>
            <a:off x="9194006" y="490488"/>
            <a:ext cx="1740544" cy="276990"/>
          </a:xfrm>
          <a:prstGeom prst="rect">
            <a:avLst/>
          </a:prstGeom>
          <a:solidFill>
            <a:srgbClr val="0F0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/>
              <a:t>dangerous</a:t>
            </a:r>
            <a:endParaRPr lang="zh-CN" altLang="en-US" b="1" dirty="0"/>
          </a:p>
        </p:txBody>
      </p:sp>
      <p:sp>
        <p:nvSpPr>
          <p:cNvPr id="13" name="矩形 12"/>
          <p:cNvSpPr/>
          <p:nvPr/>
        </p:nvSpPr>
        <p:spPr>
          <a:xfrm>
            <a:off x="9194006" y="842480"/>
            <a:ext cx="1740544" cy="276990"/>
          </a:xfrm>
          <a:prstGeom prst="rect">
            <a:avLst/>
          </a:prstGeom>
          <a:solidFill>
            <a:srgbClr val="0F0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/>
              <a:t>normal</a:t>
            </a:r>
            <a:endParaRPr lang="zh-CN" altLang="en-US" b="1" dirty="0"/>
          </a:p>
        </p:txBody>
      </p:sp>
      <p:sp>
        <p:nvSpPr>
          <p:cNvPr id="14" name="矩形 13"/>
          <p:cNvSpPr/>
          <p:nvPr/>
        </p:nvSpPr>
        <p:spPr>
          <a:xfrm>
            <a:off x="9194006" y="1193800"/>
            <a:ext cx="1740544" cy="276990"/>
          </a:xfrm>
          <a:prstGeom prst="rect">
            <a:avLst/>
          </a:prstGeom>
          <a:solidFill>
            <a:srgbClr val="0F0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/>
              <a:t>safe</a:t>
            </a:r>
            <a:endParaRPr lang="zh-CN" altLang="en-US" b="1" dirty="0"/>
          </a:p>
        </p:txBody>
      </p:sp>
      <p:sp>
        <p:nvSpPr>
          <p:cNvPr id="15" name="矩形 14"/>
          <p:cNvSpPr/>
          <p:nvPr/>
        </p:nvSpPr>
        <p:spPr>
          <a:xfrm>
            <a:off x="9194006" y="1545120"/>
            <a:ext cx="1740544" cy="276990"/>
          </a:xfrm>
          <a:prstGeom prst="rect">
            <a:avLst/>
          </a:prstGeom>
          <a:solidFill>
            <a:srgbClr val="0F0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/>
              <a:t>very safe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518831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398514" y="113782"/>
            <a:ext cx="276990" cy="276990"/>
          </a:xfrm>
          <a:prstGeom prst="rect">
            <a:avLst/>
          </a:prstGeom>
          <a:solidFill>
            <a:srgbClr val="E35E61"/>
          </a:solidFill>
          <a:ln>
            <a:solidFill>
              <a:srgbClr val="E35E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/>
          </a:p>
        </p:txBody>
      </p:sp>
      <p:sp>
        <p:nvSpPr>
          <p:cNvPr id="6" name="矩形 5"/>
          <p:cNvSpPr/>
          <p:nvPr/>
        </p:nvSpPr>
        <p:spPr>
          <a:xfrm>
            <a:off x="7398514" y="465774"/>
            <a:ext cx="276990" cy="276990"/>
          </a:xfrm>
          <a:prstGeom prst="rect">
            <a:avLst/>
          </a:prstGeom>
          <a:solidFill>
            <a:srgbClr val="FEC691"/>
          </a:solidFill>
          <a:ln>
            <a:solidFill>
              <a:srgbClr val="FEC6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/>
          </a:p>
        </p:txBody>
      </p:sp>
      <p:sp>
        <p:nvSpPr>
          <p:cNvPr id="7" name="矩形 6"/>
          <p:cNvSpPr/>
          <p:nvPr/>
        </p:nvSpPr>
        <p:spPr>
          <a:xfrm>
            <a:off x="7398514" y="817766"/>
            <a:ext cx="276990" cy="276990"/>
          </a:xfrm>
          <a:prstGeom prst="rect">
            <a:avLst/>
          </a:prstGeom>
          <a:solidFill>
            <a:srgbClr val="FFFFD2"/>
          </a:solidFill>
          <a:ln>
            <a:solidFill>
              <a:srgbClr val="FFFF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/>
          </a:p>
        </p:txBody>
      </p:sp>
      <p:sp>
        <p:nvSpPr>
          <p:cNvPr id="8" name="矩形 7"/>
          <p:cNvSpPr/>
          <p:nvPr/>
        </p:nvSpPr>
        <p:spPr>
          <a:xfrm>
            <a:off x="7398514" y="1169086"/>
            <a:ext cx="276990" cy="276990"/>
          </a:xfrm>
          <a:prstGeom prst="rect">
            <a:avLst/>
          </a:prstGeom>
          <a:solidFill>
            <a:srgbClr val="C1E497"/>
          </a:solidFill>
          <a:ln>
            <a:solidFill>
              <a:srgbClr val="C1E4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/>
          </a:p>
        </p:txBody>
      </p:sp>
      <p:sp>
        <p:nvSpPr>
          <p:cNvPr id="9" name="矩形 8"/>
          <p:cNvSpPr/>
          <p:nvPr/>
        </p:nvSpPr>
        <p:spPr>
          <a:xfrm>
            <a:off x="7398514" y="1520406"/>
            <a:ext cx="276990" cy="276990"/>
          </a:xfrm>
          <a:prstGeom prst="rect">
            <a:avLst/>
          </a:prstGeom>
          <a:solidFill>
            <a:srgbClr val="5FB67A"/>
          </a:solidFill>
          <a:ln>
            <a:solidFill>
              <a:srgbClr val="5FB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/>
          </a:p>
        </p:txBody>
      </p:sp>
      <p:sp>
        <p:nvSpPr>
          <p:cNvPr id="10" name="矩形 9"/>
          <p:cNvSpPr/>
          <p:nvPr/>
        </p:nvSpPr>
        <p:spPr>
          <a:xfrm>
            <a:off x="7784456" y="113782"/>
            <a:ext cx="1740544" cy="276990"/>
          </a:xfrm>
          <a:prstGeom prst="rect">
            <a:avLst/>
          </a:prstGeom>
          <a:solidFill>
            <a:srgbClr val="0F0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 smtClean="0"/>
              <a:t>very dangerous</a:t>
            </a:r>
            <a:endParaRPr lang="zh-CN" altLang="en-US" sz="1400" b="1" dirty="0"/>
          </a:p>
        </p:txBody>
      </p:sp>
      <p:sp>
        <p:nvSpPr>
          <p:cNvPr id="11" name="矩形 10"/>
          <p:cNvSpPr/>
          <p:nvPr/>
        </p:nvSpPr>
        <p:spPr>
          <a:xfrm>
            <a:off x="7784456" y="465774"/>
            <a:ext cx="1740544" cy="276990"/>
          </a:xfrm>
          <a:prstGeom prst="rect">
            <a:avLst/>
          </a:prstGeom>
          <a:solidFill>
            <a:srgbClr val="0F0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 smtClean="0"/>
              <a:t>dangerous</a:t>
            </a:r>
            <a:endParaRPr lang="zh-CN" altLang="en-US" sz="1400" b="1" dirty="0"/>
          </a:p>
        </p:txBody>
      </p:sp>
      <p:sp>
        <p:nvSpPr>
          <p:cNvPr id="12" name="矩形 11"/>
          <p:cNvSpPr/>
          <p:nvPr/>
        </p:nvSpPr>
        <p:spPr>
          <a:xfrm>
            <a:off x="7784456" y="817766"/>
            <a:ext cx="1740544" cy="276990"/>
          </a:xfrm>
          <a:prstGeom prst="rect">
            <a:avLst/>
          </a:prstGeom>
          <a:solidFill>
            <a:srgbClr val="0F0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 smtClean="0"/>
              <a:t>normal</a:t>
            </a:r>
            <a:endParaRPr lang="zh-CN" altLang="en-US" sz="1400" b="1" dirty="0"/>
          </a:p>
        </p:txBody>
      </p:sp>
      <p:sp>
        <p:nvSpPr>
          <p:cNvPr id="13" name="矩形 12"/>
          <p:cNvSpPr/>
          <p:nvPr/>
        </p:nvSpPr>
        <p:spPr>
          <a:xfrm>
            <a:off x="7784456" y="1169086"/>
            <a:ext cx="1740544" cy="276990"/>
          </a:xfrm>
          <a:prstGeom prst="rect">
            <a:avLst/>
          </a:prstGeom>
          <a:solidFill>
            <a:srgbClr val="0F0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 smtClean="0"/>
              <a:t>safe</a:t>
            </a:r>
            <a:endParaRPr lang="zh-CN" altLang="en-US" sz="1400" b="1" dirty="0"/>
          </a:p>
        </p:txBody>
      </p:sp>
      <p:sp>
        <p:nvSpPr>
          <p:cNvPr id="14" name="矩形 13"/>
          <p:cNvSpPr/>
          <p:nvPr/>
        </p:nvSpPr>
        <p:spPr>
          <a:xfrm>
            <a:off x="7784456" y="1520406"/>
            <a:ext cx="1740544" cy="276990"/>
          </a:xfrm>
          <a:prstGeom prst="rect">
            <a:avLst/>
          </a:prstGeom>
          <a:solidFill>
            <a:srgbClr val="0F0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 smtClean="0"/>
              <a:t>very safe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832658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26</Words>
  <Application>Microsoft Office PowerPoint</Application>
  <PresentationFormat>宽屏</PresentationFormat>
  <Paragraphs>20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JH Wu</dc:creator>
  <cp:lastModifiedBy>Wu Jiahui</cp:lastModifiedBy>
  <cp:revision>5</cp:revision>
  <dcterms:created xsi:type="dcterms:W3CDTF">2018-04-20T18:48:30Z</dcterms:created>
  <dcterms:modified xsi:type="dcterms:W3CDTF">2018-05-11T01:09:27Z</dcterms:modified>
</cp:coreProperties>
</file>