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720" y="-6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9F22-6A9C-43A2-8A4F-C56FD3CC4F6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D6D-74AB-4918-9AA5-4BC83F21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6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9F22-6A9C-43A2-8A4F-C56FD3CC4F6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D6D-74AB-4918-9AA5-4BC83F21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9F22-6A9C-43A2-8A4F-C56FD3CC4F6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D6D-74AB-4918-9AA5-4BC83F21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1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9F22-6A9C-43A2-8A4F-C56FD3CC4F6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D6D-74AB-4918-9AA5-4BC83F21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67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9F22-6A9C-43A2-8A4F-C56FD3CC4F6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D6D-74AB-4918-9AA5-4BC83F21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35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9F22-6A9C-43A2-8A4F-C56FD3CC4F6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D6D-74AB-4918-9AA5-4BC83F21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4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9F22-6A9C-43A2-8A4F-C56FD3CC4F6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D6D-74AB-4918-9AA5-4BC83F21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4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9F22-6A9C-43A2-8A4F-C56FD3CC4F6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D6D-74AB-4918-9AA5-4BC83F21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9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9F22-6A9C-43A2-8A4F-C56FD3CC4F6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D6D-74AB-4918-9AA5-4BC83F21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5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9F22-6A9C-43A2-8A4F-C56FD3CC4F6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D6D-74AB-4918-9AA5-4BC83F21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0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9F22-6A9C-43A2-8A4F-C56FD3CC4F6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3D6D-74AB-4918-9AA5-4BC83F21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9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B9F22-6A9C-43A2-8A4F-C56FD3CC4F69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13D6D-74AB-4918-9AA5-4BC83F21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83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>
            <a:stCxn id="74" idx="7"/>
            <a:endCxn id="69" idx="2"/>
          </p:cNvCxnSpPr>
          <p:nvPr/>
        </p:nvCxnSpPr>
        <p:spPr>
          <a:xfrm flipV="1">
            <a:off x="6234642" y="1091725"/>
            <a:ext cx="236593" cy="483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61" idx="0"/>
            <a:endCxn id="73" idx="5"/>
          </p:cNvCxnSpPr>
          <p:nvPr/>
        </p:nvCxnSpPr>
        <p:spPr>
          <a:xfrm>
            <a:off x="7298159" y="1058584"/>
            <a:ext cx="432407" cy="583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7327279" y="1636575"/>
            <a:ext cx="347525" cy="365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71" idx="0"/>
          </p:cNvCxnSpPr>
          <p:nvPr/>
        </p:nvCxnSpPr>
        <p:spPr>
          <a:xfrm flipV="1">
            <a:off x="6934631" y="1058584"/>
            <a:ext cx="363528" cy="500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69" idx="6"/>
            <a:endCxn id="71" idx="0"/>
          </p:cNvCxnSpPr>
          <p:nvPr/>
        </p:nvCxnSpPr>
        <p:spPr>
          <a:xfrm>
            <a:off x="6581417" y="1091725"/>
            <a:ext cx="353214" cy="467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74" idx="5"/>
            <a:endCxn id="70" idx="1"/>
          </p:cNvCxnSpPr>
          <p:nvPr/>
        </p:nvCxnSpPr>
        <p:spPr>
          <a:xfrm>
            <a:off x="6234642" y="1652991"/>
            <a:ext cx="317607" cy="360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364827" y="101933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7144912" y="1058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7674804" y="145190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908629" y="153148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66" name="直接连接符 65"/>
          <p:cNvCxnSpPr>
            <a:stCxn id="69" idx="6"/>
            <a:endCxn id="68" idx="1"/>
          </p:cNvCxnSpPr>
          <p:nvPr/>
        </p:nvCxnSpPr>
        <p:spPr>
          <a:xfrm flipV="1">
            <a:off x="6581417" y="1029612"/>
            <a:ext cx="667583" cy="62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660101" y="139959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7232864" y="1013476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6471235" y="1036634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6536113" y="1997506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879540" y="1558945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282976" y="1985041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7636520" y="1548155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6140596" y="1558945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连接符 93"/>
          <p:cNvCxnSpPr>
            <a:stCxn id="70" idx="6"/>
            <a:endCxn id="72" idx="2"/>
          </p:cNvCxnSpPr>
          <p:nvPr/>
        </p:nvCxnSpPr>
        <p:spPr>
          <a:xfrm flipV="1">
            <a:off x="6646295" y="2040132"/>
            <a:ext cx="636681" cy="12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71" idx="4"/>
            <a:endCxn id="70" idx="7"/>
          </p:cNvCxnSpPr>
          <p:nvPr/>
        </p:nvCxnSpPr>
        <p:spPr>
          <a:xfrm flipH="1">
            <a:off x="6630159" y="1669127"/>
            <a:ext cx="304472" cy="344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71" idx="4"/>
            <a:endCxn id="72" idx="1"/>
          </p:cNvCxnSpPr>
          <p:nvPr/>
        </p:nvCxnSpPr>
        <p:spPr>
          <a:xfrm>
            <a:off x="6934631" y="1669127"/>
            <a:ext cx="364481" cy="332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7" y="1121569"/>
            <a:ext cx="1838325" cy="12001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3558746" y="1145059"/>
            <a:ext cx="749643" cy="32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085256" y="1121569"/>
            <a:ext cx="34400" cy="973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356593" y="2095501"/>
            <a:ext cx="763063" cy="16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308389" y="1121569"/>
            <a:ext cx="776867" cy="23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308390" y="1145058"/>
            <a:ext cx="48203" cy="967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627931" y="2112169"/>
            <a:ext cx="728662" cy="16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775672" y="109109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555757" y="11303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085649" y="15236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319474" y="160324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3558745" y="1174062"/>
            <a:ext cx="67695" cy="954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070946" y="14713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4259357" y="1118582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544725" y="1145057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599816" y="2059883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16121" y="2048744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064565" y="2040410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047365" y="1077901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818711" y="2180737"/>
            <a:ext cx="417387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500310" y="2180737"/>
            <a:ext cx="417387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421465" y="2180737"/>
            <a:ext cx="417387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103064" y="2180737"/>
            <a:ext cx="417387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20" y="3190360"/>
            <a:ext cx="1838325" cy="1362330"/>
          </a:xfrm>
          <a:prstGeom prst="rect">
            <a:avLst/>
          </a:prstGeom>
        </p:spPr>
      </p:pic>
      <p:sp>
        <p:nvSpPr>
          <p:cNvPr id="83" name="文本框 82"/>
          <p:cNvSpPr txBox="1"/>
          <p:nvPr/>
        </p:nvSpPr>
        <p:spPr>
          <a:xfrm>
            <a:off x="1288901" y="3200554"/>
            <a:ext cx="295274" cy="360000"/>
          </a:xfrm>
          <a:prstGeom prst="rect">
            <a:avLst/>
          </a:prstGeom>
          <a:solidFill>
            <a:srgbClr val="FFFFFF">
              <a:alpha val="60000"/>
            </a:srgb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2021853" y="3287868"/>
            <a:ext cx="306494" cy="360000"/>
          </a:xfrm>
          <a:prstGeom prst="rect">
            <a:avLst/>
          </a:prstGeom>
          <a:solidFill>
            <a:srgbClr val="FFFFFF">
              <a:alpha val="60000"/>
            </a:srgb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2344886" y="3782673"/>
            <a:ext cx="249372" cy="369332"/>
          </a:xfrm>
          <a:prstGeom prst="rect">
            <a:avLst/>
          </a:prstGeom>
          <a:solidFill>
            <a:srgbClr val="FFFFFF">
              <a:alpha val="6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837863" y="3567740"/>
            <a:ext cx="255198" cy="360000"/>
          </a:xfrm>
          <a:prstGeom prst="rect">
            <a:avLst/>
          </a:prstGeom>
          <a:solidFill>
            <a:srgbClr val="FFFFFF">
              <a:alpha val="60000"/>
            </a:srgb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1513750" y="3647868"/>
            <a:ext cx="295274" cy="360000"/>
          </a:xfrm>
          <a:prstGeom prst="rect">
            <a:avLst/>
          </a:prstGeom>
          <a:solidFill>
            <a:srgbClr val="FFFFFF">
              <a:alpha val="60000"/>
            </a:srgb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1182143" y="4160045"/>
            <a:ext cx="290620" cy="25066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917804" y="4251961"/>
            <a:ext cx="279950" cy="24145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1" name="直接连接符 90"/>
          <p:cNvCxnSpPr>
            <a:stCxn id="110" idx="4"/>
          </p:cNvCxnSpPr>
          <p:nvPr/>
        </p:nvCxnSpPr>
        <p:spPr>
          <a:xfrm flipH="1">
            <a:off x="5086350" y="3606263"/>
            <a:ext cx="143488" cy="84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3719513" y="3302794"/>
            <a:ext cx="1514475" cy="245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05" idx="4"/>
          </p:cNvCxnSpPr>
          <p:nvPr/>
        </p:nvCxnSpPr>
        <p:spPr>
          <a:xfrm flipH="1">
            <a:off x="4331494" y="3479030"/>
            <a:ext cx="150227" cy="876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07" idx="2"/>
          </p:cNvCxnSpPr>
          <p:nvPr/>
        </p:nvCxnSpPr>
        <p:spPr>
          <a:xfrm>
            <a:off x="3515946" y="4217229"/>
            <a:ext cx="1558498" cy="249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3569494" y="3288506"/>
            <a:ext cx="152400" cy="919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4426630" y="3368848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3663480" y="3245394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3515946" y="4162138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4266491" y="4293683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5009474" y="4414010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5174747" y="3496081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866694" y="3316219"/>
            <a:ext cx="295274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2" name="文本框 121"/>
          <p:cNvSpPr txBox="1"/>
          <p:nvPr/>
        </p:nvSpPr>
        <p:spPr>
          <a:xfrm>
            <a:off x="4605193" y="3415881"/>
            <a:ext cx="306494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23" name="文本框 122"/>
          <p:cNvSpPr txBox="1"/>
          <p:nvPr/>
        </p:nvSpPr>
        <p:spPr>
          <a:xfrm>
            <a:off x="4906140" y="3761593"/>
            <a:ext cx="28245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文本框 123"/>
          <p:cNvSpPr txBox="1"/>
          <p:nvPr/>
        </p:nvSpPr>
        <p:spPr>
          <a:xfrm>
            <a:off x="3415656" y="3567740"/>
            <a:ext cx="255198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91543" y="3647868"/>
            <a:ext cx="295274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3695731" y="4332817"/>
            <a:ext cx="417387" cy="57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442553" y="4468536"/>
            <a:ext cx="417387" cy="57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618602" y="3316219"/>
            <a:ext cx="295274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9" name="文本框 128"/>
          <p:cNvSpPr txBox="1"/>
          <p:nvPr/>
        </p:nvSpPr>
        <p:spPr>
          <a:xfrm>
            <a:off x="7357101" y="3415881"/>
            <a:ext cx="306494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7658048" y="3761593"/>
            <a:ext cx="28245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1" name="文本框 130"/>
          <p:cNvSpPr txBox="1"/>
          <p:nvPr/>
        </p:nvSpPr>
        <p:spPr>
          <a:xfrm>
            <a:off x="6167564" y="3567740"/>
            <a:ext cx="255198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32" name="文本框 131"/>
          <p:cNvSpPr txBox="1"/>
          <p:nvPr/>
        </p:nvSpPr>
        <p:spPr>
          <a:xfrm>
            <a:off x="6843451" y="3647868"/>
            <a:ext cx="295274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447639" y="4274988"/>
            <a:ext cx="417387" cy="126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194461" y="4410707"/>
            <a:ext cx="417387" cy="126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6" name="直接连接符 205"/>
          <p:cNvCxnSpPr>
            <a:stCxn id="219" idx="7"/>
            <a:endCxn id="214" idx="2"/>
          </p:cNvCxnSpPr>
          <p:nvPr/>
        </p:nvCxnSpPr>
        <p:spPr>
          <a:xfrm flipV="1">
            <a:off x="6456418" y="3323372"/>
            <a:ext cx="292573" cy="383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213" idx="5"/>
            <a:endCxn id="218" idx="5"/>
          </p:cNvCxnSpPr>
          <p:nvPr/>
        </p:nvCxnSpPr>
        <p:spPr>
          <a:xfrm>
            <a:off x="7592691" y="3472509"/>
            <a:ext cx="415020" cy="559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217" idx="6"/>
            <a:endCxn id="218" idx="3"/>
          </p:cNvCxnSpPr>
          <p:nvPr/>
        </p:nvCxnSpPr>
        <p:spPr>
          <a:xfrm flipV="1">
            <a:off x="7512342" y="4032213"/>
            <a:ext cx="417459" cy="303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216" idx="7"/>
            <a:endCxn id="213" idx="2"/>
          </p:cNvCxnSpPr>
          <p:nvPr/>
        </p:nvCxnSpPr>
        <p:spPr>
          <a:xfrm flipV="1">
            <a:off x="7233416" y="3433554"/>
            <a:ext cx="265229" cy="424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214" idx="6"/>
            <a:endCxn id="216" idx="1"/>
          </p:cNvCxnSpPr>
          <p:nvPr/>
        </p:nvCxnSpPr>
        <p:spPr>
          <a:xfrm>
            <a:off x="6859173" y="3323372"/>
            <a:ext cx="296333" cy="535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219" idx="5"/>
            <a:endCxn id="215" idx="1"/>
          </p:cNvCxnSpPr>
          <p:nvPr/>
        </p:nvCxnSpPr>
        <p:spPr>
          <a:xfrm>
            <a:off x="6456418" y="3784933"/>
            <a:ext cx="208433" cy="424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14" idx="6"/>
            <a:endCxn id="213" idx="1"/>
          </p:cNvCxnSpPr>
          <p:nvPr/>
        </p:nvCxnSpPr>
        <p:spPr>
          <a:xfrm>
            <a:off x="6859173" y="3323372"/>
            <a:ext cx="655608" cy="71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椭圆 212"/>
          <p:cNvSpPr/>
          <p:nvPr/>
        </p:nvSpPr>
        <p:spPr>
          <a:xfrm>
            <a:off x="7498645" y="3378463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48991" y="3268281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>
            <a:off x="6648715" y="4192942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7139370" y="3842349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7402160" y="4280910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7913665" y="3938167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362372" y="3690887"/>
            <a:ext cx="110182" cy="110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0" name="直接连接符 219"/>
          <p:cNvCxnSpPr>
            <a:stCxn id="215" idx="6"/>
            <a:endCxn id="217" idx="2"/>
          </p:cNvCxnSpPr>
          <p:nvPr/>
        </p:nvCxnSpPr>
        <p:spPr>
          <a:xfrm>
            <a:off x="6758897" y="4248033"/>
            <a:ext cx="643263" cy="87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16" idx="3"/>
            <a:endCxn id="215" idx="7"/>
          </p:cNvCxnSpPr>
          <p:nvPr/>
        </p:nvCxnSpPr>
        <p:spPr>
          <a:xfrm flipH="1">
            <a:off x="6742761" y="3936395"/>
            <a:ext cx="412745" cy="272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16" idx="5"/>
            <a:endCxn id="217" idx="1"/>
          </p:cNvCxnSpPr>
          <p:nvPr/>
        </p:nvCxnSpPr>
        <p:spPr>
          <a:xfrm>
            <a:off x="7233416" y="3936395"/>
            <a:ext cx="184880" cy="360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74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35</Words>
  <Application>Microsoft Office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 Wu</dc:creator>
  <cp:lastModifiedBy>Wu Jiahui</cp:lastModifiedBy>
  <cp:revision>13</cp:revision>
  <dcterms:created xsi:type="dcterms:W3CDTF">2018-04-20T20:40:35Z</dcterms:created>
  <dcterms:modified xsi:type="dcterms:W3CDTF">2018-05-12T03:56:41Z</dcterms:modified>
</cp:coreProperties>
</file>