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645"/>
    <a:srgbClr val="E8B100"/>
    <a:srgbClr val="EAD2C3"/>
    <a:srgbClr val="C5E0B4"/>
    <a:srgbClr val="F8F1EC"/>
    <a:srgbClr val="C55A11"/>
    <a:srgbClr val="FFF2CC"/>
    <a:srgbClr val="C89800"/>
    <a:srgbClr val="FFFFFF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5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8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9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3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9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5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F555A-2E2D-432D-86C9-14CE95663C67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92C9-9199-4F7C-8596-3B6D45575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6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33425"/>
            <a:ext cx="7620000" cy="5391150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4784725" y="4022725"/>
            <a:ext cx="1955800" cy="688975"/>
          </a:xfrm>
          <a:prstGeom prst="roundRect">
            <a:avLst>
              <a:gd name="adj" fmla="val 7450"/>
            </a:avLst>
          </a:prstGeom>
          <a:solidFill>
            <a:srgbClr val="BD3E25"/>
          </a:solidFill>
          <a:ln>
            <a:solidFill>
              <a:srgbClr val="BD3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829175" y="4064795"/>
            <a:ext cx="1860550" cy="604836"/>
          </a:xfrm>
          <a:prstGeom prst="roundRect">
            <a:avLst>
              <a:gd name="adj" fmla="val 7450"/>
            </a:avLst>
          </a:prstGeom>
          <a:solidFill>
            <a:srgbClr val="D7562A"/>
          </a:solidFill>
          <a:ln>
            <a:solidFill>
              <a:srgbClr val="D75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29122" y="3951713"/>
            <a:ext cx="1460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F0A47A"/>
                </a:solidFill>
              </a:rPr>
              <a:t>RATE</a:t>
            </a:r>
            <a:endParaRPr lang="zh-CN" altLang="en-US" sz="4800" b="1" dirty="0">
              <a:solidFill>
                <a:srgbClr val="F0A4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7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11" y="906808"/>
            <a:ext cx="8732520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04302" y="1293341"/>
            <a:ext cx="5362832" cy="4201297"/>
          </a:xfrm>
          <a:prstGeom prst="roundRect">
            <a:avLst>
              <a:gd name="adj" fmla="val 7938"/>
            </a:avLst>
          </a:prstGeom>
          <a:solidFill>
            <a:srgbClr val="414143"/>
          </a:solidFill>
          <a:ln>
            <a:solidFill>
              <a:srgbClr val="414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44961" y="1719263"/>
            <a:ext cx="4481513" cy="3308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4474" y="1719263"/>
            <a:ext cx="4482000" cy="2528887"/>
          </a:xfrm>
          <a:prstGeom prst="rect">
            <a:avLst/>
          </a:prstGeom>
          <a:solidFill>
            <a:srgbClr val="F67F6C"/>
          </a:solidFill>
          <a:ln>
            <a:solidFill>
              <a:srgbClr val="F67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74045" y="2309331"/>
            <a:ext cx="1438921" cy="1438921"/>
          </a:xfrm>
          <a:prstGeom prst="ellipse">
            <a:avLst/>
          </a:prstGeom>
          <a:solidFill>
            <a:srgbClr val="EF5241"/>
          </a:solidFill>
          <a:ln>
            <a:solidFill>
              <a:srgbClr val="EF5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23418" y="2466492"/>
            <a:ext cx="1124598" cy="11245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4992712" y="2834203"/>
            <a:ext cx="576262" cy="389177"/>
          </a:xfrm>
          <a:prstGeom prst="triangle">
            <a:avLst/>
          </a:prstGeom>
          <a:solidFill>
            <a:srgbClr val="D74D3C"/>
          </a:solidFill>
          <a:ln>
            <a:solidFill>
              <a:srgbClr val="D74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3186789" y="4510765"/>
            <a:ext cx="235234" cy="144412"/>
          </a:xfrm>
          <a:prstGeom prst="triangle">
            <a:avLst/>
          </a:prstGeom>
          <a:solidFill>
            <a:srgbClr val="D74D3C"/>
          </a:solidFill>
          <a:ln>
            <a:solidFill>
              <a:srgbClr val="D74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675" y="4446302"/>
            <a:ext cx="3300413" cy="273334"/>
          </a:xfrm>
          <a:prstGeom prst="rect">
            <a:avLst/>
          </a:prstGeom>
          <a:noFill/>
          <a:ln>
            <a:solidFill>
              <a:srgbClr val="D74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48063" y="4483969"/>
            <a:ext cx="2199953" cy="198000"/>
          </a:xfrm>
          <a:prstGeom prst="rect">
            <a:avLst/>
          </a:prstGeom>
          <a:solidFill>
            <a:srgbClr val="D74D3C"/>
          </a:solidFill>
          <a:ln>
            <a:solidFill>
              <a:srgbClr val="D74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/>
        </p:nvSpPr>
        <p:spPr>
          <a:xfrm rot="16200000">
            <a:off x="6825338" y="4513612"/>
            <a:ext cx="208800" cy="143476"/>
          </a:xfrm>
          <a:prstGeom prst="trapezoid">
            <a:avLst>
              <a:gd name="adj" fmla="val 59853"/>
            </a:avLst>
          </a:prstGeom>
          <a:solidFill>
            <a:srgbClr val="D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38975" y="4552950"/>
            <a:ext cx="28800" cy="72000"/>
          </a:xfrm>
          <a:prstGeom prst="rect">
            <a:avLst/>
          </a:prstGeom>
          <a:solidFill>
            <a:srgbClr val="D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76474" y="4505323"/>
            <a:ext cx="28800" cy="162000"/>
          </a:xfrm>
          <a:prstGeom prst="rect">
            <a:avLst/>
          </a:prstGeom>
          <a:solidFill>
            <a:srgbClr val="D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21718" y="4486271"/>
            <a:ext cx="28800" cy="198000"/>
          </a:xfrm>
          <a:prstGeom prst="rect">
            <a:avLst/>
          </a:prstGeom>
          <a:solidFill>
            <a:srgbClr val="D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3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335902" y="1099212"/>
            <a:ext cx="5362832" cy="4201297"/>
          </a:xfrm>
          <a:prstGeom prst="roundRect">
            <a:avLst>
              <a:gd name="adj" fmla="val 7938"/>
            </a:avLst>
          </a:prstGeom>
          <a:solidFill>
            <a:srgbClr val="414143"/>
          </a:solidFill>
          <a:ln>
            <a:solidFill>
              <a:srgbClr val="414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76561" y="1525134"/>
            <a:ext cx="4481513" cy="3308262"/>
          </a:xfrm>
          <a:prstGeom prst="rect">
            <a:avLst/>
          </a:prstGeom>
          <a:solidFill>
            <a:srgbClr val="91B7AD"/>
          </a:solidFill>
          <a:ln>
            <a:solidFill>
              <a:srgbClr val="91B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020021" y="1975190"/>
            <a:ext cx="3937354" cy="632650"/>
            <a:chOff x="-2131291" y="2207419"/>
            <a:chExt cx="3937354" cy="632650"/>
          </a:xfrm>
          <a:solidFill>
            <a:srgbClr val="FFFF00"/>
          </a:solidFill>
        </p:grpSpPr>
        <p:sp>
          <p:nvSpPr>
            <p:cNvPr id="18" name="五角星 17"/>
            <p:cNvSpPr/>
            <p:nvPr/>
          </p:nvSpPr>
          <p:spPr>
            <a:xfrm>
              <a:off x="-2131291" y="2207419"/>
              <a:ext cx="632650" cy="63265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五角星 18"/>
            <p:cNvSpPr/>
            <p:nvPr/>
          </p:nvSpPr>
          <p:spPr>
            <a:xfrm>
              <a:off x="-1305115" y="2207419"/>
              <a:ext cx="632650" cy="63265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五角星 19"/>
            <p:cNvSpPr/>
            <p:nvPr/>
          </p:nvSpPr>
          <p:spPr>
            <a:xfrm>
              <a:off x="-478939" y="2207419"/>
              <a:ext cx="632650" cy="63265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五角星 20"/>
            <p:cNvSpPr/>
            <p:nvPr/>
          </p:nvSpPr>
          <p:spPr>
            <a:xfrm>
              <a:off x="347237" y="2207419"/>
              <a:ext cx="632650" cy="63265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五角星 21"/>
            <p:cNvSpPr/>
            <p:nvPr/>
          </p:nvSpPr>
          <p:spPr>
            <a:xfrm>
              <a:off x="1173413" y="2207419"/>
              <a:ext cx="632650" cy="632650"/>
            </a:xfrm>
            <a:prstGeom prst="star5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39417" y="3303985"/>
            <a:ext cx="1955800" cy="830997"/>
            <a:chOff x="34409" y="3649295"/>
            <a:chExt cx="1955800" cy="830997"/>
          </a:xfrm>
        </p:grpSpPr>
        <p:sp>
          <p:nvSpPr>
            <p:cNvPr id="24" name="圆角矩形 23"/>
            <p:cNvSpPr/>
            <p:nvPr/>
          </p:nvSpPr>
          <p:spPr>
            <a:xfrm>
              <a:off x="34409" y="3720307"/>
              <a:ext cx="1955800" cy="688975"/>
            </a:xfrm>
            <a:prstGeom prst="roundRect">
              <a:avLst>
                <a:gd name="adj" fmla="val 7450"/>
              </a:avLst>
            </a:prstGeom>
            <a:solidFill>
              <a:srgbClr val="BD3E25"/>
            </a:solidFill>
            <a:ln>
              <a:solidFill>
                <a:srgbClr val="BD3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8859" y="3762377"/>
              <a:ext cx="1860550" cy="604836"/>
            </a:xfrm>
            <a:prstGeom prst="roundRect">
              <a:avLst>
                <a:gd name="adj" fmla="val 7450"/>
              </a:avLst>
            </a:prstGeom>
            <a:solidFill>
              <a:srgbClr val="D7562A"/>
            </a:solidFill>
            <a:ln>
              <a:solidFill>
                <a:srgbClr val="D75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8806" y="3649295"/>
              <a:ext cx="146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F0A47A"/>
                  </a:solidFill>
                </a:rPr>
                <a:t>RATE</a:t>
              </a:r>
              <a:endParaRPr lang="zh-CN" altLang="en-US" sz="4800" b="1" dirty="0">
                <a:solidFill>
                  <a:srgbClr val="F0A47A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77000" y="3325322"/>
            <a:ext cx="721992" cy="721992"/>
            <a:chOff x="6473108" y="3087997"/>
            <a:chExt cx="934728" cy="934728"/>
          </a:xfrm>
        </p:grpSpPr>
        <p:sp>
          <p:nvSpPr>
            <p:cNvPr id="28" name="椭圆 27"/>
            <p:cNvSpPr/>
            <p:nvPr/>
          </p:nvSpPr>
          <p:spPr>
            <a:xfrm>
              <a:off x="6473108" y="3087997"/>
              <a:ext cx="934728" cy="93472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542958" y="3157847"/>
              <a:ext cx="795028" cy="79502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647733" y="3262622"/>
              <a:ext cx="585478" cy="58547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rot="12583841">
            <a:off x="4847040" y="3612879"/>
            <a:ext cx="545289" cy="338138"/>
            <a:chOff x="297511" y="996457"/>
            <a:chExt cx="545289" cy="338138"/>
          </a:xfrm>
        </p:grpSpPr>
        <p:sp>
          <p:nvSpPr>
            <p:cNvPr id="32" name="矩形 31"/>
            <p:cNvSpPr/>
            <p:nvPr/>
          </p:nvSpPr>
          <p:spPr>
            <a:xfrm>
              <a:off x="297511" y="1114091"/>
              <a:ext cx="382574" cy="1028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燕尾形 32"/>
            <p:cNvSpPr/>
            <p:nvPr/>
          </p:nvSpPr>
          <p:spPr>
            <a:xfrm>
              <a:off x="460223" y="996457"/>
              <a:ext cx="382577" cy="338138"/>
            </a:xfrm>
            <a:prstGeom prst="chevron">
              <a:avLst>
                <a:gd name="adj" fmla="val 5985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69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7883611" y="1281649"/>
            <a:ext cx="2364258" cy="1852184"/>
          </a:xfrm>
          <a:prstGeom prst="roundRect">
            <a:avLst>
              <a:gd name="adj" fmla="val 793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077879" y="1475686"/>
            <a:ext cx="1975720" cy="14584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297460" y="1753279"/>
            <a:ext cx="1536558" cy="246892"/>
            <a:chOff x="-2131291" y="2207419"/>
            <a:chExt cx="3937354" cy="632650"/>
          </a:xfrm>
          <a:noFill/>
        </p:grpSpPr>
        <p:sp>
          <p:nvSpPr>
            <p:cNvPr id="18" name="五角星 17"/>
            <p:cNvSpPr/>
            <p:nvPr/>
          </p:nvSpPr>
          <p:spPr>
            <a:xfrm>
              <a:off x="-2131291" y="2207419"/>
              <a:ext cx="632650" cy="632650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五角星 18"/>
            <p:cNvSpPr/>
            <p:nvPr/>
          </p:nvSpPr>
          <p:spPr>
            <a:xfrm>
              <a:off x="-1305115" y="2207419"/>
              <a:ext cx="632650" cy="632650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五角星 19"/>
            <p:cNvSpPr/>
            <p:nvPr/>
          </p:nvSpPr>
          <p:spPr>
            <a:xfrm>
              <a:off x="-478939" y="2207419"/>
              <a:ext cx="632650" cy="632650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五角星 20"/>
            <p:cNvSpPr/>
            <p:nvPr/>
          </p:nvSpPr>
          <p:spPr>
            <a:xfrm>
              <a:off x="347237" y="2207419"/>
              <a:ext cx="632650" cy="632650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五角星 21"/>
            <p:cNvSpPr/>
            <p:nvPr/>
          </p:nvSpPr>
          <p:spPr>
            <a:xfrm>
              <a:off x="1173413" y="2207419"/>
              <a:ext cx="632650" cy="632650"/>
            </a:xfrm>
            <a:prstGeom prst="star5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84467" y="2196011"/>
            <a:ext cx="905362" cy="400110"/>
            <a:chOff x="7559188" y="4217833"/>
            <a:chExt cx="905362" cy="400110"/>
          </a:xfrm>
        </p:grpSpPr>
        <p:sp>
          <p:nvSpPr>
            <p:cNvPr id="24" name="圆角矩形 23"/>
            <p:cNvSpPr/>
            <p:nvPr/>
          </p:nvSpPr>
          <p:spPr>
            <a:xfrm>
              <a:off x="7559188" y="4258421"/>
              <a:ext cx="905362" cy="318934"/>
            </a:xfrm>
            <a:prstGeom prst="roundRect">
              <a:avLst>
                <a:gd name="adj" fmla="val 74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578059" y="4277896"/>
              <a:ext cx="861270" cy="279986"/>
            </a:xfrm>
            <a:prstGeom prst="roundRect">
              <a:avLst>
                <a:gd name="adj" fmla="val 74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50679" y="4217833"/>
              <a:ext cx="71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ysClr val="windowText" lastClr="000000"/>
                  </a:solidFill>
                </a:rPr>
                <a:t>RATE</a:t>
              </a:r>
              <a:endParaRPr lang="zh-CN" altLang="en-US" sz="20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407906" y="2233899"/>
            <a:ext cx="283568" cy="283568"/>
            <a:chOff x="6473108" y="3087997"/>
            <a:chExt cx="934728" cy="934728"/>
          </a:xfrm>
        </p:grpSpPr>
        <p:sp>
          <p:nvSpPr>
            <p:cNvPr id="28" name="椭圆 27"/>
            <p:cNvSpPr/>
            <p:nvPr/>
          </p:nvSpPr>
          <p:spPr>
            <a:xfrm>
              <a:off x="6473108" y="3087997"/>
              <a:ext cx="934728" cy="93472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solidFill>
                <a:srgbClr val="F4B183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542958" y="3157847"/>
              <a:ext cx="795028" cy="795028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F4B183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647733" y="3262622"/>
              <a:ext cx="585478" cy="58547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rot="12583841">
            <a:off x="9505663" y="2346987"/>
            <a:ext cx="206076" cy="127790"/>
            <a:chOff x="297511" y="996457"/>
            <a:chExt cx="545289" cy="338138"/>
          </a:xfrm>
          <a:solidFill>
            <a:schemeClr val="tx1"/>
          </a:solidFill>
        </p:grpSpPr>
        <p:sp>
          <p:nvSpPr>
            <p:cNvPr id="32" name="矩形 31"/>
            <p:cNvSpPr/>
            <p:nvPr/>
          </p:nvSpPr>
          <p:spPr>
            <a:xfrm>
              <a:off x="297511" y="1114091"/>
              <a:ext cx="382574" cy="1028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燕尾形 32"/>
            <p:cNvSpPr/>
            <p:nvPr/>
          </p:nvSpPr>
          <p:spPr>
            <a:xfrm>
              <a:off x="460223" y="996457"/>
              <a:ext cx="382577" cy="338138"/>
            </a:xfrm>
            <a:prstGeom prst="chevron">
              <a:avLst>
                <a:gd name="adj" fmla="val 598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圆角矩形 46"/>
          <p:cNvSpPr/>
          <p:nvPr/>
        </p:nvSpPr>
        <p:spPr>
          <a:xfrm>
            <a:off x="4003589" y="2467898"/>
            <a:ext cx="2364258" cy="1852184"/>
          </a:xfrm>
          <a:prstGeom prst="roundRect">
            <a:avLst>
              <a:gd name="adj" fmla="val 793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197857" y="2661935"/>
            <a:ext cx="1975720" cy="14584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197857" y="2661935"/>
            <a:ext cx="1975934" cy="1114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4937822" y="2971483"/>
            <a:ext cx="495790" cy="495790"/>
            <a:chOff x="8528747" y="2645397"/>
            <a:chExt cx="495790" cy="495790"/>
          </a:xfrm>
        </p:grpSpPr>
        <p:sp>
          <p:nvSpPr>
            <p:cNvPr id="51" name="椭圆 50"/>
            <p:cNvSpPr/>
            <p:nvPr/>
          </p:nvSpPr>
          <p:spPr>
            <a:xfrm>
              <a:off x="8528747" y="2645397"/>
              <a:ext cx="495790" cy="4957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8672844" y="2807506"/>
              <a:ext cx="254052" cy="17157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等腰三角形 52"/>
          <p:cNvSpPr/>
          <p:nvPr/>
        </p:nvSpPr>
        <p:spPr>
          <a:xfrm rot="5400000">
            <a:off x="4277811" y="3906332"/>
            <a:ext cx="120500" cy="8457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4458206" y="3888367"/>
            <a:ext cx="1455022" cy="120502"/>
            <a:chOff x="4396016" y="4634758"/>
            <a:chExt cx="1455022" cy="120502"/>
          </a:xfrm>
        </p:grpSpPr>
        <p:sp>
          <p:nvSpPr>
            <p:cNvPr id="55" name="矩形 54"/>
            <p:cNvSpPr/>
            <p:nvPr/>
          </p:nvSpPr>
          <p:spPr>
            <a:xfrm>
              <a:off x="4396016" y="4634758"/>
              <a:ext cx="1455022" cy="12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415290" y="4651364"/>
              <a:ext cx="969874" cy="872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梯形 56"/>
          <p:cNvSpPr/>
          <p:nvPr/>
        </p:nvSpPr>
        <p:spPr>
          <a:xfrm rot="16200000">
            <a:off x="5945062" y="3916992"/>
            <a:ext cx="92050" cy="63252"/>
          </a:xfrm>
          <a:prstGeom prst="trapezoid">
            <a:avLst>
              <a:gd name="adj" fmla="val 5985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046086" y="3912618"/>
            <a:ext cx="216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088600" y="3901818"/>
            <a:ext cx="21600" cy="93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1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6738551" y="3538817"/>
            <a:ext cx="2364258" cy="1852184"/>
          </a:xfrm>
          <a:prstGeom prst="roundRect">
            <a:avLst>
              <a:gd name="adj" fmla="val 7938"/>
            </a:avLst>
          </a:prstGeom>
          <a:solidFill>
            <a:srgbClr val="AA4D0E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932819" y="3732854"/>
            <a:ext cx="1975720" cy="145848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672784" y="4042402"/>
            <a:ext cx="495790" cy="495790"/>
            <a:chOff x="8528747" y="2645397"/>
            <a:chExt cx="495790" cy="495790"/>
          </a:xfrm>
        </p:grpSpPr>
        <p:sp>
          <p:nvSpPr>
            <p:cNvPr id="21" name="椭圆 20"/>
            <p:cNvSpPr/>
            <p:nvPr/>
          </p:nvSpPr>
          <p:spPr>
            <a:xfrm>
              <a:off x="8528747" y="2645397"/>
              <a:ext cx="495790" cy="49579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8672844" y="2807506"/>
              <a:ext cx="254052" cy="171572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等腰三角形 22"/>
          <p:cNvSpPr/>
          <p:nvPr/>
        </p:nvSpPr>
        <p:spPr>
          <a:xfrm rot="5400000">
            <a:off x="7012773" y="4977251"/>
            <a:ext cx="120500" cy="84571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193168" y="4959286"/>
            <a:ext cx="1455022" cy="120502"/>
            <a:chOff x="4396016" y="4634758"/>
            <a:chExt cx="1455022" cy="120502"/>
          </a:xfrm>
        </p:grpSpPr>
        <p:sp>
          <p:nvSpPr>
            <p:cNvPr id="25" name="矩形 24"/>
            <p:cNvSpPr/>
            <p:nvPr/>
          </p:nvSpPr>
          <p:spPr>
            <a:xfrm>
              <a:off x="4396016" y="4634758"/>
              <a:ext cx="1455022" cy="12050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415290" y="4651364"/>
              <a:ext cx="969874" cy="872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梯形 26"/>
          <p:cNvSpPr/>
          <p:nvPr/>
        </p:nvSpPr>
        <p:spPr>
          <a:xfrm rot="16200000">
            <a:off x="8680024" y="4987911"/>
            <a:ext cx="92050" cy="63252"/>
          </a:xfrm>
          <a:prstGeom prst="trapezoid">
            <a:avLst>
              <a:gd name="adj" fmla="val 59853"/>
            </a:avLst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1048" y="4983537"/>
            <a:ext cx="21600" cy="720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23562" y="4972737"/>
            <a:ext cx="21600" cy="93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9742273" y="3538817"/>
            <a:ext cx="2364258" cy="1852184"/>
          </a:xfrm>
          <a:prstGeom prst="roundRect">
            <a:avLst>
              <a:gd name="adj" fmla="val 7938"/>
            </a:avLst>
          </a:prstGeom>
          <a:solidFill>
            <a:srgbClr val="DEA900">
              <a:alpha val="2470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936541" y="3732854"/>
            <a:ext cx="1975720" cy="14584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0156122" y="4054897"/>
            <a:ext cx="1536558" cy="246892"/>
            <a:chOff x="-2131291" y="2207419"/>
            <a:chExt cx="3937354" cy="632650"/>
          </a:xfrm>
          <a:solidFill>
            <a:srgbClr val="C89800"/>
          </a:solidFill>
        </p:grpSpPr>
        <p:sp>
          <p:nvSpPr>
            <p:cNvPr id="33" name="五角星 32"/>
            <p:cNvSpPr/>
            <p:nvPr/>
          </p:nvSpPr>
          <p:spPr>
            <a:xfrm>
              <a:off x="-2131291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五角星 33"/>
            <p:cNvSpPr/>
            <p:nvPr/>
          </p:nvSpPr>
          <p:spPr>
            <a:xfrm>
              <a:off x="-1305115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五角星 34"/>
            <p:cNvSpPr/>
            <p:nvPr/>
          </p:nvSpPr>
          <p:spPr>
            <a:xfrm>
              <a:off x="-478939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347237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1173413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43129" y="4605579"/>
            <a:ext cx="905362" cy="400110"/>
            <a:chOff x="7559188" y="4217833"/>
            <a:chExt cx="905362" cy="400110"/>
          </a:xfrm>
        </p:grpSpPr>
        <p:sp>
          <p:nvSpPr>
            <p:cNvPr id="39" name="圆角矩形 38"/>
            <p:cNvSpPr/>
            <p:nvPr/>
          </p:nvSpPr>
          <p:spPr>
            <a:xfrm>
              <a:off x="7559188" y="4258421"/>
              <a:ext cx="905362" cy="318934"/>
            </a:xfrm>
            <a:prstGeom prst="roundRect">
              <a:avLst>
                <a:gd name="adj" fmla="val 7450"/>
              </a:avLst>
            </a:prstGeom>
            <a:solidFill>
              <a:srgbClr val="DEA900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650679" y="4217833"/>
              <a:ext cx="71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RATE</a:t>
              </a:r>
              <a:endPara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266568" y="4643467"/>
            <a:ext cx="283568" cy="283568"/>
            <a:chOff x="6473108" y="3087997"/>
            <a:chExt cx="934728" cy="93472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3" name="椭圆 42"/>
            <p:cNvSpPr/>
            <p:nvPr/>
          </p:nvSpPr>
          <p:spPr>
            <a:xfrm>
              <a:off x="6473108" y="3087997"/>
              <a:ext cx="934728" cy="934728"/>
            </a:xfrm>
            <a:prstGeom prst="ellipse">
              <a:avLst/>
            </a:prstGeom>
            <a:solidFill>
              <a:srgbClr val="FFF2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42958" y="3157847"/>
              <a:ext cx="795028" cy="795028"/>
            </a:xfrm>
            <a:prstGeom prst="ellipse">
              <a:avLst/>
            </a:prstGeom>
            <a:solidFill>
              <a:srgbClr val="FFF2C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647733" y="3262622"/>
              <a:ext cx="585478" cy="585478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 rot="12583841">
            <a:off x="11364325" y="4756555"/>
            <a:ext cx="206076" cy="127790"/>
            <a:chOff x="297511" y="996457"/>
            <a:chExt cx="545289" cy="338138"/>
          </a:xfrm>
          <a:solidFill>
            <a:srgbClr val="DEA900"/>
          </a:solidFill>
        </p:grpSpPr>
        <p:sp>
          <p:nvSpPr>
            <p:cNvPr id="47" name="矩形 46"/>
            <p:cNvSpPr/>
            <p:nvPr/>
          </p:nvSpPr>
          <p:spPr>
            <a:xfrm>
              <a:off x="297511" y="1114091"/>
              <a:ext cx="382574" cy="1028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燕尾形 47"/>
            <p:cNvSpPr/>
            <p:nvPr/>
          </p:nvSpPr>
          <p:spPr>
            <a:xfrm>
              <a:off x="460223" y="996457"/>
              <a:ext cx="382577" cy="338138"/>
            </a:xfrm>
            <a:prstGeom prst="chevron">
              <a:avLst>
                <a:gd name="adj" fmla="val 598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8147902" y="5878414"/>
            <a:ext cx="2776499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大框"/>
          <p:cNvSpPr/>
          <p:nvPr/>
        </p:nvSpPr>
        <p:spPr>
          <a:xfrm>
            <a:off x="1169773" y="828569"/>
            <a:ext cx="2364258" cy="1852184"/>
          </a:xfrm>
          <a:prstGeom prst="roundRect">
            <a:avLst>
              <a:gd name="adj" fmla="val 7938"/>
            </a:avLst>
          </a:prstGeom>
          <a:solidFill>
            <a:srgbClr val="EAD2C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64041" y="1022606"/>
            <a:ext cx="1975720" cy="145848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443995" y="2267003"/>
            <a:ext cx="120500" cy="84571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4390" y="2249038"/>
            <a:ext cx="1455022" cy="120502"/>
            <a:chOff x="4396016" y="4634758"/>
            <a:chExt cx="1455022" cy="120502"/>
          </a:xfrm>
        </p:grpSpPr>
        <p:sp>
          <p:nvSpPr>
            <p:cNvPr id="8" name="矩形 7"/>
            <p:cNvSpPr/>
            <p:nvPr/>
          </p:nvSpPr>
          <p:spPr>
            <a:xfrm>
              <a:off x="4396016" y="4634758"/>
              <a:ext cx="1455022" cy="12050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415290" y="4651364"/>
              <a:ext cx="969874" cy="872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梯形 9"/>
          <p:cNvSpPr/>
          <p:nvPr/>
        </p:nvSpPr>
        <p:spPr>
          <a:xfrm rot="16200000">
            <a:off x="3111246" y="2277663"/>
            <a:ext cx="92050" cy="63252"/>
          </a:xfrm>
          <a:prstGeom prst="trapezoid">
            <a:avLst>
              <a:gd name="adj" fmla="val 59853"/>
            </a:avLst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12270" y="2273289"/>
            <a:ext cx="21600" cy="720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54784" y="2262489"/>
            <a:ext cx="21600" cy="93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35" y="883545"/>
            <a:ext cx="1965766" cy="1129693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1163589" y="1662992"/>
            <a:ext cx="946199" cy="194292"/>
          </a:xfrm>
          <a:prstGeom prst="line">
            <a:avLst/>
          </a:prstGeom>
          <a:ln w="9525" cmpd="sng">
            <a:solidFill>
              <a:srgbClr val="EAD2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165060" y="1685593"/>
            <a:ext cx="56646" cy="28543"/>
          </a:xfrm>
          <a:prstGeom prst="line">
            <a:avLst/>
          </a:prstGeom>
          <a:ln w="9525" cmpd="sng">
            <a:solidFill>
              <a:srgbClr val="EAD2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815450" y="1806826"/>
            <a:ext cx="137207" cy="60223"/>
          </a:xfrm>
          <a:prstGeom prst="line">
            <a:avLst/>
          </a:prstGeom>
          <a:ln w="9525" cmpd="sng">
            <a:solidFill>
              <a:srgbClr val="EAD2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325589" y="2022205"/>
            <a:ext cx="136370" cy="59856"/>
          </a:xfrm>
          <a:prstGeom prst="line">
            <a:avLst/>
          </a:prstGeom>
          <a:ln w="9525" cmpd="sng">
            <a:solidFill>
              <a:srgbClr val="EAD2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2451989" y="1687973"/>
            <a:ext cx="14725" cy="37680"/>
          </a:xfrm>
          <a:prstGeom prst="line">
            <a:avLst/>
          </a:prstGeom>
          <a:ln w="9525" cmpd="sng">
            <a:solidFill>
              <a:srgbClr val="EAD2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2496698" y="1809206"/>
            <a:ext cx="27210" cy="69624"/>
          </a:xfrm>
          <a:prstGeom prst="line">
            <a:avLst/>
          </a:prstGeom>
          <a:ln w="9525" cmpd="sng">
            <a:solidFill>
              <a:srgbClr val="EAD2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582473" y="2035430"/>
            <a:ext cx="55182" cy="141201"/>
          </a:xfrm>
          <a:prstGeom prst="line">
            <a:avLst/>
          </a:prstGeom>
          <a:ln w="9525" cmpd="sng">
            <a:solidFill>
              <a:srgbClr val="EAD2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2637655" y="1662992"/>
            <a:ext cx="786036" cy="355360"/>
          </a:xfrm>
          <a:prstGeom prst="line">
            <a:avLst/>
          </a:prstGeom>
          <a:ln w="9525" cmpd="sng">
            <a:solidFill>
              <a:srgbClr val="EAD2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 rot="700484">
            <a:off x="2932682" y="1765941"/>
            <a:ext cx="540159" cy="305060"/>
          </a:xfrm>
          <a:prstGeom prst="roundRect">
            <a:avLst>
              <a:gd name="adj" fmla="val 27545"/>
            </a:avLst>
          </a:prstGeom>
          <a:solidFill>
            <a:srgbClr val="EA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189253" y="1603514"/>
            <a:ext cx="45719" cy="73875"/>
          </a:xfrm>
          <a:prstGeom prst="ellipse">
            <a:avLst/>
          </a:prstGeom>
          <a:solidFill>
            <a:srgbClr val="EA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298032">
            <a:off x="3123227" y="1563047"/>
            <a:ext cx="314402" cy="261481"/>
          </a:xfrm>
          <a:prstGeom prst="triangle">
            <a:avLst>
              <a:gd name="adj" fmla="val 62192"/>
            </a:avLst>
          </a:prstGeom>
          <a:solidFill>
            <a:srgbClr val="EA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2531208" y="1331119"/>
            <a:ext cx="17994" cy="26950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2416969" y="1338263"/>
            <a:ext cx="123825" cy="116681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542216" y="1348538"/>
            <a:ext cx="90677" cy="10402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542316" y="1360911"/>
            <a:ext cx="25942" cy="2976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564609" y="1328739"/>
            <a:ext cx="4763" cy="3333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2496698" y="1338263"/>
            <a:ext cx="43507" cy="375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04951" y="1381939"/>
            <a:ext cx="24186" cy="36224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2796905" y="1481821"/>
            <a:ext cx="123824" cy="11668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2922152" y="1469832"/>
            <a:ext cx="110082" cy="12628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2922251" y="1504468"/>
            <a:ext cx="25942" cy="2976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949307" y="1448392"/>
            <a:ext cx="0" cy="5724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2852271" y="1460806"/>
            <a:ext cx="67870" cy="5854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  <a:alpha val="69804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12169" y="1612825"/>
            <a:ext cx="108046" cy="45719"/>
          </a:xfrm>
          <a:prstGeom prst="rect">
            <a:avLst/>
          </a:prstGeom>
          <a:solidFill>
            <a:srgbClr val="EA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 rot="19510485">
            <a:off x="2193735" y="1605212"/>
            <a:ext cx="59445" cy="45993"/>
          </a:xfrm>
          <a:prstGeom prst="roundRect">
            <a:avLst/>
          </a:prstGeom>
          <a:solidFill>
            <a:srgbClr val="EA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梯形 38"/>
          <p:cNvSpPr/>
          <p:nvPr/>
        </p:nvSpPr>
        <p:spPr>
          <a:xfrm>
            <a:off x="2112960" y="1567116"/>
            <a:ext cx="135849" cy="45719"/>
          </a:xfrm>
          <a:prstGeom prst="trapezoid">
            <a:avLst>
              <a:gd name="adj" fmla="val 88851"/>
            </a:avLst>
          </a:prstGeom>
          <a:solidFill>
            <a:srgbClr val="EA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22792" y="1604762"/>
            <a:ext cx="45719" cy="73875"/>
          </a:xfrm>
          <a:prstGeom prst="ellipse">
            <a:avLst/>
          </a:prstGeom>
          <a:solidFill>
            <a:srgbClr val="EA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216460" y="1615205"/>
            <a:ext cx="45719" cy="56445"/>
          </a:xfrm>
          <a:prstGeom prst="ellipse">
            <a:avLst/>
          </a:prstGeom>
          <a:solidFill>
            <a:srgbClr val="EA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77023" y="1853108"/>
            <a:ext cx="176277" cy="254431"/>
          </a:xfrm>
          <a:prstGeom prst="ellipse">
            <a:avLst/>
          </a:prstGeom>
          <a:solidFill>
            <a:srgbClr val="EAD2C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6413972" y="3435947"/>
            <a:ext cx="2364258" cy="1852184"/>
          </a:xfrm>
          <a:prstGeom prst="roundRect">
            <a:avLst>
              <a:gd name="adj" fmla="val 7938"/>
            </a:avLst>
          </a:prstGeom>
          <a:solidFill>
            <a:srgbClr val="DEA900">
              <a:alpha val="2470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08240" y="3629984"/>
            <a:ext cx="1975720" cy="14584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827821" y="3952027"/>
            <a:ext cx="1536558" cy="246892"/>
            <a:chOff x="-2131291" y="2207419"/>
            <a:chExt cx="3937354" cy="632650"/>
          </a:xfrm>
          <a:solidFill>
            <a:srgbClr val="E8B100">
              <a:alpha val="69804"/>
            </a:srgbClr>
          </a:solidFill>
        </p:grpSpPr>
        <p:sp>
          <p:nvSpPr>
            <p:cNvPr id="46" name="五角星 45"/>
            <p:cNvSpPr/>
            <p:nvPr/>
          </p:nvSpPr>
          <p:spPr>
            <a:xfrm>
              <a:off x="-2131291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五角星 46"/>
            <p:cNvSpPr/>
            <p:nvPr/>
          </p:nvSpPr>
          <p:spPr>
            <a:xfrm>
              <a:off x="-1305115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五角星 47"/>
            <p:cNvSpPr/>
            <p:nvPr/>
          </p:nvSpPr>
          <p:spPr>
            <a:xfrm>
              <a:off x="-478939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五角星 48"/>
            <p:cNvSpPr/>
            <p:nvPr/>
          </p:nvSpPr>
          <p:spPr>
            <a:xfrm>
              <a:off x="347237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五角星 49"/>
            <p:cNvSpPr/>
            <p:nvPr/>
          </p:nvSpPr>
          <p:spPr>
            <a:xfrm>
              <a:off x="1173413" y="2207419"/>
              <a:ext cx="632650" cy="63265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14828" y="4502709"/>
            <a:ext cx="905362" cy="400110"/>
            <a:chOff x="7559188" y="4217833"/>
            <a:chExt cx="905362" cy="400110"/>
          </a:xfrm>
        </p:grpSpPr>
        <p:sp>
          <p:nvSpPr>
            <p:cNvPr id="52" name="圆角矩形 51"/>
            <p:cNvSpPr/>
            <p:nvPr/>
          </p:nvSpPr>
          <p:spPr>
            <a:xfrm>
              <a:off x="7559188" y="4258421"/>
              <a:ext cx="905362" cy="318934"/>
            </a:xfrm>
            <a:prstGeom prst="roundRect">
              <a:avLst>
                <a:gd name="adj" fmla="val 7450"/>
              </a:avLst>
            </a:prstGeom>
            <a:solidFill>
              <a:srgbClr val="EEC645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650679" y="4217833"/>
              <a:ext cx="71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RATE</a:t>
              </a:r>
              <a:endPara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938267" y="4540597"/>
            <a:ext cx="283568" cy="283568"/>
            <a:chOff x="6473108" y="3087997"/>
            <a:chExt cx="934728" cy="93472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6473108" y="3087997"/>
              <a:ext cx="934728" cy="934728"/>
            </a:xfrm>
            <a:prstGeom prst="ellipse">
              <a:avLst/>
            </a:prstGeom>
            <a:solidFill>
              <a:srgbClr val="FFF2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542958" y="3157847"/>
              <a:ext cx="795028" cy="795028"/>
            </a:xfrm>
            <a:prstGeom prst="ellipse">
              <a:avLst/>
            </a:prstGeom>
            <a:solidFill>
              <a:srgbClr val="FFF2C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647733" y="3262622"/>
              <a:ext cx="585478" cy="585478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 rot="12583841">
            <a:off x="8036024" y="4653685"/>
            <a:ext cx="206076" cy="127790"/>
            <a:chOff x="297511" y="996457"/>
            <a:chExt cx="545289" cy="338138"/>
          </a:xfrm>
          <a:solidFill>
            <a:srgbClr val="EEC645"/>
          </a:solidFill>
        </p:grpSpPr>
        <p:sp>
          <p:nvSpPr>
            <p:cNvPr id="59" name="矩形 58"/>
            <p:cNvSpPr/>
            <p:nvPr/>
          </p:nvSpPr>
          <p:spPr>
            <a:xfrm>
              <a:off x="297511" y="1114091"/>
              <a:ext cx="382574" cy="1028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燕尾形 59"/>
            <p:cNvSpPr/>
            <p:nvPr/>
          </p:nvSpPr>
          <p:spPr>
            <a:xfrm>
              <a:off x="460223" y="996457"/>
              <a:ext cx="382577" cy="338138"/>
            </a:xfrm>
            <a:prstGeom prst="chevron">
              <a:avLst>
                <a:gd name="adj" fmla="val 598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30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</Words>
  <Application>Microsoft Office PowerPoint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JH Wu</cp:lastModifiedBy>
  <cp:revision>21</cp:revision>
  <dcterms:created xsi:type="dcterms:W3CDTF">2016-12-21T15:08:05Z</dcterms:created>
  <dcterms:modified xsi:type="dcterms:W3CDTF">2017-04-16T15:27:20Z</dcterms:modified>
</cp:coreProperties>
</file>