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70" r:id="rId4"/>
    <p:sldId id="274" r:id="rId5"/>
    <p:sldId id="275" r:id="rId6"/>
    <p:sldId id="276" r:id="rId7"/>
    <p:sldId id="279" r:id="rId8"/>
    <p:sldId id="277" r:id="rId9"/>
    <p:sldId id="278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6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72530-A191-40C4-AFB3-B0E2F0889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759B1C-01E8-4247-9AA9-87807292E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4C263-5F07-4712-B244-9B153CC3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CE7-45CC-4F3B-AF1D-89C2F4CD4BB2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C2B3C-F22D-4998-BDCB-8EA6B86C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5E330-AF5E-4885-8FEA-9E4699CF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3AD-418A-48E1-ACE1-C3EF8394A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4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AC87D-4A63-43C6-8EA3-913B0339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AE1799-0740-4ACC-A4FE-7EA61E55D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12E7C-2CA4-490C-99A9-835E29D3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CE7-45CC-4F3B-AF1D-89C2F4CD4BB2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0EFA6-DC94-4EFE-ABB4-DABBAA96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CD707-A95B-4259-8C99-11A868AF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3AD-418A-48E1-ACE1-C3EF8394A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7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9E1D7D-02CE-4448-8FDA-C3F988982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CAE60A-03A0-42A4-A4F8-40480A068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389CD-A29D-4B52-87B2-8E43BAE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CE7-45CC-4F3B-AF1D-89C2F4CD4BB2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53D2D-A1E3-4107-8298-63E5F1E5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F8660-9260-461C-A95E-1B994BEB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3AD-418A-48E1-ACE1-C3EF8394A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6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6DEB7-CE5F-4EC3-8300-FE848853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AED99-EBCC-40C7-8FB5-A19E54C6A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F2941-165C-400B-A400-88D5EC65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CE7-45CC-4F3B-AF1D-89C2F4CD4BB2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A3153-2DC1-482E-A067-D0853342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C42C0-0B85-4E22-BF9E-08B29C66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3AD-418A-48E1-ACE1-C3EF8394A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0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0475E-742A-415B-BE52-08427CD7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443E9-9776-433C-9CAB-05E8477BF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490BB-ADB3-4DDB-89AA-68FF9826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CE7-45CC-4F3B-AF1D-89C2F4CD4BB2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CC040-4DDF-4325-8AE7-70C0B188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5A753-6B20-4546-BA86-AC63A31D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3AD-418A-48E1-ACE1-C3EF8394A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6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5E477-D50F-4322-BF91-2599B2B3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D6D8E-81A6-41DC-933A-BEC8E39E0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ED2FF1-51BD-43A9-8FC6-FF856E772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17E33-2007-4766-9DE6-F8800408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CE7-45CC-4F3B-AF1D-89C2F4CD4BB2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100C1-E09F-4BB4-8C79-770CBEBE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BD90A1-1DBB-4A32-91EC-F6D49511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3AD-418A-48E1-ACE1-C3EF8394A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9B5A4-F698-4E20-AC0F-919BF609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4AAF2-51F7-40E2-94DC-A2F719C3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02E022-7E99-4EA0-870B-1EB4BEB68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D3B50-AF44-4A23-B49E-DAC380EC2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AF0E08-1CF2-4DA7-B99F-5ACC43FA5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557F65-907A-4DF4-836B-8AAFF2EF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CE7-45CC-4F3B-AF1D-89C2F4CD4BB2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BE024C-4D3C-470E-95BA-274D0EBA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6B7EDD-2446-4F26-92C6-D406F067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3AD-418A-48E1-ACE1-C3EF8394A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5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2A8AE-E8C4-4745-902E-008CB7DE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EC1E12-F7E8-47D8-8FB2-6F66A5CC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CE7-45CC-4F3B-AF1D-89C2F4CD4BB2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7E962E-5C61-49E1-8585-567FD8CB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161947-40D7-465E-B777-AF0F1FFB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3AD-418A-48E1-ACE1-C3EF8394A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8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83CF47-5D8C-41A4-A4BA-C6FC857E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CE7-45CC-4F3B-AF1D-89C2F4CD4BB2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9493B3-51AE-40F5-96E9-A5FCFC66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F9AFD0-CAB8-4C0C-AA53-83D73875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3AD-418A-48E1-ACE1-C3EF8394A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F1E9D-5D71-41C8-82C0-E0835338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82EFE-CC3B-4275-82D8-9DE87185A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B03E3-5D5D-4FEE-91CF-FC1E3B128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0E393E-9550-4708-AC89-3F8401E4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CE7-45CC-4F3B-AF1D-89C2F4CD4BB2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2F781-6098-4580-922E-5B9C91BB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9C4A96-F638-4CA4-965E-4858612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3AD-418A-48E1-ACE1-C3EF8394A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2D942-AB07-4A1E-A9EF-B490502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65E973-7B47-4CED-B6B1-B554C179E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621935-A651-4435-AAEC-8A08002B0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B072F-604E-4411-A606-B1BEE5DD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CE7-45CC-4F3B-AF1D-89C2F4CD4BB2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DEF3-7C0F-422D-85C2-813CCEAB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EFA445-6AE0-4027-8118-FCB70F9D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3AD-418A-48E1-ACE1-C3EF8394A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5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010B72-35E0-414E-A95F-8202F3D9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6EC54-65DB-4973-8B63-7D758FDC9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0DA81-C850-494A-8AB5-2ED3241D8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53CE7-45CC-4F3B-AF1D-89C2F4CD4BB2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94D8D-C7DC-46AB-8F63-793BFBF6B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2CE08-A7AB-42CB-8002-84F98F4E4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323AD-418A-48E1-ACE1-C3EF8394A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7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349" y="260649"/>
            <a:ext cx="1834264" cy="41036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ko-KR" altLang="en-US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자료구조 설계 </a:t>
            </a:r>
            <a:r>
              <a:rPr lang="en-US" altLang="ko-KR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3</a:t>
            </a:r>
            <a:r>
              <a:rPr lang="ko-KR" altLang="en-US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차 발표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3895" y="5129808"/>
            <a:ext cx="2688299" cy="172819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디지털 이미징</a:t>
            </a:r>
            <a:endParaRPr lang="en-US" altLang="ko-KR" sz="1600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spc="-200" dirty="0" err="1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윤종하</a:t>
            </a:r>
            <a:endParaRPr lang="en-US" altLang="ko-KR" sz="1600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4353" y="2687952"/>
            <a:ext cx="5003293" cy="1241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733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쾌적한 여행을 위한</a:t>
            </a:r>
            <a:endParaRPr lang="en-US" altLang="ko-KR" sz="3733" dirty="0">
              <a:solidFill>
                <a:srgbClr val="8267CF"/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r>
              <a:rPr lang="ko-KR" altLang="en-US" sz="3733" b="1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최적의 이동 경로 찾기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1161060" y="866231"/>
            <a:ext cx="9648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</a:rPr>
              <a:t>경로 계산</a:t>
            </a:r>
            <a:endParaRPr lang="en-US" altLang="ko-KR" sz="3600" b="1" dirty="0">
              <a:solidFill>
                <a:srgbClr val="8369D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57C62A8-73FE-473D-ADDC-DEFB6A878191}"/>
              </a:ext>
            </a:extLst>
          </p:cNvPr>
          <p:cNvSpPr/>
          <p:nvPr/>
        </p:nvSpPr>
        <p:spPr>
          <a:xfrm>
            <a:off x="2507673" y="2618509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A3C7FA2-C241-4EAC-8A2D-D79544A7906C}"/>
              </a:ext>
            </a:extLst>
          </p:cNvPr>
          <p:cNvSpPr/>
          <p:nvPr/>
        </p:nvSpPr>
        <p:spPr>
          <a:xfrm>
            <a:off x="3955473" y="2995642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3C00A2-594C-4E1C-B84B-A3BC1BC935E2}"/>
              </a:ext>
            </a:extLst>
          </p:cNvPr>
          <p:cNvSpPr/>
          <p:nvPr/>
        </p:nvSpPr>
        <p:spPr>
          <a:xfrm>
            <a:off x="4350328" y="2129411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377B7D2-3FF2-4DB6-94A6-FDBE2E17EECC}"/>
              </a:ext>
            </a:extLst>
          </p:cNvPr>
          <p:cNvSpPr/>
          <p:nvPr/>
        </p:nvSpPr>
        <p:spPr>
          <a:xfrm>
            <a:off x="3588328" y="3949754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EA01A38-C960-41A7-BD23-768CB963A739}"/>
              </a:ext>
            </a:extLst>
          </p:cNvPr>
          <p:cNvSpPr/>
          <p:nvPr/>
        </p:nvSpPr>
        <p:spPr>
          <a:xfrm>
            <a:off x="5403273" y="2860964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10B5B-641B-402D-A42E-B19050FB12C4}"/>
              </a:ext>
            </a:extLst>
          </p:cNvPr>
          <p:cNvSpPr/>
          <p:nvPr/>
        </p:nvSpPr>
        <p:spPr>
          <a:xfrm>
            <a:off x="8950037" y="2092036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A6C9A69-0333-4A81-9F17-A574DD0C2761}"/>
              </a:ext>
            </a:extLst>
          </p:cNvPr>
          <p:cNvSpPr/>
          <p:nvPr/>
        </p:nvSpPr>
        <p:spPr>
          <a:xfrm>
            <a:off x="8575964" y="5742387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A6B4825-3E75-4B34-8A91-B7DB77029F95}"/>
              </a:ext>
            </a:extLst>
          </p:cNvPr>
          <p:cNvCxnSpPr/>
          <p:nvPr/>
        </p:nvCxnSpPr>
        <p:spPr>
          <a:xfrm>
            <a:off x="4599709" y="1512562"/>
            <a:ext cx="0" cy="4433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D3928B-573C-461F-8010-925A1BD45CF5}"/>
              </a:ext>
            </a:extLst>
          </p:cNvPr>
          <p:cNvSpPr/>
          <p:nvPr/>
        </p:nvSpPr>
        <p:spPr>
          <a:xfrm>
            <a:off x="3876551" y="993545"/>
            <a:ext cx="1692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출발 노드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546E2A8-C985-4A76-B7F3-D0B7970EE51D}"/>
              </a:ext>
            </a:extLst>
          </p:cNvPr>
          <p:cNvSpPr/>
          <p:nvPr/>
        </p:nvSpPr>
        <p:spPr>
          <a:xfrm>
            <a:off x="2360105" y="139189"/>
            <a:ext cx="4479207" cy="4479207"/>
          </a:xfrm>
          <a:prstGeom prst="ellipse">
            <a:avLst/>
          </a:prstGeom>
          <a:solidFill>
            <a:schemeClr val="tx1">
              <a:lumMod val="95000"/>
              <a:lumOff val="5000"/>
              <a:alpha val="14000"/>
            </a:schemeClr>
          </a:solidFill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0B6D1D-25D8-4CD5-B1DF-2E704338DC6B}"/>
              </a:ext>
            </a:extLst>
          </p:cNvPr>
          <p:cNvCxnSpPr>
            <a:cxnSpLocks/>
          </p:cNvCxnSpPr>
          <p:nvPr/>
        </p:nvCxnSpPr>
        <p:spPr>
          <a:xfrm flipH="1">
            <a:off x="3006438" y="2430768"/>
            <a:ext cx="1343890" cy="370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5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4996657" y="344269"/>
            <a:ext cx="9648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</a:rPr>
              <a:t>경로 계산</a:t>
            </a:r>
            <a:endParaRPr lang="en-US" altLang="ko-KR" sz="3600" b="1" dirty="0">
              <a:solidFill>
                <a:srgbClr val="8369D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57C62A8-73FE-473D-ADDC-DEFB6A878191}"/>
              </a:ext>
            </a:extLst>
          </p:cNvPr>
          <p:cNvSpPr/>
          <p:nvPr/>
        </p:nvSpPr>
        <p:spPr>
          <a:xfrm>
            <a:off x="2507673" y="2618509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A3C7FA2-C241-4EAC-8A2D-D79544A7906C}"/>
              </a:ext>
            </a:extLst>
          </p:cNvPr>
          <p:cNvSpPr/>
          <p:nvPr/>
        </p:nvSpPr>
        <p:spPr>
          <a:xfrm>
            <a:off x="3955473" y="2995642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3C00A2-594C-4E1C-B84B-A3BC1BC935E2}"/>
              </a:ext>
            </a:extLst>
          </p:cNvPr>
          <p:cNvSpPr/>
          <p:nvPr/>
        </p:nvSpPr>
        <p:spPr>
          <a:xfrm>
            <a:off x="4350328" y="2129411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377B7D2-3FF2-4DB6-94A6-FDBE2E17EECC}"/>
              </a:ext>
            </a:extLst>
          </p:cNvPr>
          <p:cNvSpPr/>
          <p:nvPr/>
        </p:nvSpPr>
        <p:spPr>
          <a:xfrm>
            <a:off x="3588328" y="3949754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EA01A38-C960-41A7-BD23-768CB963A739}"/>
              </a:ext>
            </a:extLst>
          </p:cNvPr>
          <p:cNvSpPr/>
          <p:nvPr/>
        </p:nvSpPr>
        <p:spPr>
          <a:xfrm>
            <a:off x="5403273" y="2860964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10B5B-641B-402D-A42E-B19050FB12C4}"/>
              </a:ext>
            </a:extLst>
          </p:cNvPr>
          <p:cNvSpPr/>
          <p:nvPr/>
        </p:nvSpPr>
        <p:spPr>
          <a:xfrm>
            <a:off x="8950037" y="2092036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A6C9A69-0333-4A81-9F17-A574DD0C2761}"/>
              </a:ext>
            </a:extLst>
          </p:cNvPr>
          <p:cNvSpPr/>
          <p:nvPr/>
        </p:nvSpPr>
        <p:spPr>
          <a:xfrm>
            <a:off x="8575964" y="5742387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A6B4825-3E75-4B34-8A91-B7DB77029F95}"/>
              </a:ext>
            </a:extLst>
          </p:cNvPr>
          <p:cNvCxnSpPr/>
          <p:nvPr/>
        </p:nvCxnSpPr>
        <p:spPr>
          <a:xfrm>
            <a:off x="2757054" y="2092036"/>
            <a:ext cx="0" cy="4433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D3928B-573C-461F-8010-925A1BD45CF5}"/>
              </a:ext>
            </a:extLst>
          </p:cNvPr>
          <p:cNvSpPr/>
          <p:nvPr/>
        </p:nvSpPr>
        <p:spPr>
          <a:xfrm>
            <a:off x="2048379" y="1607209"/>
            <a:ext cx="1692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출발 노드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546E2A8-C985-4A76-B7F3-D0B7970EE51D}"/>
              </a:ext>
            </a:extLst>
          </p:cNvPr>
          <p:cNvSpPr/>
          <p:nvPr/>
        </p:nvSpPr>
        <p:spPr>
          <a:xfrm>
            <a:off x="517450" y="628287"/>
            <a:ext cx="4479207" cy="4479207"/>
          </a:xfrm>
          <a:prstGeom prst="ellipse">
            <a:avLst/>
          </a:prstGeom>
          <a:solidFill>
            <a:schemeClr val="tx1">
              <a:lumMod val="95000"/>
              <a:lumOff val="5000"/>
              <a:alpha val="14000"/>
            </a:schemeClr>
          </a:solidFill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2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1271896" y="1990630"/>
            <a:ext cx="96482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</a:rPr>
              <a:t>경로 계산</a:t>
            </a:r>
            <a:endParaRPr lang="en-US" altLang="ko-KR" sz="3600" b="1" dirty="0">
              <a:solidFill>
                <a:srgbClr val="8369D0"/>
              </a:solidFill>
            </a:endParaRPr>
          </a:p>
          <a:p>
            <a:endParaRPr lang="en-US" altLang="ko-KR" sz="3600" b="1" dirty="0">
              <a:solidFill>
                <a:srgbClr val="8369D0"/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경로 전체를 계산 하는 것이 아닌 필요 부분만을 이용해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 효율적으로 계산 가능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5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89392" y="3105834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8E76D4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감사합니다</a:t>
            </a:r>
            <a:r>
              <a:rPr lang="en-US" altLang="ko-KR" sz="3600" b="1" dirty="0">
                <a:solidFill>
                  <a:srgbClr val="8E76D4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  <a:endParaRPr lang="ko-KR" altLang="en-US" sz="3600" b="1" dirty="0">
              <a:solidFill>
                <a:srgbClr val="8E76D4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2338635" y="1871916"/>
            <a:ext cx="75147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</a:rPr>
              <a:t>유동인구 비율 계산</a:t>
            </a:r>
            <a:endParaRPr lang="en-US" altLang="ko-KR" sz="3600" b="1" dirty="0">
              <a:solidFill>
                <a:srgbClr val="8369D0"/>
              </a:solidFill>
            </a:endParaRPr>
          </a:p>
          <a:p>
            <a:pPr algn="ctr"/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  <a:p>
            <a:pPr algn="ctr"/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  <a:p>
            <a:pPr algn="ctr"/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KT&amp;"/>
              </a:rPr>
              <a:t>                                     해당 시간 유동인구 비율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  <a:latin typeface="KT&amp;"/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KT&amp;"/>
              </a:rPr>
              <a:t>  시간별  비율  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KT&amp;"/>
              </a:rPr>
              <a:t>=</a:t>
            </a:r>
          </a:p>
          <a:p>
            <a:pPr algn="ctr"/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KT&amp;"/>
              </a:rPr>
              <a:t>                                     전체시간 유동인구 비율 합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  <a:latin typeface="KT&amp;"/>
            </a:endParaRPr>
          </a:p>
          <a:p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57C7058-921A-4427-BB3D-0752DB13C4BD}"/>
              </a:ext>
            </a:extLst>
          </p:cNvPr>
          <p:cNvCxnSpPr/>
          <p:nvPr/>
        </p:nvCxnSpPr>
        <p:spPr>
          <a:xfrm>
            <a:off x="5127675" y="4087092"/>
            <a:ext cx="4419723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29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1698666" y="912710"/>
            <a:ext cx="313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</a:rPr>
              <a:t>유동인구 비율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E40BA9-41A7-4729-9252-BA78C5C92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33" y="1657561"/>
            <a:ext cx="6264713" cy="377342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235C3E-6B57-49C3-89CF-28106AFFAF3A}"/>
              </a:ext>
            </a:extLst>
          </p:cNvPr>
          <p:cNvSpPr/>
          <p:nvPr/>
        </p:nvSpPr>
        <p:spPr>
          <a:xfrm>
            <a:off x="8263768" y="5678852"/>
            <a:ext cx="1646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KT&amp;"/>
              </a:rPr>
              <a:t>협재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 해수욕장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</p:spTree>
    <p:extLst>
      <p:ext uri="{BB962C8B-B14F-4D97-AF65-F5344CB8AC3E}">
        <p14:creationId xmlns:p14="http://schemas.microsoft.com/office/powerpoint/2010/main" val="7053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1726375" y="626825"/>
            <a:ext cx="313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</a:rPr>
              <a:t>유동인구 비율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235C3E-6B57-49C3-89CF-28106AFFAF3A}"/>
              </a:ext>
            </a:extLst>
          </p:cNvPr>
          <p:cNvSpPr/>
          <p:nvPr/>
        </p:nvSpPr>
        <p:spPr>
          <a:xfrm>
            <a:off x="7086132" y="5522756"/>
            <a:ext cx="1646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KT&amp;"/>
              </a:rPr>
              <a:t>협재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 해수욕장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4BBDD0-8181-497F-BF77-C2C61ADBA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33" y="1468986"/>
            <a:ext cx="6696711" cy="501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2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1698666" y="912710"/>
            <a:ext cx="313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</a:rPr>
              <a:t>유동인구 비율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235C3E-6B57-49C3-89CF-28106AFFAF3A}"/>
              </a:ext>
            </a:extLst>
          </p:cNvPr>
          <p:cNvSpPr/>
          <p:nvPr/>
        </p:nvSpPr>
        <p:spPr>
          <a:xfrm>
            <a:off x="8263768" y="5678852"/>
            <a:ext cx="1646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KT&amp;"/>
              </a:rPr>
              <a:t>협재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 해수욕장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EC98AC-BDE1-4F0D-9B39-AA31F1AAA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65" y="1800278"/>
            <a:ext cx="6439290" cy="387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1698666" y="456355"/>
            <a:ext cx="313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</a:rPr>
              <a:t>유동인구 비율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235C3E-6B57-49C3-89CF-28106AFFAF3A}"/>
              </a:ext>
            </a:extLst>
          </p:cNvPr>
          <p:cNvSpPr/>
          <p:nvPr/>
        </p:nvSpPr>
        <p:spPr>
          <a:xfrm>
            <a:off x="8263768" y="5678852"/>
            <a:ext cx="1646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KT&amp;"/>
              </a:rPr>
              <a:t>협재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 해수욕장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A12405-F6CC-4976-9EDF-43A1C85C0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59" y="1236097"/>
            <a:ext cx="9064881" cy="478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2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728847" y="1006958"/>
            <a:ext cx="111860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</a:rPr>
              <a:t>순위결정</a:t>
            </a:r>
            <a:endParaRPr lang="en-US" altLang="ko-KR" sz="3600" b="1" dirty="0">
              <a:solidFill>
                <a:srgbClr val="8369D0"/>
              </a:solidFill>
            </a:endParaRPr>
          </a:p>
          <a:p>
            <a:endParaRPr lang="en-US" altLang="ko-KR" sz="3600" b="1" dirty="0">
              <a:solidFill>
                <a:srgbClr val="8369D0"/>
              </a:solidFill>
            </a:endParaRPr>
          </a:p>
          <a:p>
            <a:endParaRPr lang="en-US" altLang="ko-KR" sz="3600" b="1" dirty="0">
              <a:solidFill>
                <a:srgbClr val="8369D0"/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                   해당 경로의 이동거리 합             해당 경로의 유동인구 합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순위 결정자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=                                       +</a:t>
            </a: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                   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전체 경로의 이동거리 합             전체 경로의 유동인구 합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순위 결정자의 값이 낮을수록 최적의 경로로 결정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14B0891-00A3-4CA8-AFF6-6339BFA081A8}"/>
              </a:ext>
            </a:extLst>
          </p:cNvPr>
          <p:cNvCxnSpPr/>
          <p:nvPr/>
        </p:nvCxnSpPr>
        <p:spPr>
          <a:xfrm>
            <a:off x="3075709" y="3241964"/>
            <a:ext cx="348940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710FE7-6F4E-4C22-B5C6-225A024B4925}"/>
              </a:ext>
            </a:extLst>
          </p:cNvPr>
          <p:cNvCxnSpPr/>
          <p:nvPr/>
        </p:nvCxnSpPr>
        <p:spPr>
          <a:xfrm>
            <a:off x="7793566" y="3241964"/>
            <a:ext cx="348940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7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1271896" y="1325612"/>
            <a:ext cx="96482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</a:rPr>
              <a:t>경로 계산</a:t>
            </a:r>
            <a:endParaRPr lang="en-US" altLang="ko-KR" sz="3600" b="1" dirty="0">
              <a:solidFill>
                <a:srgbClr val="8369D0"/>
              </a:solidFill>
            </a:endParaRPr>
          </a:p>
          <a:p>
            <a:endParaRPr lang="en-US" altLang="ko-KR" sz="3600" b="1" dirty="0">
              <a:solidFill>
                <a:srgbClr val="8369D0"/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시작되는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node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에서 다른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개의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node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모두를 거치는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 경로 전체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weight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합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이동거리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유동인구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계산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경로 개수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: N!</a:t>
            </a: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- weight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합에 따른 순위 결정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B1D1B0-2888-479F-876C-07650264995D}"/>
              </a:ext>
            </a:extLst>
          </p:cNvPr>
          <p:cNvCxnSpPr/>
          <p:nvPr/>
        </p:nvCxnSpPr>
        <p:spPr>
          <a:xfrm>
            <a:off x="1620982" y="3671455"/>
            <a:ext cx="1898073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3708F0-5310-44E9-9445-E65BE7AA9597}"/>
              </a:ext>
            </a:extLst>
          </p:cNvPr>
          <p:cNvCxnSpPr/>
          <p:nvPr/>
        </p:nvCxnSpPr>
        <p:spPr>
          <a:xfrm>
            <a:off x="1620982" y="3796146"/>
            <a:ext cx="1898073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1161060" y="866231"/>
            <a:ext cx="9648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</a:rPr>
              <a:t>경로 계산</a:t>
            </a:r>
            <a:endParaRPr lang="en-US" altLang="ko-KR" sz="3600" b="1" dirty="0">
              <a:solidFill>
                <a:srgbClr val="8369D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57C62A8-73FE-473D-ADDC-DEFB6A878191}"/>
              </a:ext>
            </a:extLst>
          </p:cNvPr>
          <p:cNvSpPr/>
          <p:nvPr/>
        </p:nvSpPr>
        <p:spPr>
          <a:xfrm>
            <a:off x="2507673" y="2618509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A3C7FA2-C241-4EAC-8A2D-D79544A7906C}"/>
              </a:ext>
            </a:extLst>
          </p:cNvPr>
          <p:cNvSpPr/>
          <p:nvPr/>
        </p:nvSpPr>
        <p:spPr>
          <a:xfrm>
            <a:off x="3955473" y="2995642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3C00A2-594C-4E1C-B84B-A3BC1BC935E2}"/>
              </a:ext>
            </a:extLst>
          </p:cNvPr>
          <p:cNvSpPr/>
          <p:nvPr/>
        </p:nvSpPr>
        <p:spPr>
          <a:xfrm>
            <a:off x="4350328" y="2129411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377B7D2-3FF2-4DB6-94A6-FDBE2E17EECC}"/>
              </a:ext>
            </a:extLst>
          </p:cNvPr>
          <p:cNvSpPr/>
          <p:nvPr/>
        </p:nvSpPr>
        <p:spPr>
          <a:xfrm>
            <a:off x="3588328" y="3949754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EA01A38-C960-41A7-BD23-768CB963A739}"/>
              </a:ext>
            </a:extLst>
          </p:cNvPr>
          <p:cNvSpPr/>
          <p:nvPr/>
        </p:nvSpPr>
        <p:spPr>
          <a:xfrm>
            <a:off x="5403273" y="2860964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10B5B-641B-402D-A42E-B19050FB12C4}"/>
              </a:ext>
            </a:extLst>
          </p:cNvPr>
          <p:cNvSpPr/>
          <p:nvPr/>
        </p:nvSpPr>
        <p:spPr>
          <a:xfrm>
            <a:off x="8950037" y="2092036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A6C9A69-0333-4A81-9F17-A574DD0C2761}"/>
              </a:ext>
            </a:extLst>
          </p:cNvPr>
          <p:cNvSpPr/>
          <p:nvPr/>
        </p:nvSpPr>
        <p:spPr>
          <a:xfrm>
            <a:off x="8575964" y="5742387"/>
            <a:ext cx="498763" cy="498764"/>
          </a:xfrm>
          <a:prstGeom prst="ellipse">
            <a:avLst/>
          </a:prstGeom>
          <a:solidFill>
            <a:srgbClr val="836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7B2B1E0-FC5C-4561-9FD9-95D427BCC252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4849091" y="2341418"/>
            <a:ext cx="4100946" cy="37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5609A9-6B32-47DF-BC3B-98594C45DBC0}"/>
              </a:ext>
            </a:extLst>
          </p:cNvPr>
          <p:cNvSpPr/>
          <p:nvPr/>
        </p:nvSpPr>
        <p:spPr>
          <a:xfrm>
            <a:off x="5566807" y="1743900"/>
            <a:ext cx="3009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이동시간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: 2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시간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B78412A-B276-44A2-9011-BE09074A57EA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 flipH="1">
            <a:off x="5902036" y="2341418"/>
            <a:ext cx="3048001" cy="768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7917B8-0698-4A35-9E09-B6833E1BED35}"/>
              </a:ext>
            </a:extLst>
          </p:cNvPr>
          <p:cNvSpPr/>
          <p:nvPr/>
        </p:nvSpPr>
        <p:spPr>
          <a:xfrm>
            <a:off x="6675169" y="3014191"/>
            <a:ext cx="3009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이동시간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: 1.5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시간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7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149</Words>
  <Application>Microsoft Office PowerPoint</Application>
  <PresentationFormat>와이드스크린</PresentationFormat>
  <Paragraphs>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KT&amp;</vt:lpstr>
      <vt:lpstr>KT&amp;G 상상본문OTF L</vt:lpstr>
      <vt:lpstr>Noto Sans Korean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김희주</dc:creator>
  <cp:lastModifiedBy>김희주</cp:lastModifiedBy>
  <cp:revision>4</cp:revision>
  <dcterms:created xsi:type="dcterms:W3CDTF">2018-09-30T08:28:06Z</dcterms:created>
  <dcterms:modified xsi:type="dcterms:W3CDTF">2018-09-30T08:55:33Z</dcterms:modified>
</cp:coreProperties>
</file>