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6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32BF4-E7D7-4BAB-BAC8-C419527D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01E336-6DE3-4CC3-B58C-CC61344E9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20701-F7CC-450D-981F-DAFA20EF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64226-1425-4D8D-BE27-0B90B61C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9BB8B-DA3B-42D4-9202-76AE49B4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1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7BD95-7B34-4479-92BF-5F168CFA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9B56E-6602-4B1E-A1EC-717B5234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AEB8-4330-4C3E-A32B-2854CD8A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5DFA7-53BC-42F2-9E76-60DDDB1C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729F1-9BED-4100-B53E-0CD6F29C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2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9FCE64-C63B-4080-B1B1-88F1DE0A3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04C154-D80C-4711-B37F-E9E859B2F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B7E66-04F0-41FF-B888-3006C0AB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EB5E3-D415-44AE-A562-3988DCBC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AD165-5FBE-4CE2-8D8A-0B8FB08B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7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81D7C-7E63-4FE8-B5F8-1A08AA5F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DD717-DF72-483E-8954-69D51081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09A9F-6205-4440-B03B-9588BCEC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D313C-7DA1-449E-821D-83A58C11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49D33-0F5A-4B39-BF95-000E0FEB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3F54E-55F0-4A54-8BFE-FFD0B3E5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A6A33C-ABAB-449A-A85A-992B6D33F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E5E13-BFF6-4BCB-8409-C6E66DBB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C419E-3E59-49E3-8CCD-2F69AFB3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C4337-9B60-443C-976B-8DC1A030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40E03-60DF-4AFF-AD10-D11C9B95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E9707-1887-4299-920E-EB5A0B853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D70721-849B-496C-ACC0-045E70C2D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DFC74-7066-4B70-993D-2343A45E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132C7-24E1-4BB9-9FE6-22D0276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E8C77-98A4-4C09-8D80-CFFE4325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0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A74B7-47BE-4487-B994-18E0263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F778D-BAC1-4388-84C3-23595DFDB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60778-1F38-4D75-B3E5-949B86315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0ADC0F-7A9F-4B0D-9E0D-ED45E04A6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AAAB8C-1010-458B-BB16-6190DDD30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93C796-BA29-4670-9D80-A7C921E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4EB94-0C0D-4748-A684-92666A10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336A6D-CAF2-4B87-97DB-33443F0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34C60-C08E-4140-BE1F-DFC2AE22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FBB5CF-C2F7-40CE-B627-B5588F89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A32C8B-6150-4A81-BBCA-F214654E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54DF4-5F1C-4A0C-B6EB-1CE33AD7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4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5E842D-021C-4EA3-AE38-AE368935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417FFB-793D-4A3F-BD35-AC1744A7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C7ED9-96A8-4358-BDD0-BCB7BF87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CAF5E-9771-48C8-9D3B-CA8085F5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BF08F-836B-44A1-AD30-649B31DC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CBC78-378D-4762-84AA-E89611E5B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D74E12-7BA7-4513-A50B-BE28707F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A7F7F-7018-445A-A10B-98EB12C0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D5F36-0CE2-4374-8DD9-B7DB8C96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1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919C9-34D7-4FFF-AF03-4FBFA54C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533CCC-A1A3-478E-B599-F5896996A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01045-5BE6-4B9E-BBA3-2F6ECBA8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DFDEF-C9FB-47AC-9809-9D6F9702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C3BA2-D7A7-4BE6-8EC2-D04224C0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BEC43-D618-4608-B841-D3A4CFC8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6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13A4B-C9F8-4FD9-8D24-0BF0A3F0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89E3B-F899-45D6-93EA-611AACBE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7E65F-A7EA-43EE-AA5A-1A5FDF485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9943-AA1E-4F83-8988-5E7A6CCE5F93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AC51A-8430-47AD-B22B-D9067677B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3B044-D6C6-4B29-AFAF-59DBA183C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A664-3172-4FC4-B104-DEB6BCBB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0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349" y="260649"/>
            <a:ext cx="1834264" cy="41036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자료구조 설계 </a:t>
            </a:r>
            <a:r>
              <a:rPr lang="en-US" altLang="ko-KR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4</a:t>
            </a:r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차 발표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3895" y="5129808"/>
            <a:ext cx="2688299" cy="172819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디지털 이미징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spc="-200" dirty="0" err="1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윤종하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4353" y="2687952"/>
            <a:ext cx="5003293" cy="1241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733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쾌적한 여행을 위한</a:t>
            </a:r>
            <a:endParaRPr lang="en-US" altLang="ko-KR" sz="3733" dirty="0">
              <a:solidFill>
                <a:srgbClr val="8267CF"/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r>
              <a:rPr lang="ko-KR" altLang="en-US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최적의 이동 경로 찾기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574615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향후 계획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80CDE1-962A-4DB1-A337-60AF4094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1" y="1503204"/>
            <a:ext cx="4991100" cy="3524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D00C8A-B3F3-45AB-8927-C1FFAC08E2D9}"/>
              </a:ext>
            </a:extLst>
          </p:cNvPr>
          <p:cNvSpPr/>
          <p:nvPr/>
        </p:nvSpPr>
        <p:spPr>
          <a:xfrm>
            <a:off x="6305551" y="2514737"/>
            <a:ext cx="6798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 시간이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분 밖의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는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경로 계획에서 제거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더 많은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의 추가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-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사용하기 간편한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UI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구현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9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89392" y="3105834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8E76D4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감사합니다</a:t>
            </a:r>
            <a:r>
              <a:rPr lang="en-US" altLang="ko-KR" sz="3600" b="1" dirty="0">
                <a:solidFill>
                  <a:srgbClr val="8E76D4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.</a:t>
            </a:r>
            <a:endParaRPr lang="ko-KR" altLang="en-US" sz="3600" b="1" dirty="0">
              <a:solidFill>
                <a:srgbClr val="8E76D4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데이터 </a:t>
            </a:r>
            <a:r>
              <a:rPr lang="ko-KR" altLang="en-US" sz="3600" b="1" dirty="0" err="1">
                <a:solidFill>
                  <a:srgbClr val="8369D0"/>
                </a:solidFill>
                <a:latin typeface="KT&amp;"/>
              </a:rPr>
              <a:t>전처리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F594A-6440-4275-BDF3-FD3062B93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26" y="1797868"/>
            <a:ext cx="1128829" cy="40460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796AB0-777A-4966-B763-3CE7236F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24" y="1788495"/>
            <a:ext cx="1973477" cy="406477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996770D-DB69-4B8F-8453-1EEBBA1F0CD5}"/>
              </a:ext>
            </a:extLst>
          </p:cNvPr>
          <p:cNvSpPr/>
          <p:nvPr/>
        </p:nvSpPr>
        <p:spPr>
          <a:xfrm>
            <a:off x="3567229" y="3327185"/>
            <a:ext cx="942109" cy="1039091"/>
          </a:xfrm>
          <a:prstGeom prst="rightArrow">
            <a:avLst/>
          </a:prstGeom>
          <a:solidFill>
            <a:srgbClr val="836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A6F07D-9A50-40A6-A3F5-1487D3A1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16" y="1833678"/>
            <a:ext cx="3027277" cy="145124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4DCF12-CE2D-49F5-B05C-97CED8DAFA6A}"/>
              </a:ext>
            </a:extLst>
          </p:cNvPr>
          <p:cNvSpPr/>
          <p:nvPr/>
        </p:nvSpPr>
        <p:spPr>
          <a:xfrm>
            <a:off x="7939987" y="3284926"/>
            <a:ext cx="942109" cy="1039091"/>
          </a:xfrm>
          <a:prstGeom prst="rightArrow">
            <a:avLst/>
          </a:prstGeom>
          <a:solidFill>
            <a:srgbClr val="836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2E6C-109D-4A0E-A8AF-B14948355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91" y="2694709"/>
            <a:ext cx="2697714" cy="20194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C51E25-7670-4FF3-B0B2-DC588AA0F531}"/>
              </a:ext>
            </a:extLst>
          </p:cNvPr>
          <p:cNvSpPr/>
          <p:nvPr/>
        </p:nvSpPr>
        <p:spPr>
          <a:xfrm>
            <a:off x="6937899" y="2236136"/>
            <a:ext cx="2557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KT&amp;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85429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데이터 </a:t>
            </a:r>
            <a:r>
              <a:rPr lang="ko-KR" altLang="en-US" sz="3600" b="1" dirty="0" err="1">
                <a:solidFill>
                  <a:srgbClr val="8369D0"/>
                </a:solidFill>
                <a:latin typeface="KT&amp;"/>
              </a:rPr>
              <a:t>전처리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3A9330-D546-4B31-AD89-1CD205E5F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9" y="1447628"/>
            <a:ext cx="10165961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데이터 </a:t>
            </a:r>
            <a:r>
              <a:rPr lang="ko-KR" altLang="en-US" sz="3600" b="1" dirty="0" err="1">
                <a:solidFill>
                  <a:srgbClr val="8369D0"/>
                </a:solidFill>
                <a:latin typeface="KT&amp;"/>
              </a:rPr>
              <a:t>전처리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71CA57-FF3B-40B6-BB9C-AE85233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75" y="1299765"/>
            <a:ext cx="6640322" cy="4935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FA8FEC-231A-4944-9CE8-31910BCD1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898" y="1299765"/>
            <a:ext cx="2530059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8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571130" y="533462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경로 결정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B3351F-9A7F-4D29-8AA9-62692B45204D}"/>
              </a:ext>
            </a:extLst>
          </p:cNvPr>
          <p:cNvSpPr/>
          <p:nvPr/>
        </p:nvSpPr>
        <p:spPr>
          <a:xfrm>
            <a:off x="2186235" y="2119731"/>
            <a:ext cx="8304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8369D0"/>
                </a:solidFill>
              </a:rPr>
              <a:t>TSP</a:t>
            </a: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모든 노드를 거치는 최소한의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Weight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합을 가지는 경로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완전탐색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DP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활용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문제의 특성상 완전탐색을 이용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9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571130" y="533462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>
                <a:solidFill>
                  <a:srgbClr val="8369D0"/>
                </a:solidFill>
                <a:latin typeface="KT&amp;"/>
              </a:rPr>
              <a:t>경로 결정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EF4209-66C4-45A4-A663-1A53CBEB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4" y="1472280"/>
            <a:ext cx="7700591" cy="4780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C3D5F6A-9287-4E1A-98CF-7957641983DA}"/>
              </a:ext>
            </a:extLst>
          </p:cNvPr>
          <p:cNvSpPr/>
          <p:nvPr/>
        </p:nvSpPr>
        <p:spPr>
          <a:xfrm>
            <a:off x="7347054" y="2367171"/>
            <a:ext cx="54476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</a:rPr>
              <a:t>Weight</a:t>
            </a:r>
          </a:p>
          <a:p>
            <a:pPr algn="ctr"/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시간 변화에 따른 유동인구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  <a:p>
            <a:pPr algn="ctr"/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8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571130" y="533462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경로 결정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3FE94C-CAE8-4035-9B94-3366D3944682}"/>
              </a:ext>
            </a:extLst>
          </p:cNvPr>
          <p:cNvSpPr/>
          <p:nvPr/>
        </p:nvSpPr>
        <p:spPr>
          <a:xfrm>
            <a:off x="2186235" y="1713255"/>
            <a:ext cx="67984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이동시간 합          유동인구 합                                   경로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EA638-6E96-4587-A560-B4D511D7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95" y="2333625"/>
            <a:ext cx="7761610" cy="37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1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EE2ADB-E2E1-44C3-ACD0-51B39307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27" y="1436543"/>
            <a:ext cx="5905500" cy="31813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69D0AA-3A16-450F-8AC3-6B84C607B6F0}"/>
              </a:ext>
            </a:extLst>
          </p:cNvPr>
          <p:cNvSpPr/>
          <p:nvPr/>
        </p:nvSpPr>
        <p:spPr>
          <a:xfrm>
            <a:off x="-1571130" y="533462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경로 결정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AF7163-ABF6-4ECF-9FE4-7BEB05EA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65" y="5131377"/>
            <a:ext cx="74390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8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574615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향후 계획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80CDE1-962A-4DB1-A337-60AF4094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112804"/>
            <a:ext cx="4991100" cy="3524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D00C8A-B3F3-45AB-8927-C1FFAC08E2D9}"/>
              </a:ext>
            </a:extLst>
          </p:cNvPr>
          <p:cNvSpPr/>
          <p:nvPr/>
        </p:nvSpPr>
        <p:spPr>
          <a:xfrm>
            <a:off x="6305550" y="3013501"/>
            <a:ext cx="6798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 시간이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분 밖의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는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경로 계획에서 제거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6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97</Words>
  <Application>Microsoft Office PowerPoint</Application>
  <PresentationFormat>와이드스크린</PresentationFormat>
  <Paragraphs>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KT&amp;</vt:lpstr>
      <vt:lpstr>KT&amp;G 상상본문OTF L</vt:lpstr>
      <vt:lpstr>Noto Sans Korean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김희주</dc:creator>
  <cp:lastModifiedBy>김희주</cp:lastModifiedBy>
  <cp:revision>5</cp:revision>
  <dcterms:created xsi:type="dcterms:W3CDTF">2018-10-09T09:59:09Z</dcterms:created>
  <dcterms:modified xsi:type="dcterms:W3CDTF">2018-10-09T10:45:06Z</dcterms:modified>
</cp:coreProperties>
</file>