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7bafdb9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7bafdb9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ece88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ece88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9ab7a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9ab7a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7bafdb9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7bafdb9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09350" y="3045825"/>
            <a:ext cx="18453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Duncan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Egbert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Handschin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Warren Novascone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7200" y="39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Navigation Tree</a:t>
            </a:r>
            <a:endParaRPr sz="40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00" y="574525"/>
            <a:ext cx="4375900" cy="424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>
            <a:off x="4262225" y="2219225"/>
            <a:ext cx="6891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 flipH="1">
            <a:off x="7322625" y="2227250"/>
            <a:ext cx="5769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/>
          <p:nvPr/>
        </p:nvCxnSpPr>
        <p:spPr>
          <a:xfrm rot="10800000">
            <a:off x="5656350" y="3260750"/>
            <a:ext cx="8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ctrTitle"/>
          </p:nvPr>
        </p:nvSpPr>
        <p:spPr>
          <a:xfrm>
            <a:off x="328675" y="3122175"/>
            <a:ext cx="4060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875" y="152400"/>
            <a:ext cx="25722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Database Schema</a:t>
            </a:r>
            <a:endParaRPr sz="4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50" y="2023400"/>
            <a:ext cx="58007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Frameworks</a:t>
            </a:r>
            <a:endParaRPr sz="40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Firebase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Firebase is an easy to use framework for developing web apps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It scales automatically and allows for google analytics and testing to be integrated </a:t>
            </a:r>
            <a:r>
              <a:rPr lang="en" sz="1400"/>
              <a:t>seamlessly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Vue.js 2 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Vue.js 2 is used to build user interfaces and single page apps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