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E631-3FD0-45A6-81C9-A6A43198C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2219-2BD8-4B34-AE6E-CBBEE0E6A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350E-096E-4AC2-A29A-28F40225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9437-D740-4383-A34D-CB454FD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7800-008E-481F-82BE-784ACE0F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DFAB-2654-4B2F-9C25-6062AFA5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2C8C-E45F-4A02-8855-2131D57B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CDE-8387-4B3A-AA73-B7D21557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1966-102F-495C-8A2E-6C0E2326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D449-CE76-45A3-A8FC-24DA54E6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8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6D48D-FCFE-4F76-AC2F-107DB24C4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3A7D4-6198-4747-B17D-AE1D823D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F84A-5060-4B65-9802-09879F9F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CDA4C-CE22-429E-B7DB-E8A0CF35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BB54-DA8D-4CA9-B45E-E2EB3A40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E6E-AA9D-406C-A24B-ECA4CB80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EF1C-1439-404B-8635-8D981AA6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0E69F-3FBE-41DA-86BA-6A2C5225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327F-8443-45F9-831A-F78E9E28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8BFF-F14C-4575-A440-B17E056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7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5A62-ADD4-4DA3-A8C2-6A90578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726E-623C-49B5-99AC-83F75BAF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25AE-A08E-451B-8633-EFEDBD48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2492-533D-4FA9-B73E-2970A23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610C-05D9-4AD6-9878-B8DAB03E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26D4-971E-45AD-B0B5-FA2C1199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9540-EECE-475F-8828-7C05D3519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6ED8-50DB-4087-A92F-76D18808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022A-9C90-46D6-980A-E8DAD526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A9C8-B9F0-4184-997C-D1B7498F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C228-B08F-4D71-823A-1DE9A00A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8FAA-5A79-4F3C-8AD7-DB7E3826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DF5-A4CF-4116-9684-E56E0A13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7D753-9669-4F38-84EE-D70D876E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4978C-A0C9-4D6A-A599-7C547C6BE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F8857-C2D3-4905-96FD-A7C9F1107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FEDDF-72FE-4663-95DC-A7E54094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C4D33-57B4-4158-AAEC-2A4A2164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98991-9598-4A67-90B5-1550CCF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5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7C05-1D51-4D72-BDEC-E46CA11E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57774-82FF-44AB-8D35-7CFA69BF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0521B-9FBA-4A0F-9C4D-DE8358B7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29538-D447-456D-8DB7-47A1F37D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4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F027-A7EB-43DC-8918-B65866E3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8265A-73C9-49C5-98AD-CA9F42F5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304CF-1587-42DA-8EDE-5485A6F0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3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916-DD92-4B60-B4A5-5FD76C78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9C1D-49BE-43ED-85F4-312EA825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03461-6905-416F-BF50-7282AB14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9748-A3FA-4136-B2BB-F4BA5B6D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52FCA-0030-4171-90FB-70AC67DC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724F-D880-4432-B52C-6A557AC9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BA9-ADC0-465B-9033-3E38C2CF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9966A-09F0-4684-BAA2-362C39C4B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1966B-F988-47A6-86D0-9E621D97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5BD0-32E8-47B6-BF17-86FEA5D9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99AA-468E-49E3-B9B2-4489028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CC07-48F5-49CC-A62A-65F24C9B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8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E3CD7-253A-4F75-B1AA-266DC40F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07E8-C039-4B2F-A4C8-3BBE41B5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5D2B8-0D9C-4E31-96DB-F467912EC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B5EB-52E6-4A0A-B7FE-4A10021E4096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43D8-21A4-4AB7-9666-D62998ED6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A7B4-4C07-49E2-9F87-FB3FF221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B69E-C0B8-4B8F-A29A-BE912229B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18E6BC2-8212-4A24-8F80-1DCDE9A87B54}"/>
              </a:ext>
            </a:extLst>
          </p:cNvPr>
          <p:cNvGrpSpPr/>
          <p:nvPr/>
        </p:nvGrpSpPr>
        <p:grpSpPr>
          <a:xfrm>
            <a:off x="7301992" y="3319797"/>
            <a:ext cx="4350561" cy="3056122"/>
            <a:chOff x="3519810" y="1273282"/>
            <a:chExt cx="4350561" cy="305612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7E8E9A-5031-40E4-8568-A862BCC7E92E}"/>
                </a:ext>
              </a:extLst>
            </p:cNvPr>
            <p:cNvSpPr/>
            <p:nvPr/>
          </p:nvSpPr>
          <p:spPr>
            <a:xfrm>
              <a:off x="4232003" y="1753377"/>
              <a:ext cx="1446245" cy="1450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332DA749-3597-4AB2-9B0D-3CD039495EA0}"/>
                </a:ext>
              </a:extLst>
            </p:cNvPr>
            <p:cNvSpPr/>
            <p:nvPr/>
          </p:nvSpPr>
          <p:spPr>
            <a:xfrm rot="12893551">
              <a:off x="5248469" y="1403973"/>
              <a:ext cx="2621902" cy="1849584"/>
            </a:xfrm>
            <a:prstGeom prst="parallelogram">
              <a:avLst>
                <a:gd name="adj" fmla="val 46692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8039FC-0212-4714-9D47-6B4D1743493A}"/>
                </a:ext>
              </a:extLst>
            </p:cNvPr>
            <p:cNvSpPr/>
            <p:nvPr/>
          </p:nvSpPr>
          <p:spPr>
            <a:xfrm>
              <a:off x="5553761" y="2878493"/>
              <a:ext cx="1446245" cy="14509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FFC77-FE94-4160-9BA8-BE5E007A44AB}"/>
                </a:ext>
              </a:extLst>
            </p:cNvPr>
            <p:cNvSpPr/>
            <p:nvPr/>
          </p:nvSpPr>
          <p:spPr>
            <a:xfrm>
              <a:off x="7091045" y="1506502"/>
              <a:ext cx="541298" cy="615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42128D7D-BC00-4D74-A703-6E877C51CBA7}"/>
                </a:ext>
              </a:extLst>
            </p:cNvPr>
            <p:cNvSpPr/>
            <p:nvPr/>
          </p:nvSpPr>
          <p:spPr>
            <a:xfrm rot="3553878">
              <a:off x="4046613" y="746479"/>
              <a:ext cx="768141" cy="1821748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" name="Arrow: Curved Right 28">
              <a:extLst>
                <a:ext uri="{FF2B5EF4-FFF2-40B4-BE49-F238E27FC236}">
                  <a16:creationId xmlns:a16="http://schemas.microsoft.com/office/drawing/2014/main" id="{F9D5039E-A6C6-435A-A646-102BF7D536B6}"/>
                </a:ext>
              </a:extLst>
            </p:cNvPr>
            <p:cNvSpPr/>
            <p:nvPr/>
          </p:nvSpPr>
          <p:spPr>
            <a:xfrm rot="3553878">
              <a:off x="5382927" y="2005341"/>
              <a:ext cx="768141" cy="1821748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70A242-0BCD-4384-B52F-4FD153CA3114}"/>
                </a:ext>
              </a:extLst>
            </p:cNvPr>
            <p:cNvSpPr txBox="1"/>
            <p:nvPr/>
          </p:nvSpPr>
          <p:spPr>
            <a:xfrm>
              <a:off x="4191514" y="13218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F9DCF8-7F45-435D-8F01-60A136981273}"/>
                </a:ext>
              </a:extLst>
            </p:cNvPr>
            <p:cNvSpPr txBox="1"/>
            <p:nvPr/>
          </p:nvSpPr>
          <p:spPr>
            <a:xfrm>
              <a:off x="5685795" y="25886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63D3E5-375D-4573-9E61-6B6777D45F9A}"/>
              </a:ext>
            </a:extLst>
          </p:cNvPr>
          <p:cNvGrpSpPr/>
          <p:nvPr/>
        </p:nvGrpSpPr>
        <p:grpSpPr>
          <a:xfrm>
            <a:off x="595587" y="909388"/>
            <a:ext cx="4350561" cy="3056122"/>
            <a:chOff x="595587" y="909388"/>
            <a:chExt cx="4350561" cy="3056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A23176-EE8E-4D12-B124-4FE83FA1EB22}"/>
                </a:ext>
              </a:extLst>
            </p:cNvPr>
            <p:cNvGrpSpPr/>
            <p:nvPr/>
          </p:nvGrpSpPr>
          <p:grpSpPr>
            <a:xfrm>
              <a:off x="595587" y="909388"/>
              <a:ext cx="4350561" cy="3056122"/>
              <a:chOff x="3519810" y="1273282"/>
              <a:chExt cx="4350561" cy="305612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8895BF2-24A4-4B80-9A12-C800CD847C7D}"/>
                  </a:ext>
                </a:extLst>
              </p:cNvPr>
              <p:cNvSpPr/>
              <p:nvPr/>
            </p:nvSpPr>
            <p:spPr>
              <a:xfrm>
                <a:off x="4232003" y="1753377"/>
                <a:ext cx="1446245" cy="14509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EA8D7015-D60E-4954-B502-88BAB07B1225}"/>
                  </a:ext>
                </a:extLst>
              </p:cNvPr>
              <p:cNvSpPr/>
              <p:nvPr/>
            </p:nvSpPr>
            <p:spPr>
              <a:xfrm rot="12893551">
                <a:off x="5248469" y="1403973"/>
                <a:ext cx="2621902" cy="1849584"/>
              </a:xfrm>
              <a:prstGeom prst="parallelogram">
                <a:avLst>
                  <a:gd name="adj" fmla="val 46692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A80CCA-93D6-4D98-92A1-12B00E6DDD3D}"/>
                  </a:ext>
                </a:extLst>
              </p:cNvPr>
              <p:cNvSpPr/>
              <p:nvPr/>
            </p:nvSpPr>
            <p:spPr>
              <a:xfrm>
                <a:off x="5553761" y="2878493"/>
                <a:ext cx="1446245" cy="14509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696B11F-D494-45F1-B939-E3A3614D8FD9}"/>
                  </a:ext>
                </a:extLst>
              </p:cNvPr>
              <p:cNvSpPr/>
              <p:nvPr/>
            </p:nvSpPr>
            <p:spPr>
              <a:xfrm>
                <a:off x="7091045" y="1506502"/>
                <a:ext cx="541298" cy="6158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row: Curved Right 17">
                <a:extLst>
                  <a:ext uri="{FF2B5EF4-FFF2-40B4-BE49-F238E27FC236}">
                    <a16:creationId xmlns:a16="http://schemas.microsoft.com/office/drawing/2014/main" id="{27B7BB2B-C226-427B-8BAE-CC5F1F129E2D}"/>
                  </a:ext>
                </a:extLst>
              </p:cNvPr>
              <p:cNvSpPr/>
              <p:nvPr/>
            </p:nvSpPr>
            <p:spPr>
              <a:xfrm rot="3553878">
                <a:off x="4046613" y="746479"/>
                <a:ext cx="768141" cy="1821748"/>
              </a:xfrm>
              <a:prstGeom prst="curved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B78F35-CB0E-4C27-92A5-7DA7622C9B30}"/>
                  </a:ext>
                </a:extLst>
              </p:cNvPr>
              <p:cNvSpPr txBox="1"/>
              <p:nvPr/>
            </p:nvSpPr>
            <p:spPr>
              <a:xfrm>
                <a:off x="4191514" y="132183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6EAB-5A32-4535-B1D3-80B919895BC0}"/>
                  </a:ext>
                </a:extLst>
              </p:cNvPr>
              <p:cNvSpPr txBox="1"/>
              <p:nvPr/>
            </p:nvSpPr>
            <p:spPr>
              <a:xfrm>
                <a:off x="5685795" y="2588633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-30</a:t>
                </a:r>
              </a:p>
            </p:txBody>
          </p:sp>
        </p:grpSp>
        <p:sp>
          <p:nvSpPr>
            <p:cNvPr id="32" name="Arrow: Curved Right 31">
              <a:extLst>
                <a:ext uri="{FF2B5EF4-FFF2-40B4-BE49-F238E27FC236}">
                  <a16:creationId xmlns:a16="http://schemas.microsoft.com/office/drawing/2014/main" id="{47D44995-05A2-4F1C-B72A-0A1BB5F57E2F}"/>
                </a:ext>
              </a:extLst>
            </p:cNvPr>
            <p:cNvSpPr/>
            <p:nvPr/>
          </p:nvSpPr>
          <p:spPr>
            <a:xfrm rot="14763414" flipH="1">
              <a:off x="2698542" y="1493351"/>
              <a:ext cx="731520" cy="200937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F5730E-ABD4-43B1-BAE5-53A2907E0F42}"/>
              </a:ext>
            </a:extLst>
          </p:cNvPr>
          <p:cNvSpPr/>
          <p:nvPr/>
        </p:nvSpPr>
        <p:spPr>
          <a:xfrm>
            <a:off x="541175" y="522515"/>
            <a:ext cx="2202024" cy="16795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Case Forward</a:t>
            </a:r>
          </a:p>
          <a:p>
            <a:pPr algn="ctr"/>
            <a:r>
              <a:rPr lang="en-GB" sz="1200" dirty="0"/>
              <a:t>speed 30,30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 err="1"/>
              <a:t>Dist</a:t>
            </a:r>
            <a:r>
              <a:rPr lang="en-GB" sz="1200" dirty="0"/>
              <a:t> &lt; threshold  switch to case backwards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4D401-57A7-4C8C-AF0A-3F9B51E74332}"/>
              </a:ext>
            </a:extLst>
          </p:cNvPr>
          <p:cNvSpPr/>
          <p:nvPr/>
        </p:nvSpPr>
        <p:spPr>
          <a:xfrm>
            <a:off x="3138196" y="522515"/>
            <a:ext cx="2202024" cy="16795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Case Backwards</a:t>
            </a:r>
          </a:p>
          <a:p>
            <a:pPr algn="ctr"/>
            <a:r>
              <a:rPr lang="en-GB" sz="1200" dirty="0"/>
              <a:t>speed -30,-30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Delay(2000)  switch to case turn left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9C18F-003A-41B1-BE35-487950CECF23}"/>
              </a:ext>
            </a:extLst>
          </p:cNvPr>
          <p:cNvSpPr/>
          <p:nvPr/>
        </p:nvSpPr>
        <p:spPr>
          <a:xfrm>
            <a:off x="5735217" y="522515"/>
            <a:ext cx="2202024" cy="16795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Case turn left</a:t>
            </a:r>
          </a:p>
          <a:p>
            <a:pPr algn="ctr"/>
            <a:r>
              <a:rPr lang="en-GB" sz="1200" dirty="0"/>
              <a:t>speed -30,30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Delay(2000)  switch to case forwards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8E1F81-6465-4B84-873C-1BD8B520B1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3199" y="1362270"/>
            <a:ext cx="394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89775E-957F-434F-8F5D-8FF3EE91285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40220" y="1362270"/>
            <a:ext cx="394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303E0B5-EB65-4688-9142-C40A11711718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239208" y="-394996"/>
            <a:ext cx="12700" cy="51940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Hankins (Student)</dc:creator>
  <cp:lastModifiedBy>Joshua Hankins (Student)</cp:lastModifiedBy>
  <cp:revision>1</cp:revision>
  <dcterms:created xsi:type="dcterms:W3CDTF">2022-01-03T18:57:23Z</dcterms:created>
  <dcterms:modified xsi:type="dcterms:W3CDTF">2022-01-03T22:06:41Z</dcterms:modified>
</cp:coreProperties>
</file>