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8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2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1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4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3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6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0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2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8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8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26D60-E8ED-4541-BE33-B3C1FAE5292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HECC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2053 - Deploying Windows 10 With MDT (Part 1</a:t>
            </a:r>
            <a:r>
              <a:rPr lang="en-US" dirty="0" smtClean="0"/>
              <a:t>)</a:t>
            </a:r>
          </a:p>
          <a:p>
            <a:r>
              <a:rPr lang="en-US" sz="2000" dirty="0" smtClean="0"/>
              <a:t>Section 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3614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61934"/>
          </a:xfrm>
        </p:spPr>
        <p:txBody>
          <a:bodyPr>
            <a:normAutofit/>
          </a:bodyPr>
          <a:lstStyle/>
          <a:p>
            <a:pPr algn="ctr"/>
            <a:r>
              <a:rPr lang="en-US" sz="16600" dirty="0" smtClean="0"/>
              <a:t>Demo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2125388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1228"/>
          </a:xfrm>
        </p:spPr>
        <p:txBody>
          <a:bodyPr>
            <a:normAutofit/>
          </a:bodyPr>
          <a:lstStyle/>
          <a:p>
            <a:pPr algn="ctr"/>
            <a:r>
              <a:rPr lang="en-US" sz="13800" dirty="0" smtClean="0"/>
              <a:t>Questions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010964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0875"/>
          </a:xfrm>
        </p:spPr>
        <p:txBody>
          <a:bodyPr/>
          <a:lstStyle/>
          <a:p>
            <a:pPr algn="ctr"/>
            <a:r>
              <a:rPr lang="en-US" sz="13800" dirty="0" smtClean="0"/>
              <a:t>Break</a:t>
            </a:r>
            <a:br>
              <a:rPr lang="en-US" sz="13800" dirty="0" smtClean="0"/>
            </a:br>
            <a:r>
              <a:rPr lang="en-US" sz="3200" dirty="0" smtClean="0"/>
              <a:t>10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6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0698"/>
            <a:ext cx="4634552" cy="4921369"/>
          </a:xfrm>
        </p:spPr>
        <p:txBody>
          <a:bodyPr>
            <a:normAutofit/>
          </a:bodyPr>
          <a:lstStyle/>
          <a:p>
            <a:r>
              <a:rPr lang="en-US" dirty="0" smtClean="0"/>
              <a:t>Customize</a:t>
            </a:r>
          </a:p>
          <a:p>
            <a:pPr lvl="1"/>
            <a:r>
              <a:rPr lang="en-US" dirty="0" smtClean="0"/>
              <a:t>Add Applications</a:t>
            </a:r>
            <a:endParaRPr lang="en-US" dirty="0"/>
          </a:p>
          <a:p>
            <a:pPr lvl="2"/>
            <a:r>
              <a:rPr lang="en-US" dirty="0" smtClean="0"/>
              <a:t>Office 2016</a:t>
            </a:r>
          </a:p>
          <a:p>
            <a:pPr lvl="2"/>
            <a:r>
              <a:rPr lang="en-US" dirty="0" smtClean="0"/>
              <a:t>Office 365 Pro Plus</a:t>
            </a:r>
          </a:p>
          <a:p>
            <a:pPr lvl="2"/>
            <a:r>
              <a:rPr lang="en-US" dirty="0" smtClean="0"/>
              <a:t>Visual C++ run times</a:t>
            </a:r>
          </a:p>
          <a:p>
            <a:pPr lvl="2"/>
            <a:r>
              <a:rPr lang="en-US" dirty="0" smtClean="0"/>
              <a:t>Other Apps</a:t>
            </a:r>
          </a:p>
          <a:p>
            <a:pPr lvl="1"/>
            <a:r>
              <a:rPr lang="en-US" dirty="0" smtClean="0"/>
              <a:t>Import OS to MDT</a:t>
            </a:r>
          </a:p>
          <a:p>
            <a:pPr lvl="1"/>
            <a:r>
              <a:rPr lang="en-US" dirty="0" smtClean="0"/>
              <a:t>Customizing/Tweaking OS</a:t>
            </a:r>
          </a:p>
          <a:p>
            <a:pPr lvl="2"/>
            <a:r>
              <a:rPr lang="en-US" dirty="0" smtClean="0"/>
              <a:t>OEM Info</a:t>
            </a:r>
          </a:p>
          <a:p>
            <a:pPr lvl="2"/>
            <a:r>
              <a:rPr lang="en-US" dirty="0" smtClean="0"/>
              <a:t>Set Default Applications</a:t>
            </a:r>
          </a:p>
          <a:p>
            <a:pPr lvl="2"/>
            <a:r>
              <a:rPr lang="en-US" dirty="0" smtClean="0"/>
              <a:t>Background Changes</a:t>
            </a:r>
          </a:p>
          <a:p>
            <a:pPr lvl="2"/>
            <a:r>
              <a:rPr lang="en-US" dirty="0" smtClean="0"/>
              <a:t>Lock Screen Changes</a:t>
            </a:r>
          </a:p>
          <a:p>
            <a:pPr lvl="2"/>
            <a:r>
              <a:rPr lang="en-US" dirty="0" smtClean="0"/>
              <a:t>Start Menu Layout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4750" y="1380698"/>
            <a:ext cx="4634552" cy="4921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Customize</a:t>
            </a:r>
          </a:p>
          <a:p>
            <a:pPr lvl="1"/>
            <a:r>
              <a:rPr lang="en-US" dirty="0" smtClean="0"/>
              <a:t>Create Task Sequence</a:t>
            </a:r>
          </a:p>
          <a:p>
            <a:pPr lvl="2"/>
            <a:r>
              <a:rPr lang="en-US" dirty="0" smtClean="0"/>
              <a:t>Adjust Power plan</a:t>
            </a:r>
          </a:p>
          <a:p>
            <a:pPr lvl="2"/>
            <a:r>
              <a:rPr lang="en-US" dirty="0" smtClean="0"/>
              <a:t>Disable/Enable Windows Store Update Scripts</a:t>
            </a:r>
          </a:p>
          <a:p>
            <a:pPr lvl="2"/>
            <a:r>
              <a:rPr lang="en-US" dirty="0" smtClean="0"/>
              <a:t>Clear WSUS Script</a:t>
            </a:r>
          </a:p>
          <a:p>
            <a:pPr lvl="2"/>
            <a:r>
              <a:rPr lang="en-US" dirty="0" smtClean="0"/>
              <a:t>Cleanup Image Script</a:t>
            </a:r>
          </a:p>
          <a:p>
            <a:pPr lvl="1"/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9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you will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to build images on (Laptop or Server)</a:t>
            </a:r>
          </a:p>
          <a:p>
            <a:r>
              <a:rPr lang="en-US" dirty="0" smtClean="0"/>
              <a:t>Windows 10 Education iso (</a:t>
            </a:r>
            <a:r>
              <a:rPr lang="en-US" b="1" dirty="0" smtClean="0"/>
              <a:t>1809</a:t>
            </a:r>
            <a:r>
              <a:rPr lang="en-US" dirty="0" smtClean="0"/>
              <a:t>, 1803, or 1709)</a:t>
            </a:r>
          </a:p>
          <a:p>
            <a:r>
              <a:rPr lang="en-US" dirty="0" smtClean="0"/>
              <a:t>Windows 10 ADK 10 v 1809</a:t>
            </a:r>
          </a:p>
          <a:p>
            <a:r>
              <a:rPr lang="en-US" dirty="0" smtClean="0"/>
              <a:t>WinPE addon for Windows 10 ADK v1809</a:t>
            </a:r>
          </a:p>
          <a:p>
            <a:r>
              <a:rPr lang="en-US" dirty="0" smtClean="0"/>
              <a:t>Microsoft Deployment Toolkit (MDT) 8450</a:t>
            </a:r>
          </a:p>
          <a:p>
            <a:r>
              <a:rPr lang="en-US" dirty="0" smtClean="0"/>
              <a:t>Script to relax deployment share permissions</a:t>
            </a:r>
          </a:p>
        </p:txBody>
      </p:sp>
    </p:spTree>
    <p:extLst>
      <p:ext uri="{BB962C8B-B14F-4D97-AF65-F5344CB8AC3E}">
        <p14:creationId xmlns:p14="http://schemas.microsoft.com/office/powerpoint/2010/main" val="63319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Applications</a:t>
            </a:r>
            <a:br>
              <a:rPr lang="en-US" dirty="0" smtClean="0"/>
            </a:br>
            <a:r>
              <a:rPr lang="en-US" sz="2800" dirty="0" smtClean="0"/>
              <a:t>Office 2016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Office 2016 install media</a:t>
            </a:r>
          </a:p>
          <a:p>
            <a:r>
              <a:rPr lang="en-US" dirty="0" smtClean="0"/>
              <a:t>Create MSP file by running setup.exe /admin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67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Applications</a:t>
            </a:r>
            <a:br>
              <a:rPr lang="en-US" dirty="0" smtClean="0"/>
            </a:br>
            <a:r>
              <a:rPr lang="en-US" sz="2800" dirty="0" smtClean="0"/>
              <a:t>Office 365 Pro Plus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Applications</a:t>
            </a:r>
            <a:br>
              <a:rPr lang="en-US" dirty="0" smtClean="0"/>
            </a:br>
            <a:r>
              <a:rPr lang="en-US" sz="2800" dirty="0" smtClean="0"/>
              <a:t>Visual C++ run times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91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Applications</a:t>
            </a:r>
            <a:br>
              <a:rPr lang="en-US" dirty="0" smtClean="0"/>
            </a:br>
            <a:r>
              <a:rPr lang="en-US" sz="2800" dirty="0" smtClean="0"/>
              <a:t>Other Apps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2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OS to MDT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Customizing/Tweaking OS</a:t>
            </a:r>
            <a:br>
              <a:rPr lang="en-US" dirty="0" smtClean="0"/>
            </a:br>
            <a:r>
              <a:rPr lang="en-US" sz="2800" dirty="0" smtClean="0"/>
              <a:t>OEM Info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153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HECC 2018</vt:lpstr>
      <vt:lpstr>Agenda</vt:lpstr>
      <vt:lpstr>Things you will need</vt:lpstr>
      <vt:lpstr>Add Applications Office 2016</vt:lpstr>
      <vt:lpstr>Add Applications Office 365 Pro Plus</vt:lpstr>
      <vt:lpstr>Add Applications Visual C++ run times</vt:lpstr>
      <vt:lpstr>Add Applications Other Apps</vt:lpstr>
      <vt:lpstr>Import OS to MDT</vt:lpstr>
      <vt:lpstr>Customizing/Tweaking OS OEM Info</vt:lpstr>
      <vt:lpstr>Demo</vt:lpstr>
      <vt:lpstr>Questions</vt:lpstr>
      <vt:lpstr>Break 10 Minutes</vt:lpstr>
    </vt:vector>
  </TitlesOfParts>
  <Company>Huntington County Community School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HECC 2018</dc:title>
  <dc:creator>Ryan Wall</dc:creator>
  <cp:lastModifiedBy>Ryan Wall</cp:lastModifiedBy>
  <cp:revision>11</cp:revision>
  <dcterms:created xsi:type="dcterms:W3CDTF">2018-10-19T19:56:38Z</dcterms:created>
  <dcterms:modified xsi:type="dcterms:W3CDTF">2018-10-30T21:25:42Z</dcterms:modified>
</cp:coreProperties>
</file>