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67" r:id="rId6"/>
    <p:sldId id="268" r:id="rId7"/>
    <p:sldId id="269" r:id="rId8"/>
    <p:sldId id="270" r:id="rId9"/>
    <p:sldId id="263" r:id="rId10"/>
    <p:sldId id="261" r:id="rId11"/>
    <p:sldId id="258" r:id="rId12"/>
    <p:sldId id="259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3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1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5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9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8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0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1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6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8EE7-6A8D-452B-B8C3-E64C291F1C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9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A8EE7-6A8D-452B-B8C3-E64C291F1CAD}" type="datetimeFigureOut">
              <a:rPr lang="en-US" smtClean="0"/>
              <a:t>11/6/2018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4C484-D775-4DEF-9039-D79CB7AE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16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rwall@hccsc.k12.in.us" TargetMode="External"/><Relationship Id="rId2" Type="http://schemas.openxmlformats.org/officeDocument/2006/relationships/hyperlink" Target="https://github.com/jryanwall/HECC-201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witter.com/jryanwall/lists/deployment" TargetMode="External"/><Relationship Id="rId4" Type="http://schemas.openxmlformats.org/officeDocument/2006/relationships/hyperlink" Target="https://twitter.com/jryanwal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HECC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2054 </a:t>
            </a:r>
            <a:r>
              <a:rPr lang="en-US" dirty="0"/>
              <a:t>- Deploying Windows 10 With MDT (Part </a:t>
            </a:r>
            <a:r>
              <a:rPr lang="en-US" dirty="0" smtClean="0"/>
              <a:t>2)</a:t>
            </a:r>
          </a:p>
          <a:p>
            <a:r>
              <a:rPr lang="en-US" sz="2000" dirty="0"/>
              <a:t>Section </a:t>
            </a:r>
            <a:r>
              <a:rPr lang="en-US" sz="2000" dirty="0" smtClean="0"/>
              <a:t>3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840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status </a:t>
            </a:r>
            <a:r>
              <a:rPr lang="en-US" dirty="0" smtClean="0"/>
              <a:t>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PowerShell Script to query MDT Monitor and show status</a:t>
            </a:r>
          </a:p>
          <a:p>
            <a:r>
              <a:rPr lang="en-US" dirty="0" smtClean="0"/>
              <a:t>Output file goes to IIS server running on MDT box</a:t>
            </a:r>
          </a:p>
          <a:p>
            <a:r>
              <a:rPr lang="en-US" dirty="0" smtClean="0"/>
              <a:t>Simple page but helpful when running around school imaging PC’s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353" y="3286640"/>
            <a:ext cx="54483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61934"/>
          </a:xfrm>
        </p:spPr>
        <p:txBody>
          <a:bodyPr>
            <a:normAutofit/>
          </a:bodyPr>
          <a:lstStyle/>
          <a:p>
            <a:pPr algn="ctr"/>
            <a:r>
              <a:rPr lang="en-US" sz="16600" dirty="0" smtClean="0"/>
              <a:t>Demo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964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en-US" sz="13800" dirty="0" smtClean="0"/>
              <a:t>Questions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70325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files and slide deck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the files used for class and slide deck can be found on my GitHub account.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github.com/jryanwall/HECC-2018</a:t>
            </a:r>
            <a:endParaRPr lang="en-US" dirty="0" smtClean="0"/>
          </a:p>
          <a:p>
            <a:r>
              <a:rPr lang="en-US" dirty="0" smtClean="0"/>
              <a:t>If you don’t find something or have questions shoot me an email or hit me up on Twitter</a:t>
            </a:r>
          </a:p>
          <a:p>
            <a:pPr lvl="1"/>
            <a:r>
              <a:rPr lang="en-US" dirty="0" smtClean="0">
                <a:hlinkClick r:id="rId3"/>
              </a:rPr>
              <a:t>rwall@hccsc.k12.in.us</a:t>
            </a:r>
            <a:endParaRPr lang="en-US" dirty="0" smtClean="0"/>
          </a:p>
          <a:p>
            <a:pPr lvl="1"/>
            <a:r>
              <a:rPr lang="en-US" dirty="0" smtClean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JRyanWall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I also have a list on Twitter of related to OSD</a:t>
            </a:r>
          </a:p>
          <a:p>
            <a:pPr lvl="1"/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twitter.com/jryanwall/lists/deployment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19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0875"/>
          </a:xfrm>
        </p:spPr>
        <p:txBody>
          <a:bodyPr/>
          <a:lstStyle/>
          <a:p>
            <a:pPr algn="ctr"/>
            <a:r>
              <a:rPr lang="en-US" sz="13800" dirty="0" smtClean="0"/>
              <a:t>Thanks</a:t>
            </a:r>
            <a:br>
              <a:rPr lang="en-US" sz="13800" dirty="0" smtClean="0"/>
            </a:br>
            <a:r>
              <a:rPr lang="en-US" sz="3200" dirty="0" smtClean="0"/>
              <a:t>Please fill out class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651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709" y="1364776"/>
            <a:ext cx="5176981" cy="4921369"/>
          </a:xfrm>
        </p:spPr>
        <p:txBody>
          <a:bodyPr>
            <a:normAutofit/>
          </a:bodyPr>
          <a:lstStyle/>
          <a:p>
            <a:r>
              <a:rPr lang="en-US" dirty="0" smtClean="0"/>
              <a:t>Bringing it all home</a:t>
            </a:r>
          </a:p>
          <a:p>
            <a:pPr lvl="1"/>
            <a:r>
              <a:rPr lang="en-US" dirty="0"/>
              <a:t>Old Computer Name </a:t>
            </a:r>
            <a:endParaRPr lang="en-US" dirty="0" smtClean="0"/>
          </a:p>
          <a:p>
            <a:pPr lvl="1"/>
            <a:r>
              <a:rPr lang="en-US" dirty="0"/>
              <a:t>Final Task Sequence Adjustment </a:t>
            </a:r>
            <a:endParaRPr lang="en-US" dirty="0" smtClean="0"/>
          </a:p>
          <a:p>
            <a:pPr lvl="2"/>
            <a:r>
              <a:rPr lang="en-US" dirty="0"/>
              <a:t>Local Admin changes </a:t>
            </a:r>
            <a:endParaRPr lang="en-US" dirty="0" smtClean="0"/>
          </a:p>
          <a:p>
            <a:pPr lvl="2"/>
            <a:r>
              <a:rPr lang="en-US" dirty="0"/>
              <a:t>Local accounts </a:t>
            </a:r>
            <a:endParaRPr lang="en-US" dirty="0" smtClean="0"/>
          </a:p>
          <a:p>
            <a:pPr lvl="2"/>
            <a:r>
              <a:rPr lang="en-US" dirty="0"/>
              <a:t>Activate Office </a:t>
            </a:r>
            <a:endParaRPr lang="en-US" dirty="0" smtClean="0"/>
          </a:p>
          <a:p>
            <a:pPr lvl="2"/>
            <a:r>
              <a:rPr lang="en-US" dirty="0"/>
              <a:t>OEM </a:t>
            </a:r>
            <a:r>
              <a:rPr lang="en-US" dirty="0" smtClean="0"/>
              <a:t>Customization</a:t>
            </a:r>
          </a:p>
          <a:p>
            <a:pPr lvl="2"/>
            <a:r>
              <a:rPr lang="en-US" dirty="0"/>
              <a:t>Install </a:t>
            </a:r>
            <a:r>
              <a:rPr lang="en-US" dirty="0" smtClean="0"/>
              <a:t>Apps</a:t>
            </a:r>
          </a:p>
          <a:p>
            <a:pPr lvl="2"/>
            <a:r>
              <a:rPr lang="en-US" dirty="0"/>
              <a:t>Generate Windows Experience 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9891" y="1364776"/>
            <a:ext cx="5176981" cy="49213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Bringing it all home…</a:t>
            </a:r>
          </a:p>
          <a:p>
            <a:pPr lvl="1"/>
            <a:r>
              <a:rPr lang="en-US" dirty="0" smtClean="0"/>
              <a:t>Logging</a:t>
            </a:r>
          </a:p>
          <a:p>
            <a:pPr lvl="1"/>
            <a:r>
              <a:rPr lang="en-US" dirty="0" smtClean="0"/>
              <a:t>Website status page</a:t>
            </a:r>
            <a:endParaRPr lang="en-US" dirty="0"/>
          </a:p>
          <a:p>
            <a:pPr lvl="1"/>
            <a:r>
              <a:rPr lang="en-US" dirty="0" smtClean="0"/>
              <a:t>Demo</a:t>
            </a:r>
          </a:p>
          <a:p>
            <a:pPr lvl="1"/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9554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PC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Made possible by UserExit.vbs script in %</a:t>
            </a:r>
            <a:r>
              <a:rPr lang="en-US" dirty="0" err="1" smtClean="0"/>
              <a:t>DeploymentRoot</a:t>
            </a:r>
            <a:r>
              <a:rPr lang="en-US" dirty="0" smtClean="0"/>
              <a:t>\Scripts folder</a:t>
            </a:r>
          </a:p>
          <a:p>
            <a:r>
              <a:rPr lang="en-US" dirty="0" smtClean="0"/>
              <a:t>Must have setting in Control.ini to support</a:t>
            </a:r>
          </a:p>
          <a:p>
            <a:pPr lvl="1"/>
            <a:r>
              <a:rPr lang="en-US" dirty="0" err="1"/>
              <a:t>OSDComputername</a:t>
            </a:r>
            <a:r>
              <a:rPr lang="en-US" dirty="0"/>
              <a:t>=#</a:t>
            </a:r>
            <a:r>
              <a:rPr lang="en-US" dirty="0" err="1"/>
              <a:t>GetOfflineComputername</a:t>
            </a:r>
            <a:r>
              <a:rPr lang="en-US" dirty="0" smtClean="0"/>
              <a:t>()#</a:t>
            </a:r>
          </a:p>
          <a:p>
            <a:r>
              <a:rPr lang="en-US" dirty="0" smtClean="0"/>
              <a:t>Pulls old computer name during imaging process</a:t>
            </a:r>
          </a:p>
          <a:p>
            <a:r>
              <a:rPr lang="en-US" dirty="0" smtClean="0"/>
              <a:t>If there was no name, throws a non-fatal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9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Adjustments</a:t>
            </a:r>
            <a:br>
              <a:rPr lang="en-US" dirty="0" smtClean="0"/>
            </a:br>
            <a:r>
              <a:rPr lang="en-US" sz="2800" dirty="0" smtClean="0"/>
              <a:t>Local Admin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48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Adjustments</a:t>
            </a:r>
            <a:br>
              <a:rPr lang="en-US" dirty="0" smtClean="0"/>
            </a:br>
            <a:r>
              <a:rPr lang="en-US" sz="2800" dirty="0" smtClean="0"/>
              <a:t>Local accounts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2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Adjustments</a:t>
            </a:r>
            <a:br>
              <a:rPr lang="en-US" dirty="0" smtClean="0"/>
            </a:br>
            <a:r>
              <a:rPr lang="en-US" sz="2800" dirty="0" smtClean="0"/>
              <a:t>Activate Office 2016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4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Adjustments</a:t>
            </a:r>
            <a:br>
              <a:rPr lang="en-US" dirty="0" smtClean="0"/>
            </a:br>
            <a:r>
              <a:rPr lang="en-US" sz="2800" dirty="0" smtClean="0"/>
              <a:t>OEM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1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Adjustments</a:t>
            </a:r>
            <a:br>
              <a:rPr lang="en-US" dirty="0" smtClean="0"/>
            </a:br>
            <a:r>
              <a:rPr lang="en-US" sz="2800" dirty="0"/>
              <a:t>Generate Windows Experience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11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things go wrong check the logs</a:t>
            </a:r>
          </a:p>
          <a:p>
            <a:r>
              <a:rPr lang="en-US" dirty="0" smtClean="0"/>
              <a:t>Logs controlled by Control.ini</a:t>
            </a:r>
          </a:p>
          <a:p>
            <a:pPr lvl="1"/>
            <a:r>
              <a:rPr lang="en-US" sz="2000" dirty="0"/>
              <a:t>; Copy Logs if </a:t>
            </a:r>
            <a:r>
              <a:rPr lang="en-US" sz="2000" dirty="0" smtClean="0"/>
              <a:t>an </a:t>
            </a:r>
            <a:r>
              <a:rPr lang="en-US" sz="2000" dirty="0"/>
              <a:t>error occurs or when deployment is successfully completed</a:t>
            </a:r>
          </a:p>
          <a:p>
            <a:pPr lvl="1"/>
            <a:r>
              <a:rPr lang="en-US" sz="2000" dirty="0" err="1"/>
              <a:t>SLShare</a:t>
            </a:r>
            <a:r>
              <a:rPr lang="en-US" sz="2000" dirty="0"/>
              <a:t>=\\MDT01\</a:t>
            </a:r>
            <a:r>
              <a:rPr lang="en-US" sz="2000" dirty="0" err="1"/>
              <a:t>HECCDeploy</a:t>
            </a:r>
            <a:r>
              <a:rPr lang="en-US" sz="2000" dirty="0"/>
              <a:t>$\Logs</a:t>
            </a:r>
          </a:p>
          <a:p>
            <a:pPr lvl="1"/>
            <a:r>
              <a:rPr lang="en-US" sz="2000" dirty="0"/>
              <a:t>; Enable </a:t>
            </a:r>
            <a:r>
              <a:rPr lang="en-US" sz="2000" dirty="0" smtClean="0"/>
              <a:t>Dynamic </a:t>
            </a:r>
            <a:r>
              <a:rPr lang="en-US" sz="2000" dirty="0"/>
              <a:t>Logging</a:t>
            </a:r>
          </a:p>
          <a:p>
            <a:pPr lvl="1"/>
            <a:r>
              <a:rPr lang="en-US" sz="2000" dirty="0" err="1"/>
              <a:t>SLSHAREDynamicLogging</a:t>
            </a:r>
            <a:r>
              <a:rPr lang="en-US" sz="2000" dirty="0"/>
              <a:t>=\\MDT01\</a:t>
            </a:r>
            <a:r>
              <a:rPr lang="en-US" sz="2000" dirty="0" err="1"/>
              <a:t>HECCDeploy</a:t>
            </a:r>
            <a:r>
              <a:rPr lang="en-US" sz="2000" dirty="0"/>
              <a:t>$\</a:t>
            </a:r>
            <a:r>
              <a:rPr lang="en-US" sz="2000" dirty="0" err="1"/>
              <a:t>DynLog</a:t>
            </a:r>
            <a:r>
              <a:rPr lang="en-US" sz="2000" dirty="0"/>
              <a:t>\%</a:t>
            </a:r>
            <a:r>
              <a:rPr lang="en-US" sz="2000" dirty="0" err="1"/>
              <a:t>OSDComputername</a:t>
            </a:r>
            <a:r>
              <a:rPr lang="en-US" sz="2000" dirty="0" smtClean="0"/>
              <a:t>%</a:t>
            </a:r>
          </a:p>
          <a:p>
            <a:r>
              <a:rPr lang="en-US" sz="2400" dirty="0" smtClean="0"/>
              <a:t>Create both the Logs and </a:t>
            </a:r>
            <a:r>
              <a:rPr lang="en-US" sz="2400" dirty="0" err="1" smtClean="0"/>
              <a:t>DynLog</a:t>
            </a:r>
            <a:r>
              <a:rPr lang="en-US" sz="2400" dirty="0" smtClean="0"/>
              <a:t> folders in %</a:t>
            </a:r>
            <a:r>
              <a:rPr lang="en-US" sz="2400" dirty="0" err="1" smtClean="0"/>
              <a:t>DeploymentRoot</a:t>
            </a:r>
            <a:r>
              <a:rPr lang="en-US" sz="2400" dirty="0" smtClean="0"/>
              <a:t>%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235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HECC 2018</vt:lpstr>
      <vt:lpstr>Agenda</vt:lpstr>
      <vt:lpstr>Old PC Name</vt:lpstr>
      <vt:lpstr>Final Adjustments Local Admin Changes</vt:lpstr>
      <vt:lpstr>Final Adjustments Local accounts</vt:lpstr>
      <vt:lpstr>Final Adjustments Activate Office 2016</vt:lpstr>
      <vt:lpstr>Final Adjustments OEM Information</vt:lpstr>
      <vt:lpstr>Final Adjustments Generate Windows Experience </vt:lpstr>
      <vt:lpstr>Logging</vt:lpstr>
      <vt:lpstr>Website status page</vt:lpstr>
      <vt:lpstr>Demo</vt:lpstr>
      <vt:lpstr>Questions</vt:lpstr>
      <vt:lpstr>Class files and slide deck</vt:lpstr>
      <vt:lpstr>Thanks Please fill out class evaluation</vt:lpstr>
    </vt:vector>
  </TitlesOfParts>
  <Company>Huntington County Community School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HECC 2018</dc:title>
  <dc:creator>Ryan Wall</dc:creator>
  <cp:lastModifiedBy>Ryan Wall</cp:lastModifiedBy>
  <cp:revision>11</cp:revision>
  <dcterms:created xsi:type="dcterms:W3CDTF">2018-10-19T19:56:44Z</dcterms:created>
  <dcterms:modified xsi:type="dcterms:W3CDTF">2018-11-06T15:58:59Z</dcterms:modified>
</cp:coreProperties>
</file>