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0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44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3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40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9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1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5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9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7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3F06EE-F07F-4A2D-9CB8-B5E6AC9AF85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0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ploymentresearch.com/Research/Post/601/Customizing-the-ViaMonstra-Hydration-Kit" TargetMode="External"/><Relationship Id="rId2" Type="http://schemas.openxmlformats.org/officeDocument/2006/relationships/hyperlink" Target="https://deploymentresearch.com/Research/Post/580/Hydration-Kit-For-Windows-Server-2016-and-ConfigMgr-Current-Technical-Preview-Bran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20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HECC 2018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alpha val="90000"/>
            </a:schemeClr>
          </a:solidFill>
          <a:ln>
            <a:noFill/>
          </a:ln>
          <a:effectLst>
            <a:outerShdw blurRad="50800" dist="381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049" y="1112685"/>
            <a:ext cx="2935320" cy="4632630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chemeClr val="bg2"/>
                </a:solidFill>
              </a:rPr>
              <a:t>Deploying Windows 10 With MDT</a:t>
            </a:r>
          </a:p>
        </p:txBody>
      </p:sp>
    </p:spTree>
    <p:extLst>
      <p:ext uri="{BB962C8B-B14F-4D97-AF65-F5344CB8AC3E}">
        <p14:creationId xmlns:p14="http://schemas.microsoft.com/office/powerpoint/2010/main" val="34338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r="-3" b="-3"/>
          <a:stretch/>
        </p:blipFill>
        <p:spPr>
          <a:xfrm>
            <a:off x="632815" y="643465"/>
            <a:ext cx="4003193" cy="51033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Network Engineer @ Huntington County Community School Corporation</a:t>
            </a:r>
          </a:p>
          <a:p>
            <a:pPr>
              <a:lnSpc>
                <a:spcPct val="90000"/>
              </a:lnSpc>
            </a:pPr>
            <a:r>
              <a:rPr lang="en-US" sz="1900"/>
              <a:t>Worked in IT for 15 + years</a:t>
            </a:r>
          </a:p>
          <a:p>
            <a:pPr>
              <a:lnSpc>
                <a:spcPct val="90000"/>
              </a:lnSpc>
            </a:pPr>
            <a:r>
              <a:rPr lang="en-US" sz="1900"/>
              <a:t>This is my 6</a:t>
            </a:r>
            <a:r>
              <a:rPr lang="en-US" sz="1900" baseline="30000"/>
              <a:t>th</a:t>
            </a:r>
            <a:r>
              <a:rPr lang="en-US" sz="1900"/>
              <a:t> HECC</a:t>
            </a:r>
          </a:p>
          <a:p>
            <a:pPr>
              <a:lnSpc>
                <a:spcPct val="90000"/>
              </a:lnSpc>
            </a:pPr>
            <a:r>
              <a:rPr lang="en-US" sz="1900"/>
              <a:t>2018 </a:t>
            </a:r>
            <a:r>
              <a:rPr lang="en-US" sz="1900" err="1"/>
              <a:t>Vexpert</a:t>
            </a:r>
            <a:endParaRPr lang="en-US" sz="1900"/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For fun I referee Soccer</a:t>
            </a:r>
          </a:p>
          <a:p>
            <a:pPr>
              <a:lnSpc>
                <a:spcPct val="90000"/>
              </a:lnSpc>
            </a:pPr>
            <a:r>
              <a:rPr lang="en-US" sz="1900"/>
              <a:t>Love Purdue Men's Basketball</a:t>
            </a:r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Twitter @</a:t>
            </a:r>
            <a:r>
              <a:rPr lang="en-US" sz="1900" err="1"/>
              <a:t>jryanwall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83854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 on the shoulders of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41525"/>
            <a:ext cx="3644900" cy="93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Jeff Downs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edtech_jeff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01150" y="3616324"/>
            <a:ext cx="280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Johan </a:t>
            </a:r>
            <a:r>
              <a:rPr lang="en-US" dirty="0" err="1"/>
              <a:t>Arwidmark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jarwidmark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0900" y="4737099"/>
            <a:ext cx="3136900" cy="876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Mikael Nystrom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mikael_nystrom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005262"/>
            <a:ext cx="2565400" cy="256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1638300"/>
            <a:ext cx="2397125" cy="239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509837"/>
            <a:ext cx="2635250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5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2725"/>
            <a:ext cx="10515600" cy="1325563"/>
          </a:xfrm>
        </p:spPr>
        <p:txBody>
          <a:bodyPr/>
          <a:lstStyle/>
          <a:p>
            <a:r>
              <a:rPr lang="en-US" dirty="0"/>
              <a:t>My Build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0" y="2638426"/>
            <a:ext cx="4597400" cy="300272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DC01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2 GB Ram</a:t>
            </a:r>
          </a:p>
          <a:p>
            <a:pPr lvl="2"/>
            <a:r>
              <a:rPr lang="en-US" dirty="0"/>
              <a:t>60 GB Hard Drive</a:t>
            </a:r>
          </a:p>
          <a:p>
            <a:pPr lvl="1"/>
            <a:r>
              <a:rPr lang="en-US" dirty="0"/>
              <a:t>MDT01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8 GB Ram</a:t>
            </a:r>
          </a:p>
          <a:p>
            <a:pPr lvl="2"/>
            <a:r>
              <a:rPr lang="en-US" dirty="0"/>
              <a:t>300 GB Hard Drive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7544" y="2638425"/>
            <a:ext cx="4622800" cy="286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en-US" dirty="0"/>
              <a:t>WSUS01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8 GB Ram</a:t>
            </a:r>
          </a:p>
          <a:p>
            <a:pPr lvl="2"/>
            <a:r>
              <a:rPr lang="en-US" dirty="0"/>
              <a:t>400 GB Hard Drive</a:t>
            </a:r>
          </a:p>
          <a:p>
            <a:pPr lvl="1"/>
            <a:r>
              <a:rPr lang="en-US" dirty="0"/>
              <a:t>RefPC-001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4 GB Ram</a:t>
            </a:r>
          </a:p>
          <a:p>
            <a:pPr lvl="2"/>
            <a:r>
              <a:rPr lang="en-US" dirty="0"/>
              <a:t>128 GB Hard Drive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16" y="1735240"/>
            <a:ext cx="1082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Consists of 4 VM’s running in Hyper-V running on desktop</a:t>
            </a:r>
          </a:p>
        </p:txBody>
      </p:sp>
    </p:spTree>
    <p:extLst>
      <p:ext uri="{BB962C8B-B14F-4D97-AF65-F5344CB8AC3E}">
        <p14:creationId xmlns:p14="http://schemas.microsoft.com/office/powerpoint/2010/main" val="159662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Build Lab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production build machine is HP </a:t>
            </a:r>
            <a:r>
              <a:rPr lang="en-US" dirty="0" err="1"/>
              <a:t>EliteDesk</a:t>
            </a:r>
            <a:r>
              <a:rPr lang="en-US" dirty="0"/>
              <a:t> 800 G3 SFF, 36 GB Ram, 1 TB HD, running Windows 2016 with deduplication and compression turned on.</a:t>
            </a:r>
          </a:p>
          <a:p>
            <a:r>
              <a:rPr lang="en-US" dirty="0"/>
              <a:t>This lab was built with Johan </a:t>
            </a:r>
            <a:r>
              <a:rPr lang="en-US" dirty="0" err="1"/>
              <a:t>Arwidmark’s</a:t>
            </a:r>
            <a:r>
              <a:rPr lang="en-US" dirty="0"/>
              <a:t> hydration kit available from his </a:t>
            </a:r>
            <a:r>
              <a:rPr lang="en-US" dirty="0">
                <a:hlinkClick r:id="rId2"/>
              </a:rPr>
              <a:t>web site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3"/>
              </a:rPr>
              <a:t>I changed </a:t>
            </a:r>
            <a:r>
              <a:rPr lang="en-US" dirty="0"/>
              <a:t>the IP range to not interfere with my home router. </a:t>
            </a:r>
          </a:p>
        </p:txBody>
      </p:sp>
    </p:spTree>
    <p:extLst>
      <p:ext uri="{BB962C8B-B14F-4D97-AF65-F5344CB8AC3E}">
        <p14:creationId xmlns:p14="http://schemas.microsoft.com/office/powerpoint/2010/main" val="2252193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Trebuchet MS</vt:lpstr>
      <vt:lpstr>Wingdings 2</vt:lpstr>
      <vt:lpstr>Slate</vt:lpstr>
      <vt:lpstr>HECC 2018</vt:lpstr>
      <vt:lpstr>About Me</vt:lpstr>
      <vt:lpstr>Stand on the shoulders of others</vt:lpstr>
      <vt:lpstr>My Build Lab</vt:lpstr>
      <vt:lpstr>My Build Lab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</cp:revision>
  <dcterms:created xsi:type="dcterms:W3CDTF">2018-11-08T02:10:42Z</dcterms:created>
  <dcterms:modified xsi:type="dcterms:W3CDTF">2018-11-08T02:11:19Z</dcterms:modified>
</cp:coreProperties>
</file>