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6" r:id="rId5"/>
    <p:sldId id="267" r:id="rId6"/>
    <p:sldId id="268" r:id="rId7"/>
    <p:sldId id="269" r:id="rId8"/>
    <p:sldId id="270" r:id="rId9"/>
    <p:sldId id="263" r:id="rId10"/>
    <p:sldId id="261" r:id="rId11"/>
    <p:sldId id="258" r:id="rId12"/>
    <p:sldId id="259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1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9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8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0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4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6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6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rwall@hccsc.k12.in.us" TargetMode="External"/><Relationship Id="rId2" Type="http://schemas.openxmlformats.org/officeDocument/2006/relationships/hyperlink" Target="https://github.com/jryanwall/HECC-201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jryanwall/lists/deployment" TargetMode="External"/><Relationship Id="rId4" Type="http://schemas.openxmlformats.org/officeDocument/2006/relationships/hyperlink" Target="https://twitter.com/jryanwal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ploymentresearch.com/Research/Post/624/Why-adding-WinSAT-formal-to-your-task-sequence-can-be-a-shiny-thing-to-d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HECC 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2054 - Deploying Windows 10 With MDT (Part 2)</a:t>
            </a:r>
          </a:p>
          <a:p>
            <a:r>
              <a:rPr lang="en-US" sz="2000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20840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status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Script to query MDT Monitor and show status</a:t>
            </a:r>
          </a:p>
          <a:p>
            <a:r>
              <a:rPr lang="en-US" dirty="0"/>
              <a:t>Output file goes to IIS server running on MDT box</a:t>
            </a:r>
          </a:p>
          <a:p>
            <a:r>
              <a:rPr lang="en-US" dirty="0"/>
              <a:t>Simple page but helpful when running around school imaging PC’s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353" y="3286640"/>
            <a:ext cx="54483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9646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0325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files and slide deck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files used for class and slide deck can be found on my GitHub account.</a:t>
            </a:r>
          </a:p>
          <a:p>
            <a:r>
              <a:rPr lang="en-US" dirty="0">
                <a:hlinkClick r:id="rId2"/>
              </a:rPr>
              <a:t>https://github.com/jryanwall/HECC-2018</a:t>
            </a:r>
            <a:endParaRPr lang="en-US" dirty="0"/>
          </a:p>
          <a:p>
            <a:r>
              <a:rPr lang="en-US" dirty="0"/>
              <a:t>If you don’t find something or have questions shoot me an email or hit me up on Twitter</a:t>
            </a:r>
          </a:p>
          <a:p>
            <a:pPr lvl="1"/>
            <a:r>
              <a:rPr lang="en-US" dirty="0">
                <a:hlinkClick r:id="rId3"/>
              </a:rPr>
              <a:t>rwall@hccsc.k12.in.us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JRyanWall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 also have a list on Twitter related to OSD</a:t>
            </a:r>
          </a:p>
          <a:p>
            <a:pPr lvl="1"/>
            <a:r>
              <a:rPr lang="en-US" dirty="0">
                <a:hlinkClick r:id="rId5"/>
              </a:rPr>
              <a:t>https://twitter.com/jryanwall/lists/deployment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19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/>
              <a:t>Thanks</a:t>
            </a:r>
            <a:br>
              <a:rPr lang="en-US" sz="13800" dirty="0"/>
            </a:br>
            <a:r>
              <a:rPr lang="en-US" sz="3200" dirty="0"/>
              <a:t>Please fill out class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5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709" y="1364776"/>
            <a:ext cx="5176981" cy="4921369"/>
          </a:xfrm>
        </p:spPr>
        <p:txBody>
          <a:bodyPr>
            <a:normAutofit/>
          </a:bodyPr>
          <a:lstStyle/>
          <a:p>
            <a:r>
              <a:rPr lang="en-US" dirty="0"/>
              <a:t>Bringing it all home</a:t>
            </a:r>
          </a:p>
          <a:p>
            <a:pPr lvl="1"/>
            <a:r>
              <a:rPr lang="en-US" dirty="0"/>
              <a:t>Old Computer Name </a:t>
            </a:r>
          </a:p>
          <a:p>
            <a:pPr lvl="1"/>
            <a:r>
              <a:rPr lang="en-US" dirty="0"/>
              <a:t>Final Task Sequence Adjustment </a:t>
            </a:r>
          </a:p>
          <a:p>
            <a:pPr lvl="2"/>
            <a:r>
              <a:rPr lang="en-US" dirty="0"/>
              <a:t>Local Admin changes </a:t>
            </a:r>
          </a:p>
          <a:p>
            <a:pPr lvl="2"/>
            <a:r>
              <a:rPr lang="en-US" dirty="0"/>
              <a:t>Local accounts </a:t>
            </a:r>
          </a:p>
          <a:p>
            <a:pPr lvl="2"/>
            <a:r>
              <a:rPr lang="en-US" dirty="0"/>
              <a:t>Activate Office </a:t>
            </a:r>
          </a:p>
          <a:p>
            <a:pPr lvl="2"/>
            <a:r>
              <a:rPr lang="en-US" dirty="0"/>
              <a:t>OEM Customization</a:t>
            </a:r>
          </a:p>
          <a:p>
            <a:pPr lvl="2"/>
            <a:r>
              <a:rPr lang="en-US" dirty="0"/>
              <a:t>Generate Windows Experience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9891" y="1364776"/>
            <a:ext cx="5176981" cy="492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Bringing it all home…</a:t>
            </a:r>
          </a:p>
          <a:p>
            <a:pPr lvl="1"/>
            <a:r>
              <a:rPr lang="en-US" dirty="0"/>
              <a:t>Logging</a:t>
            </a:r>
          </a:p>
          <a:p>
            <a:pPr lvl="1"/>
            <a:r>
              <a:rPr lang="en-US" dirty="0"/>
              <a:t>Website status page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5546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PC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possible by UserExit.vbs script in %</a:t>
            </a:r>
            <a:r>
              <a:rPr lang="en-US" dirty="0" err="1"/>
              <a:t>DeploymentRoot</a:t>
            </a:r>
            <a:r>
              <a:rPr lang="en-US" dirty="0"/>
              <a:t>\Scripts folder</a:t>
            </a:r>
          </a:p>
          <a:p>
            <a:r>
              <a:rPr lang="en-US" dirty="0"/>
              <a:t>Must have setting in Control.ini to support</a:t>
            </a:r>
          </a:p>
          <a:p>
            <a:pPr lvl="1"/>
            <a:r>
              <a:rPr lang="en-US" dirty="0" err="1"/>
              <a:t>OSDComputername</a:t>
            </a:r>
            <a:r>
              <a:rPr lang="en-US" dirty="0"/>
              <a:t>=#</a:t>
            </a:r>
            <a:r>
              <a:rPr lang="en-US" dirty="0" err="1"/>
              <a:t>GetOfflineComputername</a:t>
            </a:r>
            <a:r>
              <a:rPr lang="en-US" dirty="0"/>
              <a:t>()#</a:t>
            </a:r>
          </a:p>
          <a:p>
            <a:r>
              <a:rPr lang="en-US" dirty="0"/>
              <a:t>Pulls old computer name during imaging process</a:t>
            </a:r>
          </a:p>
          <a:p>
            <a:r>
              <a:rPr lang="en-US" dirty="0"/>
              <a:t>If there was no name, throws a non-fatal error</a:t>
            </a:r>
          </a:p>
        </p:txBody>
      </p:sp>
    </p:spTree>
    <p:extLst>
      <p:ext uri="{BB962C8B-B14F-4D97-AF65-F5344CB8AC3E}">
        <p14:creationId xmlns:p14="http://schemas.microsoft.com/office/powerpoint/2010/main" val="73309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Adjustments</a:t>
            </a:r>
            <a:br>
              <a:rPr lang="en-US" dirty="0"/>
            </a:br>
            <a:r>
              <a:rPr lang="en-US" sz="2800" dirty="0"/>
              <a:t>Local Admin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8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Adjustments</a:t>
            </a:r>
            <a:br>
              <a:rPr lang="en-US" dirty="0"/>
            </a:br>
            <a:r>
              <a:rPr lang="en-US" sz="2800" dirty="0"/>
              <a:t>Local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2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Adjustments</a:t>
            </a:r>
            <a:br>
              <a:rPr lang="en-US" dirty="0"/>
            </a:br>
            <a:r>
              <a:rPr lang="en-US" sz="2800" dirty="0"/>
              <a:t>Activate Office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4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Adjustments</a:t>
            </a:r>
            <a:br>
              <a:rPr lang="en-US" dirty="0"/>
            </a:br>
            <a:r>
              <a:rPr lang="en-US" sz="2800" dirty="0"/>
              <a:t>OEM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1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Adjustments</a:t>
            </a:r>
            <a:br>
              <a:rPr lang="en-US" dirty="0"/>
            </a:br>
            <a:r>
              <a:rPr lang="en-US" sz="2800" dirty="0"/>
              <a:t>Generate Windows Experience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of off following blog post</a:t>
            </a:r>
          </a:p>
          <a:p>
            <a:pPr lvl="1"/>
            <a:r>
              <a:rPr lang="en-US" sz="1800" dirty="0">
                <a:hlinkClick r:id="rId2"/>
              </a:rPr>
              <a:t>https://deploymentresearch.com/Research/Post/624/Why-adding-WinSAT-formal-to-your-task-sequence-can-be-a-shiny-thing-to-do</a:t>
            </a:r>
            <a:endParaRPr lang="en-US" sz="1800" dirty="0"/>
          </a:p>
          <a:p>
            <a:r>
              <a:rPr lang="en-US" dirty="0"/>
              <a:t>Help Windows know if SSD is installed on machine</a:t>
            </a:r>
          </a:p>
          <a:p>
            <a:r>
              <a:rPr lang="en-US" dirty="0"/>
              <a:t>I just created a batch file with command in it</a:t>
            </a:r>
          </a:p>
          <a:p>
            <a:pPr lvl="1"/>
            <a:r>
              <a:rPr lang="en-US" dirty="0"/>
              <a:t>winsat formal</a:t>
            </a:r>
          </a:p>
          <a:p>
            <a:pPr lvl="1"/>
            <a:r>
              <a:rPr lang="en-US" dirty="0"/>
              <a:t>Put batch file as an Application in MDT</a:t>
            </a:r>
          </a:p>
        </p:txBody>
      </p:sp>
    </p:spTree>
    <p:extLst>
      <p:ext uri="{BB962C8B-B14F-4D97-AF65-F5344CB8AC3E}">
        <p14:creationId xmlns:p14="http://schemas.microsoft.com/office/powerpoint/2010/main" val="380361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things go wrong check the logs</a:t>
            </a:r>
          </a:p>
          <a:p>
            <a:r>
              <a:rPr lang="en-US" dirty="0"/>
              <a:t>Logs controlled by Control.ini</a:t>
            </a:r>
          </a:p>
          <a:p>
            <a:pPr lvl="1"/>
            <a:r>
              <a:rPr lang="en-US" sz="2000" dirty="0"/>
              <a:t>; Copy Logs if an error occurs or when deployment is successfully completed</a:t>
            </a:r>
          </a:p>
          <a:p>
            <a:pPr lvl="1"/>
            <a:r>
              <a:rPr lang="en-US" sz="2000" dirty="0" err="1"/>
              <a:t>SLShare</a:t>
            </a:r>
            <a:r>
              <a:rPr lang="en-US" sz="2000" dirty="0"/>
              <a:t>=\\MDT01\</a:t>
            </a:r>
            <a:r>
              <a:rPr lang="en-US" sz="2000" dirty="0" err="1"/>
              <a:t>HECCDeploy</a:t>
            </a:r>
            <a:r>
              <a:rPr lang="en-US" sz="2000" dirty="0"/>
              <a:t>$\Logs</a:t>
            </a:r>
          </a:p>
          <a:p>
            <a:pPr lvl="1"/>
            <a:r>
              <a:rPr lang="en-US" sz="2000" dirty="0"/>
              <a:t>; Enable Dynamic Logging</a:t>
            </a:r>
          </a:p>
          <a:p>
            <a:pPr lvl="1"/>
            <a:r>
              <a:rPr lang="en-US" sz="2000" dirty="0" err="1"/>
              <a:t>SLSHAREDynamicLogging</a:t>
            </a:r>
            <a:r>
              <a:rPr lang="en-US" sz="2000" dirty="0"/>
              <a:t>=\\MDT01\</a:t>
            </a:r>
            <a:r>
              <a:rPr lang="en-US" sz="2000" dirty="0" err="1"/>
              <a:t>HECCDeploy</a:t>
            </a:r>
            <a:r>
              <a:rPr lang="en-US" sz="2000" dirty="0"/>
              <a:t>$\</a:t>
            </a:r>
            <a:r>
              <a:rPr lang="en-US" sz="2000" dirty="0" err="1"/>
              <a:t>DynLog</a:t>
            </a:r>
            <a:r>
              <a:rPr lang="en-US" sz="2000" dirty="0"/>
              <a:t>\%</a:t>
            </a:r>
            <a:r>
              <a:rPr lang="en-US" sz="2000" dirty="0" err="1"/>
              <a:t>OSDComputername</a:t>
            </a:r>
            <a:r>
              <a:rPr lang="en-US" sz="2000" dirty="0"/>
              <a:t>%</a:t>
            </a:r>
          </a:p>
          <a:p>
            <a:r>
              <a:rPr lang="en-US" sz="2400" dirty="0"/>
              <a:t>Create both the Logs and </a:t>
            </a:r>
            <a:r>
              <a:rPr lang="en-US" sz="2400" dirty="0" err="1"/>
              <a:t>DynLog</a:t>
            </a:r>
            <a:r>
              <a:rPr lang="en-US" sz="2400" dirty="0"/>
              <a:t> folders in %</a:t>
            </a:r>
            <a:r>
              <a:rPr lang="en-US" sz="2400" dirty="0" err="1"/>
              <a:t>DeploymentRoot</a:t>
            </a:r>
            <a:r>
              <a:rPr lang="en-US" sz="2400" dirty="0"/>
              <a:t>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316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HECC 2018</vt:lpstr>
      <vt:lpstr>Agenda</vt:lpstr>
      <vt:lpstr>Old PC Name</vt:lpstr>
      <vt:lpstr>Final Adjustments Local Admin Changes</vt:lpstr>
      <vt:lpstr>Final Adjustments Local accounts</vt:lpstr>
      <vt:lpstr>Final Adjustments Activate Office 2016</vt:lpstr>
      <vt:lpstr>Final Adjustments OEM Information</vt:lpstr>
      <vt:lpstr>Final Adjustments Generate Windows Experience </vt:lpstr>
      <vt:lpstr>Logging</vt:lpstr>
      <vt:lpstr>Website status page</vt:lpstr>
      <vt:lpstr>Demo</vt:lpstr>
      <vt:lpstr>Questions</vt:lpstr>
      <vt:lpstr>Class files and slide deck</vt:lpstr>
      <vt:lpstr>Thanks Please fill out class evaluation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16</cp:revision>
  <dcterms:created xsi:type="dcterms:W3CDTF">2018-10-19T19:56:44Z</dcterms:created>
  <dcterms:modified xsi:type="dcterms:W3CDTF">2018-11-07T20:09:45Z</dcterms:modified>
</cp:coreProperties>
</file>