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5" r:id="rId5"/>
    <p:sldId id="264" r:id="rId6"/>
    <p:sldId id="262" r:id="rId7"/>
    <p:sldId id="256" r:id="rId8"/>
    <p:sldId id="257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7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1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0472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87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0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3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0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8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7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1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6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1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9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6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6A8EE7-6A8D-452B-B8C3-E64C291F1CAD}" type="datetimeFigureOut">
              <a:rPr lang="en-US" smtClean="0"/>
              <a:t>11/7/2018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4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ploymentBunny/IMF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207" y="1099456"/>
            <a:ext cx="6243636" cy="4625558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HECC 2018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B9D55-38C8-45B4-BB2D-4FDBBDB08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alpha val="90000"/>
            </a:schemeClr>
          </a:solidFill>
          <a:ln>
            <a:noFill/>
          </a:ln>
          <a:effectLst>
            <a:outerShdw blurRad="50800" dist="381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049" y="1112685"/>
            <a:ext cx="2935320" cy="4632630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chemeClr val="bg2"/>
                </a:solidFill>
              </a:rPr>
              <a:t>2053 - Deploying Windows 10 With MDT (Part 1)</a:t>
            </a:r>
          </a:p>
          <a:p>
            <a:pPr algn="l"/>
            <a:r>
              <a:rPr lang="en-US" sz="2400">
                <a:solidFill>
                  <a:schemeClr val="bg2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47369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  <a:br>
              <a:rPr lang="en-US" sz="13800" dirty="0"/>
            </a:br>
            <a:r>
              <a:rPr lang="en-US" sz="3200" dirty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1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698"/>
            <a:ext cx="10342830" cy="4921369"/>
          </a:xfrm>
        </p:spPr>
        <p:txBody>
          <a:bodyPr>
            <a:normAutofit/>
          </a:bodyPr>
          <a:lstStyle/>
          <a:p>
            <a:r>
              <a:rPr lang="en-US" dirty="0"/>
              <a:t>Build, Capture, Automation</a:t>
            </a:r>
          </a:p>
          <a:p>
            <a:pPr lvl="1"/>
            <a:r>
              <a:rPr lang="en-US" dirty="0"/>
              <a:t>Build and Capture</a:t>
            </a:r>
          </a:p>
          <a:p>
            <a:pPr lvl="1"/>
            <a:r>
              <a:rPr lang="en-US" dirty="0"/>
              <a:t>Image Factory </a:t>
            </a:r>
          </a:p>
          <a:p>
            <a:pPr lvl="2"/>
            <a:r>
              <a:rPr lang="en-US" dirty="0"/>
              <a:t>Factory Setup</a:t>
            </a:r>
          </a:p>
          <a:p>
            <a:pPr lvl="2"/>
            <a:r>
              <a:rPr lang="en-US" dirty="0"/>
              <a:t>Process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Questions</a:t>
            </a:r>
          </a:p>
          <a:p>
            <a:pPr lvl="1"/>
            <a:r>
              <a:rPr lang="en-US" dirty="0"/>
              <a:t>Class files and slide deck</a:t>
            </a:r>
          </a:p>
          <a:p>
            <a:pPr lvl="1"/>
            <a:r>
              <a:rPr lang="en-US"/>
              <a:t>Feedback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7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dirty="0"/>
              <a:t>Build and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 WinPE settings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36" y="2383203"/>
            <a:ext cx="5465857" cy="3239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67" y="1532788"/>
            <a:ext cx="6091856" cy="50695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067" y="1532788"/>
            <a:ext cx="6091856" cy="5069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067" y="1532788"/>
            <a:ext cx="6091856" cy="5069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067" y="1532788"/>
            <a:ext cx="6091856" cy="50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 changes are made update deployment share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94" y="2726711"/>
            <a:ext cx="7368863" cy="345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Hyper-V on build machine</a:t>
            </a:r>
          </a:p>
          <a:p>
            <a:r>
              <a:rPr lang="en-US" dirty="0"/>
              <a:t>2 Processors makes a big difference</a:t>
            </a:r>
          </a:p>
          <a:p>
            <a:r>
              <a:rPr lang="en-US" dirty="0"/>
              <a:t>Only need 4 GB of ram</a:t>
            </a:r>
          </a:p>
          <a:p>
            <a:r>
              <a:rPr lang="en-US" dirty="0"/>
              <a:t>Mount HECC Build Lab x64.iso from %</a:t>
            </a:r>
            <a:r>
              <a:rPr lang="en-US" dirty="0" err="1"/>
              <a:t>DeploymentShare</a:t>
            </a:r>
            <a:r>
              <a:rPr lang="en-US" dirty="0"/>
              <a:t>%\Boot\</a:t>
            </a:r>
          </a:p>
          <a:p>
            <a:r>
              <a:rPr lang="en-US" dirty="0"/>
              <a:t>Power on VM </a:t>
            </a:r>
          </a:p>
          <a:p>
            <a:r>
              <a:rPr lang="en-US" dirty="0"/>
              <a:t>Select you Task Sequence</a:t>
            </a:r>
          </a:p>
        </p:txBody>
      </p:sp>
    </p:spTree>
    <p:extLst>
      <p:ext uri="{BB962C8B-B14F-4D97-AF65-F5344CB8AC3E}">
        <p14:creationId xmlns:p14="http://schemas.microsoft.com/office/powerpoint/2010/main" val="114427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way to Automate building all of your images</a:t>
            </a:r>
          </a:p>
          <a:p>
            <a:r>
              <a:rPr lang="en-US" dirty="0"/>
              <a:t>Can be found here</a:t>
            </a:r>
          </a:p>
          <a:p>
            <a:pPr lvl="1"/>
            <a:r>
              <a:rPr lang="en-US" sz="2000" dirty="0">
                <a:hlinkClick r:id="rId2"/>
              </a:rPr>
              <a:t>https://github.com/DeploymentBunny/IMF4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602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013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3795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files and slide deck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https://github.com/jryanwall/HECC-2018</a:t>
            </a:r>
            <a:endParaRPr lang="en-US" dirty="0"/>
          </a:p>
          <a:p>
            <a:r>
              <a:rPr lang="en-US" dirty="0"/>
              <a:t>If you don’t find something or have questions shoot me an email or hit me up on Twitter</a:t>
            </a:r>
          </a:p>
          <a:p>
            <a:pPr lvl="1"/>
            <a:r>
              <a:rPr lang="en-US" dirty="0">
                <a:hlinkClick r:id="rId3"/>
              </a:rPr>
              <a:t>rwall@hccsc.k12.in.us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@</a:t>
            </a:r>
            <a:r>
              <a:rPr lang="en-US" dirty="0" err="1">
                <a:hlinkClick r:id="rId4"/>
              </a:rPr>
              <a:t>JRyanWall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also have a list on Twitter of related to OSD</a:t>
            </a:r>
          </a:p>
          <a:p>
            <a:pPr lvl="1"/>
            <a:r>
              <a:rPr lang="en-US" dirty="0">
                <a:hlinkClick r:id="rId5"/>
              </a:rPr>
              <a:t>https://twitter.com/jryanwall/lists/deployment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38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Slate</vt:lpstr>
      <vt:lpstr>HECC 2018</vt:lpstr>
      <vt:lpstr>Agenda</vt:lpstr>
      <vt:lpstr>Build and Capture</vt:lpstr>
      <vt:lpstr>Build and Capture</vt:lpstr>
      <vt:lpstr>Build and Capture</vt:lpstr>
      <vt:lpstr>Image Factory</vt:lpstr>
      <vt:lpstr>Demo</vt:lpstr>
      <vt:lpstr>Questions</vt:lpstr>
      <vt:lpstr>Class files and slide deck</vt:lpstr>
      <vt:lpstr>Thanks Please fill out class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3</cp:revision>
  <dcterms:created xsi:type="dcterms:W3CDTF">2018-11-08T02:13:44Z</dcterms:created>
  <dcterms:modified xsi:type="dcterms:W3CDTF">2018-11-08T02:22:06Z</dcterms:modified>
</cp:coreProperties>
</file>