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1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3348-D5CE-4A21-B4F6-0286051DC0A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5DF8-BB4A-4CC6-B5ED-8044A03D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SmbShare</a:t>
            </a:r>
            <a:r>
              <a:rPr lang="en-US" dirty="0" smtClean="0"/>
              <a:t> -Name "</a:t>
            </a:r>
            <a:r>
              <a:rPr lang="en-US" dirty="0" err="1" smtClean="0"/>
              <a:t>HECCDeploy</a:t>
            </a:r>
            <a:r>
              <a:rPr lang="en-US" dirty="0" smtClean="0"/>
              <a:t>$" -Path "E:\HECCDeploy" -</a:t>
            </a:r>
            <a:r>
              <a:rPr lang="en-US" dirty="0" err="1" smtClean="0"/>
              <a:t>FullAccess</a:t>
            </a:r>
            <a:r>
              <a:rPr lang="en-US" dirty="0" smtClean="0"/>
              <a:t>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"DS002" -</a:t>
            </a:r>
            <a:r>
              <a:rPr lang="en-US" dirty="0" err="1" smtClean="0"/>
              <a:t>PSProvider</a:t>
            </a:r>
            <a:r>
              <a:rPr lang="en-US" dirty="0" smtClean="0"/>
              <a:t> "</a:t>
            </a:r>
            <a:r>
              <a:rPr lang="en-US" dirty="0" err="1" smtClean="0"/>
              <a:t>MDTProvider</a:t>
            </a:r>
            <a:r>
              <a:rPr lang="en-US" dirty="0" smtClean="0"/>
              <a:t>" -Root "E:\HECCDeploy" -Description "HECC Deployment Share" -</a:t>
            </a:r>
            <a:r>
              <a:rPr lang="en-US" dirty="0" err="1" smtClean="0"/>
              <a:t>NetworkPath</a:t>
            </a:r>
            <a:r>
              <a:rPr lang="en-US" dirty="0" smtClean="0"/>
              <a:t> "\\MDT01\HECCDeploy$" -Verbose | add-</a:t>
            </a:r>
            <a:r>
              <a:rPr lang="en-US" dirty="0" err="1" smtClean="0"/>
              <a:t>MDTPersistentDrive</a:t>
            </a:r>
            <a:r>
              <a:rPr lang="en-US" dirty="0" smtClean="0"/>
              <a:t>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</a:t>
            </a:r>
            <a:r>
              <a:rPr lang="en-US" dirty="0" smtClean="0"/>
              <a:t>10 </a:t>
            </a:r>
            <a:r>
              <a:rPr lang="en-US" dirty="0"/>
              <a:t>With MDT (Part </a:t>
            </a:r>
            <a:r>
              <a:rPr lang="en-US" dirty="0" smtClean="0"/>
              <a:t>2)</a:t>
            </a:r>
          </a:p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1901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/>
              <a:t>Create Deployment Share </a:t>
            </a:r>
            <a:endParaRPr lang="en-US" dirty="0" smtClean="0"/>
          </a:p>
          <a:p>
            <a:pPr lvl="1"/>
            <a:r>
              <a:rPr lang="en-US" dirty="0"/>
              <a:t>Customize Deployment Share 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Custom WIM </a:t>
            </a:r>
            <a:endParaRPr lang="en-US" dirty="0" smtClean="0"/>
          </a:p>
          <a:p>
            <a:pPr lvl="1"/>
            <a:r>
              <a:rPr lang="en-US" dirty="0"/>
              <a:t>WDS and PXE setup </a:t>
            </a:r>
            <a:endParaRPr lang="en-US" dirty="0" smtClean="0"/>
          </a:p>
          <a:p>
            <a:pPr lvl="1"/>
            <a:r>
              <a:rPr lang="en-US" dirty="0"/>
              <a:t>Create Task Sequence 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1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Deployment Share – HECC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 and PXE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WDS and PXE are used to Deploy the image</a:t>
            </a:r>
          </a:p>
          <a:p>
            <a:r>
              <a:rPr lang="en-US" dirty="0" smtClean="0"/>
              <a:t>You need the Windows Deployment Services installed on your MDT Server</a:t>
            </a:r>
          </a:p>
          <a:p>
            <a:r>
              <a:rPr lang="en-US" dirty="0" smtClean="0"/>
              <a:t>Only change I make to default install is on TFTP tab of WDS.</a:t>
            </a:r>
          </a:p>
          <a:p>
            <a:r>
              <a:rPr lang="en-US" dirty="0" smtClean="0"/>
              <a:t>I increase Maximum Block Size to 16384</a:t>
            </a:r>
          </a:p>
          <a:p>
            <a:r>
              <a:rPr lang="en-US" dirty="0" smtClean="0"/>
              <a:t>You will also import HECC_Deployment_x64.wim to be PXE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1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</a:t>
            </a:r>
            <a:r>
              <a:rPr lang="en-US" dirty="0" smtClean="0"/>
              <a:t>Task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0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64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163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HECC 2018</vt:lpstr>
      <vt:lpstr>Agenda</vt:lpstr>
      <vt:lpstr>PowerPoint Presentation</vt:lpstr>
      <vt:lpstr>WDS and PXE</vt:lpstr>
      <vt:lpstr>Create Task Sequence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7</cp:revision>
  <dcterms:created xsi:type="dcterms:W3CDTF">2018-10-19T19:56:24Z</dcterms:created>
  <dcterms:modified xsi:type="dcterms:W3CDTF">2018-11-04T02:51:11Z</dcterms:modified>
</cp:coreProperties>
</file>