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3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1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5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9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4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8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0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4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6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9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6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HECC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2054 </a:t>
            </a:r>
            <a:r>
              <a:rPr lang="en-US" dirty="0"/>
              <a:t>- Deploying Windows 10 With MDT (Part </a:t>
            </a:r>
            <a:r>
              <a:rPr lang="en-US" dirty="0" smtClean="0"/>
              <a:t>2)</a:t>
            </a:r>
          </a:p>
          <a:p>
            <a:r>
              <a:rPr lang="en-US" sz="2000" dirty="0"/>
              <a:t>Section </a:t>
            </a:r>
            <a:r>
              <a:rPr lang="en-US" sz="2000" dirty="0" smtClean="0"/>
              <a:t>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840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709" y="1364776"/>
            <a:ext cx="5176981" cy="4921369"/>
          </a:xfrm>
        </p:spPr>
        <p:txBody>
          <a:bodyPr>
            <a:normAutofit/>
          </a:bodyPr>
          <a:lstStyle/>
          <a:p>
            <a:r>
              <a:rPr lang="en-US" dirty="0" smtClean="0"/>
              <a:t>Bringing it all home</a:t>
            </a:r>
          </a:p>
          <a:p>
            <a:pPr lvl="1"/>
            <a:r>
              <a:rPr lang="en-US" dirty="0"/>
              <a:t>Old Computer Name </a:t>
            </a:r>
            <a:endParaRPr lang="en-US" dirty="0" smtClean="0"/>
          </a:p>
          <a:p>
            <a:pPr lvl="1"/>
            <a:r>
              <a:rPr lang="en-US" dirty="0"/>
              <a:t>Final Task Sequence Adjustment </a:t>
            </a:r>
            <a:endParaRPr lang="en-US" dirty="0" smtClean="0"/>
          </a:p>
          <a:p>
            <a:pPr lvl="2"/>
            <a:r>
              <a:rPr lang="en-US" dirty="0"/>
              <a:t>Local Admin changes </a:t>
            </a:r>
            <a:endParaRPr lang="en-US" dirty="0" smtClean="0"/>
          </a:p>
          <a:p>
            <a:pPr lvl="2"/>
            <a:r>
              <a:rPr lang="en-US" dirty="0"/>
              <a:t>Local accounts </a:t>
            </a:r>
            <a:endParaRPr lang="en-US" dirty="0" smtClean="0"/>
          </a:p>
          <a:p>
            <a:pPr lvl="2"/>
            <a:r>
              <a:rPr lang="en-US" dirty="0"/>
              <a:t>Activate Office </a:t>
            </a:r>
            <a:endParaRPr lang="en-US" dirty="0" smtClean="0"/>
          </a:p>
          <a:p>
            <a:pPr lvl="2"/>
            <a:r>
              <a:rPr lang="en-US" dirty="0"/>
              <a:t>OEM </a:t>
            </a:r>
            <a:r>
              <a:rPr lang="en-US" dirty="0" smtClean="0"/>
              <a:t>Customization</a:t>
            </a:r>
          </a:p>
          <a:p>
            <a:pPr lvl="2"/>
            <a:r>
              <a:rPr lang="en-US" dirty="0"/>
              <a:t>Install </a:t>
            </a:r>
            <a:r>
              <a:rPr lang="en-US" dirty="0" smtClean="0"/>
              <a:t>Apps</a:t>
            </a:r>
          </a:p>
          <a:p>
            <a:pPr lvl="2"/>
            <a:r>
              <a:rPr lang="en-US" dirty="0"/>
              <a:t>Generate Windows Experience 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9891" y="1364776"/>
            <a:ext cx="5176981" cy="4921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Bringing it all home…</a:t>
            </a:r>
          </a:p>
          <a:p>
            <a:pPr lvl="1"/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Website status page</a:t>
            </a:r>
            <a:endParaRPr lang="en-US" dirty="0"/>
          </a:p>
          <a:p>
            <a:pPr lvl="1"/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5546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PC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possible by UserExit.vbs script in %</a:t>
            </a:r>
            <a:r>
              <a:rPr lang="en-US" dirty="0" err="1" smtClean="0"/>
              <a:t>DeploymentRoot</a:t>
            </a:r>
            <a:r>
              <a:rPr lang="en-US" dirty="0" smtClean="0"/>
              <a:t>\Scripts folder</a:t>
            </a:r>
          </a:p>
          <a:p>
            <a:r>
              <a:rPr lang="en-US" dirty="0" smtClean="0"/>
              <a:t>Must have setting in Control.ini to support</a:t>
            </a:r>
          </a:p>
          <a:p>
            <a:pPr lvl="1"/>
            <a:r>
              <a:rPr lang="en-US" dirty="0" err="1"/>
              <a:t>OSDComputername</a:t>
            </a:r>
            <a:r>
              <a:rPr lang="en-US" dirty="0"/>
              <a:t>=#</a:t>
            </a:r>
            <a:r>
              <a:rPr lang="en-US" dirty="0" err="1"/>
              <a:t>GetOfflineComputername</a:t>
            </a:r>
            <a:r>
              <a:rPr lang="en-US" dirty="0" smtClean="0"/>
              <a:t>()#</a:t>
            </a:r>
          </a:p>
          <a:p>
            <a:r>
              <a:rPr lang="en-US" dirty="0" smtClean="0"/>
              <a:t>Pulls old computer name during imaging process</a:t>
            </a:r>
          </a:p>
          <a:p>
            <a:r>
              <a:rPr lang="en-US" dirty="0" smtClean="0"/>
              <a:t>If there was no name, throws a non-fatal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9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things go wrong check the logs</a:t>
            </a:r>
          </a:p>
          <a:p>
            <a:r>
              <a:rPr lang="en-US" dirty="0" smtClean="0"/>
              <a:t>Logs controlled by Control.ini</a:t>
            </a:r>
          </a:p>
          <a:p>
            <a:pPr lvl="1"/>
            <a:r>
              <a:rPr lang="en-US" sz="2000" dirty="0"/>
              <a:t>; Copy Logs if </a:t>
            </a:r>
            <a:r>
              <a:rPr lang="en-US" sz="2000" dirty="0" smtClean="0"/>
              <a:t>an </a:t>
            </a:r>
            <a:r>
              <a:rPr lang="en-US" sz="2000" dirty="0"/>
              <a:t>error occurs or when deployment is successfully completed</a:t>
            </a:r>
          </a:p>
          <a:p>
            <a:pPr lvl="1"/>
            <a:r>
              <a:rPr lang="en-US" sz="2000" dirty="0" err="1"/>
              <a:t>SLShare</a:t>
            </a:r>
            <a:r>
              <a:rPr lang="en-US" sz="2000" dirty="0"/>
              <a:t>=\\MDT01\</a:t>
            </a:r>
            <a:r>
              <a:rPr lang="en-US" sz="2000" dirty="0" err="1"/>
              <a:t>HECCDeploy</a:t>
            </a:r>
            <a:r>
              <a:rPr lang="en-US" sz="2000" dirty="0"/>
              <a:t>$\Logs</a:t>
            </a:r>
          </a:p>
          <a:p>
            <a:pPr lvl="1"/>
            <a:r>
              <a:rPr lang="en-US" sz="2000" dirty="0"/>
              <a:t>; Enable </a:t>
            </a:r>
            <a:r>
              <a:rPr lang="en-US" sz="2000" dirty="0" smtClean="0"/>
              <a:t>Dynamic </a:t>
            </a:r>
            <a:r>
              <a:rPr lang="en-US" sz="2000" dirty="0"/>
              <a:t>Logging</a:t>
            </a:r>
          </a:p>
          <a:p>
            <a:pPr lvl="1"/>
            <a:r>
              <a:rPr lang="en-US" sz="2000" dirty="0" err="1"/>
              <a:t>SLSHAREDynamicLogging</a:t>
            </a:r>
            <a:r>
              <a:rPr lang="en-US" sz="2000" dirty="0"/>
              <a:t>=\\MDT01\</a:t>
            </a:r>
            <a:r>
              <a:rPr lang="en-US" sz="2000" dirty="0" err="1"/>
              <a:t>HECCDeploy</a:t>
            </a:r>
            <a:r>
              <a:rPr lang="en-US" sz="2000" dirty="0"/>
              <a:t>$\</a:t>
            </a:r>
            <a:r>
              <a:rPr lang="en-US" sz="2000" dirty="0" err="1"/>
              <a:t>DynLog</a:t>
            </a:r>
            <a:r>
              <a:rPr lang="en-US" sz="2000" dirty="0"/>
              <a:t>\%</a:t>
            </a:r>
            <a:r>
              <a:rPr lang="en-US" sz="2000" dirty="0" err="1"/>
              <a:t>OSDComputername</a:t>
            </a:r>
            <a:r>
              <a:rPr lang="en-US" sz="2000" dirty="0" smtClean="0"/>
              <a:t>%</a:t>
            </a:r>
          </a:p>
          <a:p>
            <a:r>
              <a:rPr lang="en-US" sz="2400" dirty="0" smtClean="0"/>
              <a:t>Create both the Logs and </a:t>
            </a:r>
            <a:r>
              <a:rPr lang="en-US" sz="2400" dirty="0" err="1" smtClean="0"/>
              <a:t>DynLog</a:t>
            </a:r>
            <a:r>
              <a:rPr lang="en-US" sz="2400" dirty="0" smtClean="0"/>
              <a:t> folders in %</a:t>
            </a:r>
            <a:r>
              <a:rPr lang="en-US" sz="2400" dirty="0" err="1" smtClean="0"/>
              <a:t>DeploymentRoot</a:t>
            </a:r>
            <a:r>
              <a:rPr lang="en-US" sz="2400" dirty="0" smtClean="0"/>
              <a:t>%</a:t>
            </a: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status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PowerShell Script to query MDT Monitor and show status</a:t>
            </a:r>
          </a:p>
          <a:p>
            <a:r>
              <a:rPr lang="en-US" dirty="0" smtClean="0"/>
              <a:t>Output file goes to IIS server running on MDT box</a:t>
            </a:r>
          </a:p>
          <a:p>
            <a:r>
              <a:rPr lang="en-US" dirty="0" smtClean="0"/>
              <a:t>Simple page but helpful when running around school imaging PC’s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353" y="3286640"/>
            <a:ext cx="54483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5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1934"/>
          </a:xfrm>
        </p:spPr>
        <p:txBody>
          <a:bodyPr>
            <a:normAutofit/>
          </a:bodyPr>
          <a:lstStyle/>
          <a:p>
            <a:pPr algn="ctr"/>
            <a:r>
              <a:rPr lang="en-US" sz="16600" dirty="0" smtClean="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49646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1228"/>
          </a:xfrm>
        </p:spPr>
        <p:txBody>
          <a:bodyPr>
            <a:normAutofit/>
          </a:bodyPr>
          <a:lstStyle/>
          <a:p>
            <a:pPr algn="ctr"/>
            <a:r>
              <a:rPr lang="en-US" sz="13800" dirty="0" smtClean="0"/>
              <a:t>Questions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70325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0875"/>
          </a:xfrm>
        </p:spPr>
        <p:txBody>
          <a:bodyPr/>
          <a:lstStyle/>
          <a:p>
            <a:pPr algn="ctr"/>
            <a:r>
              <a:rPr lang="en-US" sz="13800" dirty="0" smtClean="0"/>
              <a:t>Break</a:t>
            </a:r>
            <a:br>
              <a:rPr lang="en-US" sz="13800" dirty="0" smtClean="0"/>
            </a:br>
            <a:r>
              <a:rPr lang="en-US" sz="3200" dirty="0" smtClean="0"/>
              <a:t>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4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165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HECC 2018</vt:lpstr>
      <vt:lpstr>Agenda</vt:lpstr>
      <vt:lpstr>Old PC Name</vt:lpstr>
      <vt:lpstr>Logging</vt:lpstr>
      <vt:lpstr>Website status page</vt:lpstr>
      <vt:lpstr>Demo</vt:lpstr>
      <vt:lpstr>Questions</vt:lpstr>
      <vt:lpstr>Break 10 Minutes</vt:lpstr>
    </vt:vector>
  </TitlesOfParts>
  <Company>Huntington County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9</cp:revision>
  <dcterms:created xsi:type="dcterms:W3CDTF">2018-10-19T19:56:44Z</dcterms:created>
  <dcterms:modified xsi:type="dcterms:W3CDTF">2018-11-04T02:20:26Z</dcterms:modified>
</cp:coreProperties>
</file>