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8" r:id="rId6"/>
    <p:sldId id="263" r:id="rId7"/>
    <p:sldId id="264" r:id="rId8"/>
    <p:sldId id="265" r:id="rId9"/>
    <p:sldId id="266" r:id="rId10"/>
    <p:sldId id="267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415" autoAdjust="0"/>
  </p:normalViewPr>
  <p:slideViewPr>
    <p:cSldViewPr snapToGrid="0">
      <p:cViewPr varScale="1">
        <p:scale>
          <a:sx n="77" d="100"/>
          <a:sy n="77" d="100"/>
        </p:scale>
        <p:origin x="13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5EED1-1D2E-4B06-9E17-B726C2B49F4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C405E-8311-4FE5-B406-016298D1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4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</a:t>
            </a:r>
          </a:p>
          <a:p>
            <a:r>
              <a:rPr lang="en-US" dirty="0" smtClean="0"/>
              <a:t>https://web.sas.upenn.edu/jasonrw/2015/11/03/automate-the-install-of-microsoft-office-2016-with-an-msp-file/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PowerShell</a:t>
            </a:r>
          </a:p>
          <a:p>
            <a:r>
              <a:rPr lang="en-US" dirty="0" smtClean="0"/>
              <a:t>Import-Module "C:\Program Files\Microsoft Deployment Toolkit\bin\MicrosoftDeploymentToolkit.psd1"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PSDrive</a:t>
            </a:r>
            <a:r>
              <a:rPr lang="en-US" dirty="0" smtClean="0"/>
              <a:t> -Name "DS001" -</a:t>
            </a:r>
            <a:r>
              <a:rPr lang="en-US" dirty="0" err="1" smtClean="0"/>
              <a:t>PSProvider</a:t>
            </a:r>
            <a:r>
              <a:rPr lang="en-US" dirty="0" smtClean="0"/>
              <a:t> </a:t>
            </a:r>
            <a:r>
              <a:rPr lang="en-US" dirty="0" err="1" smtClean="0"/>
              <a:t>MDTProvider</a:t>
            </a:r>
            <a:r>
              <a:rPr lang="en-US" dirty="0" smtClean="0"/>
              <a:t> -Root "C:\HECCMDTBuildLab"</a:t>
            </a:r>
          </a:p>
          <a:p>
            <a:r>
              <a:rPr lang="en-US" dirty="0" smtClean="0"/>
              <a:t>import-</a:t>
            </a:r>
            <a:r>
              <a:rPr lang="en-US" dirty="0" err="1" smtClean="0"/>
              <a:t>MDTApplication</a:t>
            </a:r>
            <a:r>
              <a:rPr lang="en-US" dirty="0" smtClean="0"/>
              <a:t> -path "DS001:\Applications" -enable "True" -Name "Install - Microsoft Office 2016 x86" -</a:t>
            </a:r>
            <a:r>
              <a:rPr lang="en-US" dirty="0" err="1" smtClean="0"/>
              <a:t>ShortName</a:t>
            </a:r>
            <a:r>
              <a:rPr lang="en-US" dirty="0" smtClean="0"/>
              <a:t> "Install - Microsoft Office 2016 x86" -Version "" -Publisher "" -Language "" -</a:t>
            </a:r>
            <a:r>
              <a:rPr lang="en-US" dirty="0" err="1" smtClean="0"/>
              <a:t>CommandLine</a:t>
            </a:r>
            <a:r>
              <a:rPr lang="en-US" dirty="0" smtClean="0"/>
              <a:t> "setup.exe" -</a:t>
            </a:r>
            <a:r>
              <a:rPr lang="en-US" dirty="0" err="1" smtClean="0"/>
              <a:t>WorkingDirectory</a:t>
            </a:r>
            <a:r>
              <a:rPr lang="en-US" dirty="0" smtClean="0"/>
              <a:t> ".\Applications\Install - Microsoft Office 2016 x86" -</a:t>
            </a:r>
            <a:r>
              <a:rPr lang="en-US" dirty="0" err="1" smtClean="0"/>
              <a:t>ApplicationSourcePath</a:t>
            </a:r>
            <a:r>
              <a:rPr lang="en-US" dirty="0" smtClean="0"/>
              <a:t> "C:\_Setup\_AppInstallFiles\Microsoft Office 2016" -</a:t>
            </a:r>
            <a:r>
              <a:rPr lang="en-US" dirty="0" err="1" smtClean="0"/>
              <a:t>DestinationFolder</a:t>
            </a:r>
            <a:r>
              <a:rPr lang="en-US" dirty="0" smtClean="0"/>
              <a:t> "Install - Microsoft Office 2016 x86" -Verbose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9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8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2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4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26D60-E8ED-4541-BE33-B3C1FAE5292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configmgr.com/2018/05/29/include-office-365-proplus-in-your-windows-10-reference-image/" TargetMode="External"/><Relationship Id="rId2" Type="http://schemas.openxmlformats.org/officeDocument/2006/relationships/hyperlink" Target="https://sysadminedu.wordpress.com/2017/01/07/step-by-step-guide-to-deploying-office-365-pro-plus-with-device-based-activation-with-scc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2053 - Deploying Windows 10 With MDT (Part 1</a:t>
            </a:r>
            <a:r>
              <a:rPr lang="en-US" dirty="0" smtClean="0"/>
              <a:t>)</a:t>
            </a:r>
          </a:p>
          <a:p>
            <a:r>
              <a:rPr lang="en-US" sz="2000" dirty="0" smtClean="0"/>
              <a:t>Section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Customizing/Tweaking OS</a:t>
            </a:r>
            <a:br>
              <a:rPr lang="en-US" dirty="0" smtClean="0"/>
            </a:br>
            <a:r>
              <a:rPr lang="en-US" sz="2800" dirty="0" smtClean="0"/>
              <a:t>OEM Info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12538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Questions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01096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 smtClean="0"/>
              <a:t>Break</a:t>
            </a:r>
            <a:br>
              <a:rPr lang="en-US" sz="13800" dirty="0" smtClean="0"/>
            </a:br>
            <a:r>
              <a:rPr lang="en-US" sz="3200" dirty="0" smtClean="0"/>
              <a:t>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698"/>
            <a:ext cx="4634552" cy="4921369"/>
          </a:xfrm>
        </p:spPr>
        <p:txBody>
          <a:bodyPr>
            <a:normAutofit/>
          </a:bodyPr>
          <a:lstStyle/>
          <a:p>
            <a:r>
              <a:rPr lang="en-US" dirty="0" smtClean="0"/>
              <a:t>Customize</a:t>
            </a:r>
          </a:p>
          <a:p>
            <a:pPr lvl="1"/>
            <a:r>
              <a:rPr lang="en-US" dirty="0" smtClean="0"/>
              <a:t>Add Applications</a:t>
            </a:r>
            <a:endParaRPr lang="en-US" dirty="0"/>
          </a:p>
          <a:p>
            <a:pPr lvl="2"/>
            <a:r>
              <a:rPr lang="en-US" dirty="0" smtClean="0"/>
              <a:t>Office 2016</a:t>
            </a:r>
          </a:p>
          <a:p>
            <a:pPr lvl="2"/>
            <a:r>
              <a:rPr lang="en-US" dirty="0" smtClean="0"/>
              <a:t>Office 365 Pro Plus</a:t>
            </a:r>
          </a:p>
          <a:p>
            <a:pPr lvl="2"/>
            <a:r>
              <a:rPr lang="en-US" dirty="0" smtClean="0"/>
              <a:t>Visual C++ run times</a:t>
            </a:r>
          </a:p>
          <a:p>
            <a:pPr lvl="2"/>
            <a:r>
              <a:rPr lang="en-US" dirty="0" smtClean="0"/>
              <a:t>Other Apps</a:t>
            </a:r>
          </a:p>
          <a:p>
            <a:pPr lvl="1"/>
            <a:r>
              <a:rPr lang="en-US" dirty="0" smtClean="0"/>
              <a:t>Import OS to MDT</a:t>
            </a:r>
          </a:p>
          <a:p>
            <a:pPr lvl="1"/>
            <a:r>
              <a:rPr lang="en-US" dirty="0" smtClean="0"/>
              <a:t>Customizing/Tweaking OS</a:t>
            </a:r>
          </a:p>
          <a:p>
            <a:pPr lvl="2"/>
            <a:r>
              <a:rPr lang="en-US" dirty="0" smtClean="0"/>
              <a:t>OEM Info</a:t>
            </a:r>
          </a:p>
          <a:p>
            <a:pPr lvl="2"/>
            <a:r>
              <a:rPr lang="en-US" dirty="0" smtClean="0"/>
              <a:t>Set Default Applications</a:t>
            </a:r>
          </a:p>
          <a:p>
            <a:pPr lvl="2"/>
            <a:r>
              <a:rPr lang="en-US" dirty="0" smtClean="0"/>
              <a:t>Background Changes</a:t>
            </a:r>
          </a:p>
          <a:p>
            <a:pPr lvl="2"/>
            <a:r>
              <a:rPr lang="en-US" dirty="0" smtClean="0"/>
              <a:t>Lock Screen Changes</a:t>
            </a:r>
          </a:p>
          <a:p>
            <a:pPr lvl="2"/>
            <a:r>
              <a:rPr lang="en-US" dirty="0" smtClean="0"/>
              <a:t>Start Menu Layout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4750" y="1380698"/>
            <a:ext cx="4634552" cy="492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Customize</a:t>
            </a:r>
          </a:p>
          <a:p>
            <a:pPr lvl="1"/>
            <a:r>
              <a:rPr lang="en-US" dirty="0" smtClean="0"/>
              <a:t>Create Task Sequence</a:t>
            </a:r>
          </a:p>
          <a:p>
            <a:pPr lvl="2"/>
            <a:r>
              <a:rPr lang="en-US" dirty="0" smtClean="0"/>
              <a:t>Adjust Power plan</a:t>
            </a:r>
          </a:p>
          <a:p>
            <a:pPr lvl="2"/>
            <a:r>
              <a:rPr lang="en-US" dirty="0" smtClean="0"/>
              <a:t>Disable/Enable Windows Store Update Scripts</a:t>
            </a:r>
          </a:p>
          <a:p>
            <a:pPr lvl="2"/>
            <a:r>
              <a:rPr lang="en-US" dirty="0" smtClean="0"/>
              <a:t>Clear WSUS Script</a:t>
            </a:r>
          </a:p>
          <a:p>
            <a:pPr lvl="2"/>
            <a:r>
              <a:rPr lang="en-US" dirty="0" smtClean="0"/>
              <a:t>Cleanup Image Script</a:t>
            </a:r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you want to install</a:t>
            </a:r>
          </a:p>
          <a:p>
            <a:r>
              <a:rPr lang="en-US" dirty="0" smtClean="0"/>
              <a:t>Understanding of what you want to customize</a:t>
            </a:r>
          </a:p>
          <a:p>
            <a:r>
              <a:rPr lang="en-US" dirty="0" smtClean="0"/>
              <a:t>Good lab setup to test</a:t>
            </a:r>
          </a:p>
          <a:p>
            <a:r>
              <a:rPr lang="en-US" dirty="0" smtClean="0"/>
              <a:t>Time to test and tweak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19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Applications</a:t>
            </a:r>
            <a:br>
              <a:rPr lang="en-US" dirty="0" smtClean="0"/>
            </a:br>
            <a:r>
              <a:rPr lang="en-US" sz="2800" dirty="0" smtClean="0"/>
              <a:t>Office 2016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Office 2016 install media</a:t>
            </a:r>
          </a:p>
          <a:p>
            <a:r>
              <a:rPr lang="en-US" dirty="0" smtClean="0"/>
              <a:t>Create MSP file by running setup.exe /</a:t>
            </a:r>
            <a:r>
              <a:rPr lang="en-US" dirty="0" smtClean="0"/>
              <a:t>admin</a:t>
            </a:r>
          </a:p>
          <a:p>
            <a:r>
              <a:rPr lang="en-US" dirty="0" smtClean="0"/>
              <a:t>Add installer to MDT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752" y="1322470"/>
            <a:ext cx="6181045" cy="5159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Applications</a:t>
            </a:r>
            <a:br>
              <a:rPr lang="en-US" dirty="0" smtClean="0"/>
            </a:br>
            <a:r>
              <a:rPr lang="en-US" sz="2800" dirty="0" smtClean="0"/>
              <a:t>Office 2016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769" y="1322470"/>
            <a:ext cx="6121011" cy="5109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768" y="1322470"/>
            <a:ext cx="6121012" cy="5109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1265" y="1322470"/>
            <a:ext cx="6136019" cy="5121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3762" y="1322470"/>
            <a:ext cx="6151025" cy="5134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1234" y="1322469"/>
            <a:ext cx="6181045" cy="51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0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Applications</a:t>
            </a:r>
            <a:br>
              <a:rPr lang="en-US" dirty="0" smtClean="0"/>
            </a:br>
            <a:r>
              <a:rPr lang="en-US" sz="2800" dirty="0" smtClean="0"/>
              <a:t>Office 365 Pro Plus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work in progress</a:t>
            </a:r>
          </a:p>
          <a:p>
            <a:endParaRPr lang="en-US" dirty="0"/>
          </a:p>
          <a:p>
            <a:r>
              <a:rPr lang="en-US" dirty="0" smtClean="0"/>
              <a:t>Informational links</a:t>
            </a:r>
          </a:p>
          <a:p>
            <a:r>
              <a:rPr lang="en-US" sz="2000" dirty="0">
                <a:hlinkClick r:id="rId2"/>
              </a:rPr>
              <a:t>https://sysadminedu.wordpress.com/2017/01/07/step-by-step-guide-to-deploying-office-365-pro-plus-with-device-based-activation-with-sccm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http://www.scconfigmgr.com/2018/05/29/include-office-365-proplus-in-your-windows-10-reference-image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Applications</a:t>
            </a:r>
            <a:br>
              <a:rPr lang="en-US" dirty="0" smtClean="0"/>
            </a:br>
            <a:r>
              <a:rPr lang="en-US" sz="2800" dirty="0" smtClean="0"/>
              <a:t>Visual C++ </a:t>
            </a:r>
            <a:r>
              <a:rPr lang="en-US" sz="2800" dirty="0" smtClean="0"/>
              <a:t>runtimes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runtimes ar</a:t>
            </a:r>
            <a:r>
              <a:rPr lang="en-US" dirty="0" smtClean="0"/>
              <a:t>e used by a lot of applications</a:t>
            </a:r>
          </a:p>
          <a:p>
            <a:r>
              <a:rPr lang="en-US" dirty="0" smtClean="0"/>
              <a:t>If you install x64 OS you will need both x86 and x64 C++ runtimes</a:t>
            </a:r>
          </a:p>
          <a:p>
            <a:r>
              <a:rPr lang="en-US" dirty="0"/>
              <a:t>Visual C++ runtimes (2010,2012,2013 and 2017) available on Microsoft Download Center.</a:t>
            </a:r>
          </a:p>
          <a:p>
            <a:r>
              <a:rPr lang="en-US" dirty="0"/>
              <a:t>Visual C++ runtimes install wrapper: https://github.com/DeploymentResearch/DRFiles/blob/master/Scripts/Install-MicrosoftVisualC%2B%2Bx86x64.wsf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Applications</a:t>
            </a:r>
            <a:br>
              <a:rPr lang="en-US" dirty="0" smtClean="0"/>
            </a:br>
            <a:r>
              <a:rPr lang="en-US" sz="2800" dirty="0" smtClean="0"/>
              <a:t>Other Apps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err="1" smtClean="0"/>
              <a:t>Sysinternals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Line of Business Apps</a:t>
            </a:r>
          </a:p>
          <a:p>
            <a:r>
              <a:rPr lang="en-US" dirty="0" smtClean="0"/>
              <a:t>PLTW Apps</a:t>
            </a:r>
          </a:p>
          <a:p>
            <a:pPr lvl="1"/>
            <a:r>
              <a:rPr lang="en-US" dirty="0" err="1" smtClean="0"/>
              <a:t>LoggerPro</a:t>
            </a:r>
            <a:endParaRPr lang="en-US" dirty="0" smtClean="0"/>
          </a:p>
          <a:p>
            <a:pPr lvl="1"/>
            <a:r>
              <a:rPr lang="en-US" dirty="0" err="1" smtClean="0"/>
              <a:t>MDSolids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VLC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OS to MDT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324</Words>
  <Application>Microsoft Office PowerPoint</Application>
  <PresentationFormat>Widescreen</PresentationFormat>
  <Paragraphs>68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HECC 2018</vt:lpstr>
      <vt:lpstr>Agenda</vt:lpstr>
      <vt:lpstr>Things you will need</vt:lpstr>
      <vt:lpstr>Add Applications Office 2016</vt:lpstr>
      <vt:lpstr>Add Applications Office 2016</vt:lpstr>
      <vt:lpstr>Add Applications Office 365 Pro Plus</vt:lpstr>
      <vt:lpstr>Add Applications Visual C++ runtimes</vt:lpstr>
      <vt:lpstr>Add Applications Other Apps</vt:lpstr>
      <vt:lpstr>Import OS to MDT</vt:lpstr>
      <vt:lpstr>Customizing/Tweaking OS OEM Info</vt:lpstr>
      <vt:lpstr>Demo</vt:lpstr>
      <vt:lpstr>Questions</vt:lpstr>
      <vt:lpstr>Break 10 Minutes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19</cp:revision>
  <dcterms:created xsi:type="dcterms:W3CDTF">2018-10-19T19:56:38Z</dcterms:created>
  <dcterms:modified xsi:type="dcterms:W3CDTF">2018-11-01T18:28:38Z</dcterms:modified>
</cp:coreProperties>
</file>