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8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2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4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1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4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3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6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0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2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8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8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26D60-E8ED-4541-BE33-B3C1FAE5292A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D23FA-BA53-41F8-8705-2A17F5C3D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HECC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2054 </a:t>
            </a:r>
            <a:r>
              <a:rPr lang="en-US" dirty="0"/>
              <a:t>- Deploying Windows 10 With MDT (Part </a:t>
            </a:r>
            <a:r>
              <a:rPr lang="en-US" dirty="0" smtClean="0"/>
              <a:t>2)</a:t>
            </a:r>
          </a:p>
          <a:p>
            <a:r>
              <a:rPr lang="en-US" sz="2000" dirty="0"/>
              <a:t>Section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7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0698"/>
            <a:ext cx="10342830" cy="4921369"/>
          </a:xfrm>
        </p:spPr>
        <p:txBody>
          <a:bodyPr>
            <a:normAutofit/>
          </a:bodyPr>
          <a:lstStyle/>
          <a:p>
            <a:r>
              <a:rPr lang="en-US" dirty="0" smtClean="0"/>
              <a:t>Drivers and BIOS</a:t>
            </a:r>
            <a:endParaRPr lang="en-US" dirty="0" smtClean="0"/>
          </a:p>
          <a:p>
            <a:pPr lvl="1"/>
            <a:r>
              <a:rPr lang="en-US" dirty="0"/>
              <a:t>Modern Driver Implementation </a:t>
            </a:r>
            <a:endParaRPr lang="en-US" dirty="0" smtClean="0"/>
          </a:p>
          <a:p>
            <a:pPr lvl="1"/>
            <a:r>
              <a:rPr lang="en-US" dirty="0"/>
              <a:t>Model Alias </a:t>
            </a:r>
            <a:endParaRPr lang="en-US" dirty="0" smtClean="0"/>
          </a:p>
          <a:p>
            <a:pPr lvl="1"/>
            <a:r>
              <a:rPr lang="en-US" dirty="0"/>
              <a:t>Driver PowerShell App </a:t>
            </a:r>
            <a:endParaRPr lang="en-US" dirty="0" smtClean="0"/>
          </a:p>
          <a:p>
            <a:pPr lvl="1"/>
            <a:r>
              <a:rPr lang="en-US" dirty="0"/>
              <a:t>BIOS </a:t>
            </a:r>
            <a:r>
              <a:rPr lang="en-US" dirty="0" smtClean="0"/>
              <a:t>upgrade </a:t>
            </a:r>
            <a:r>
              <a:rPr lang="en-US" dirty="0"/>
              <a:t>during </a:t>
            </a:r>
            <a:r>
              <a:rPr lang="en-US" dirty="0" smtClean="0"/>
              <a:t>deployment</a:t>
            </a:r>
          </a:p>
          <a:p>
            <a:pPr lvl="1"/>
            <a:r>
              <a:rPr lang="en-US" dirty="0"/>
              <a:t>Task Sequence a</a:t>
            </a:r>
            <a:r>
              <a:rPr lang="en-US" dirty="0" smtClean="0"/>
              <a:t>djustments </a:t>
            </a:r>
            <a:r>
              <a:rPr lang="en-US" dirty="0"/>
              <a:t>for </a:t>
            </a:r>
            <a:r>
              <a:rPr lang="en-US" dirty="0" smtClean="0"/>
              <a:t>drivers and BIOS update</a:t>
            </a:r>
          </a:p>
          <a:p>
            <a:pPr lvl="1"/>
            <a:r>
              <a:rPr lang="en-US" dirty="0" smtClean="0"/>
              <a:t>Demo</a:t>
            </a:r>
            <a:endParaRPr lang="en-US" dirty="0" smtClean="0"/>
          </a:p>
          <a:p>
            <a:pPr lvl="1"/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27948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61934"/>
          </a:xfrm>
        </p:spPr>
        <p:txBody>
          <a:bodyPr>
            <a:normAutofit/>
          </a:bodyPr>
          <a:lstStyle/>
          <a:p>
            <a:pPr algn="ctr"/>
            <a:r>
              <a:rPr lang="en-US" sz="16600" dirty="0" smtClean="0"/>
              <a:t>Demo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1080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1228"/>
          </a:xfrm>
        </p:spPr>
        <p:txBody>
          <a:bodyPr>
            <a:normAutofit/>
          </a:bodyPr>
          <a:lstStyle/>
          <a:p>
            <a:pPr algn="ctr"/>
            <a:r>
              <a:rPr lang="en-US" sz="13800" dirty="0" smtClean="0"/>
              <a:t>Questions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406536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0875"/>
          </a:xfrm>
        </p:spPr>
        <p:txBody>
          <a:bodyPr/>
          <a:lstStyle/>
          <a:p>
            <a:pPr algn="ctr"/>
            <a:r>
              <a:rPr lang="en-US" sz="13800" dirty="0" smtClean="0"/>
              <a:t>Break</a:t>
            </a:r>
            <a:br>
              <a:rPr lang="en-US" sz="13800" dirty="0" smtClean="0"/>
            </a:br>
            <a:r>
              <a:rPr lang="en-US" sz="3200" dirty="0" smtClean="0"/>
              <a:t>10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92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HECC 2018</vt:lpstr>
      <vt:lpstr>Agenda</vt:lpstr>
      <vt:lpstr>Demo</vt:lpstr>
      <vt:lpstr>Questions</vt:lpstr>
      <vt:lpstr>Break 10 Minutes</vt:lpstr>
    </vt:vector>
  </TitlesOfParts>
  <Company>Huntington County Community School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HECC 2018</dc:title>
  <dc:creator>Ryan Wall</dc:creator>
  <cp:lastModifiedBy>Ryan Wall</cp:lastModifiedBy>
  <cp:revision>5</cp:revision>
  <dcterms:created xsi:type="dcterms:W3CDTF">2018-10-19T19:56:38Z</dcterms:created>
  <dcterms:modified xsi:type="dcterms:W3CDTF">2018-11-03T20:44:34Z</dcterms:modified>
</cp:coreProperties>
</file>