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8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67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59" r:id="rId25"/>
    <p:sldId id="275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415" autoAdjust="0"/>
  </p:normalViewPr>
  <p:slideViewPr>
    <p:cSldViewPr snapToGrid="0">
      <p:cViewPr varScale="1">
        <p:scale>
          <a:sx n="79" d="100"/>
          <a:sy n="79" d="100"/>
        </p:scale>
        <p:origin x="17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5EED1-1D2E-4B06-9E17-B726C2B49F4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C405E-8311-4FE5-B406-016298D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</a:t>
            </a:r>
          </a:p>
          <a:p>
            <a:r>
              <a:rPr lang="en-US" dirty="0" smtClean="0"/>
              <a:t>https://web.sas.upenn.edu/jasonrw/2015/11/03/automate-the-install-of-microsoft-office-2016-with-an-msp-file/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PowerShell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MDTApplication</a:t>
            </a:r>
            <a:r>
              <a:rPr lang="en-US" dirty="0" smtClean="0"/>
              <a:t> -path "DS001:\Applications" -enable "True" -Name "Install - Microsoft Office 2016 x86" -</a:t>
            </a:r>
            <a:r>
              <a:rPr lang="en-US" dirty="0" err="1" smtClean="0"/>
              <a:t>ShortName</a:t>
            </a:r>
            <a:r>
              <a:rPr lang="en-US" dirty="0" smtClean="0"/>
              <a:t> "Install - Microsoft Office 2016 x86" -Version "" -Publisher "" -Language "" -</a:t>
            </a:r>
            <a:r>
              <a:rPr lang="en-US" dirty="0" err="1" smtClean="0"/>
              <a:t>CommandLine</a:t>
            </a:r>
            <a:r>
              <a:rPr lang="en-US" dirty="0" smtClean="0"/>
              <a:t> "setup.exe" -</a:t>
            </a:r>
            <a:r>
              <a:rPr lang="en-US" dirty="0" err="1" smtClean="0"/>
              <a:t>WorkingDirectory</a:t>
            </a:r>
            <a:r>
              <a:rPr lang="en-US" dirty="0" smtClean="0"/>
              <a:t> ".\Applications\Install - Microsoft Office 2016 x86" -</a:t>
            </a:r>
            <a:r>
              <a:rPr lang="en-US" dirty="0" err="1" smtClean="0"/>
              <a:t>ApplicationSourcePath</a:t>
            </a:r>
            <a:r>
              <a:rPr lang="en-US" dirty="0" smtClean="0"/>
              <a:t> "C:\_Setup\_AppInstallFiles\Microsoft Office 2016" -</a:t>
            </a:r>
            <a:r>
              <a:rPr lang="en-US" dirty="0" err="1" smtClean="0"/>
              <a:t>DestinationFolder</a:t>
            </a:r>
            <a:r>
              <a:rPr lang="en-US" dirty="0" smtClean="0"/>
              <a:t> "Install - Microsoft Office 2016 x86"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MDTApplication</a:t>
            </a:r>
            <a:r>
              <a:rPr lang="en-US" dirty="0" smtClean="0"/>
              <a:t> -path "DS001:\Applications" -enable "True" -Name "Install - IE Short Cut (Win 10)" -</a:t>
            </a:r>
            <a:r>
              <a:rPr lang="en-US" dirty="0" err="1" smtClean="0"/>
              <a:t>ShortName</a:t>
            </a:r>
            <a:r>
              <a:rPr lang="en-US" dirty="0" smtClean="0"/>
              <a:t> "Install - IE Short Cut (Win 10)" -Version "" -Publisher "" -Language "EN" -</a:t>
            </a:r>
            <a:r>
              <a:rPr lang="en-US" dirty="0" err="1" smtClean="0"/>
              <a:t>CommandLine</a:t>
            </a:r>
            <a:r>
              <a:rPr lang="en-US" dirty="0" smtClean="0"/>
              <a:t> "powershell.exe -Command `"Set-</a:t>
            </a:r>
            <a:r>
              <a:rPr lang="en-US" dirty="0" err="1" smtClean="0"/>
              <a:t>ExecutionPolicy</a:t>
            </a:r>
            <a:r>
              <a:rPr lang="en-US" dirty="0" smtClean="0"/>
              <a:t> Unrestricted -Force; Copy-Item -Path 'Z:\Applications\Install - IE Short Cut (Win 10)\Internet </a:t>
            </a:r>
            <a:r>
              <a:rPr lang="en-US" dirty="0" err="1" smtClean="0"/>
              <a:t>Explorer.lnk</a:t>
            </a:r>
            <a:r>
              <a:rPr lang="en-US" dirty="0" smtClean="0"/>
              <a:t>' -Destination 'C:\</a:t>
            </a:r>
            <a:r>
              <a:rPr lang="en-US" dirty="0" err="1" smtClean="0"/>
              <a:t>ProgramData</a:t>
            </a:r>
            <a:r>
              <a:rPr lang="en-US" dirty="0" smtClean="0"/>
              <a:t>\Microsoft\Windows\Start Menu\Programs\Accessories' -Force; set-</a:t>
            </a:r>
            <a:r>
              <a:rPr lang="en-US" dirty="0" err="1" smtClean="0"/>
              <a:t>ExecutionPolicy</a:t>
            </a:r>
            <a:r>
              <a:rPr lang="en-US" dirty="0" smtClean="0"/>
              <a:t> Restricted -Force`"" -</a:t>
            </a:r>
            <a:r>
              <a:rPr lang="en-US" dirty="0" err="1" smtClean="0"/>
              <a:t>WorkingDirectory</a:t>
            </a:r>
            <a:r>
              <a:rPr lang="en-US" dirty="0" smtClean="0"/>
              <a:t> ".\Applications\Install - IE Short Cut (Win 10)" -</a:t>
            </a:r>
            <a:r>
              <a:rPr lang="en-US" dirty="0" err="1" smtClean="0"/>
              <a:t>ApplicationSourcePath</a:t>
            </a:r>
            <a:r>
              <a:rPr lang="en-US" dirty="0" smtClean="0"/>
              <a:t> "C:\_Setup\_AppInstallFiles\Install - IE Short Cut (Win 10)" -</a:t>
            </a:r>
            <a:r>
              <a:rPr lang="en-US" dirty="0" err="1" smtClean="0"/>
              <a:t>DestinationFolder</a:t>
            </a:r>
            <a:r>
              <a:rPr lang="en-US" dirty="0" smtClean="0"/>
              <a:t> "Install - IE Short Cut (Win 10)"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mdtoperatingsystem</a:t>
            </a:r>
            <a:r>
              <a:rPr lang="en-US" dirty="0" smtClean="0"/>
              <a:t> -path "DS001:\Operating Systems\Windows 10" -</a:t>
            </a:r>
            <a:r>
              <a:rPr lang="en-US" dirty="0" err="1" smtClean="0"/>
              <a:t>SourcePath</a:t>
            </a:r>
            <a:r>
              <a:rPr lang="en-US" dirty="0" smtClean="0"/>
              <a:t> "D:\" -</a:t>
            </a:r>
            <a:r>
              <a:rPr lang="en-US" dirty="0" err="1" smtClean="0"/>
              <a:t>DestinationFolder</a:t>
            </a:r>
            <a:r>
              <a:rPr lang="en-US" dirty="0" smtClean="0"/>
              <a:t> "Win10Edux64"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mdttasksequence</a:t>
            </a:r>
            <a:r>
              <a:rPr lang="en-US" dirty="0" smtClean="0"/>
              <a:t> -path "DS001:\Task Sequences\Windows 10" -Name "Windows 10 Education x64 build 1803 (Nov 2018)" -Template "Client.xml" -Comments "Windows 10 Education build 1803 (November 2018)</a:t>
            </a:r>
          </a:p>
          <a:p>
            <a:r>
              <a:rPr lang="en-US" dirty="0" smtClean="0"/>
              <a:t>Designed for HECC" -ID "Win10Edu1803-001" -Version "1.0" -</a:t>
            </a:r>
            <a:r>
              <a:rPr lang="en-US" dirty="0" err="1" smtClean="0"/>
              <a:t>OperatingSystemPath</a:t>
            </a:r>
            <a:r>
              <a:rPr lang="en-US" dirty="0" smtClean="0"/>
              <a:t> "DS001:\Operating Systems\Windows 10\Windows 10 Education x64 (1803)" -</a:t>
            </a:r>
            <a:r>
              <a:rPr lang="en-US" dirty="0" err="1" smtClean="0"/>
              <a:t>FullName</a:t>
            </a:r>
            <a:r>
              <a:rPr lang="en-US" dirty="0" smtClean="0"/>
              <a:t> "HECC" -</a:t>
            </a:r>
            <a:r>
              <a:rPr lang="en-US" dirty="0" err="1" smtClean="0"/>
              <a:t>OrgName</a:t>
            </a:r>
            <a:r>
              <a:rPr lang="en-US" dirty="0" smtClean="0"/>
              <a:t> "Hoosier Educational Computer Coordinators" -</a:t>
            </a:r>
            <a:r>
              <a:rPr lang="en-US" dirty="0" err="1" smtClean="0"/>
              <a:t>HomePage</a:t>
            </a:r>
            <a:r>
              <a:rPr lang="en-US" dirty="0" smtClean="0"/>
              <a:t> "https://hecc.k12.in.us/" -Verbose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mdttasksequence</a:t>
            </a:r>
            <a:r>
              <a:rPr lang="en-US" dirty="0" smtClean="0"/>
              <a:t> -path "DS001:\Task Sequences\Windows 10" -Name "Windows 10 Education x64 build 1803 (Nov 2018)" -Template "Client.xml" -Comments "Windows 10 Education build 1803 (November 2018)</a:t>
            </a:r>
          </a:p>
          <a:p>
            <a:r>
              <a:rPr lang="en-US" dirty="0" smtClean="0"/>
              <a:t>Designed for HECC" -ID "Win10Edu1803-001" -Version "1.0" -</a:t>
            </a:r>
            <a:r>
              <a:rPr lang="en-US" dirty="0" err="1" smtClean="0"/>
              <a:t>OperatingSystemPath</a:t>
            </a:r>
            <a:r>
              <a:rPr lang="en-US" dirty="0" smtClean="0"/>
              <a:t> "DS001:\Operating Systems\Windows 10\Windows 10 Education x64 (1803)" -</a:t>
            </a:r>
            <a:r>
              <a:rPr lang="en-US" dirty="0" err="1" smtClean="0"/>
              <a:t>FullName</a:t>
            </a:r>
            <a:r>
              <a:rPr lang="en-US" dirty="0" smtClean="0"/>
              <a:t> "HECC" -</a:t>
            </a:r>
            <a:r>
              <a:rPr lang="en-US" dirty="0" err="1" smtClean="0"/>
              <a:t>OrgName</a:t>
            </a:r>
            <a:r>
              <a:rPr lang="en-US" dirty="0" smtClean="0"/>
              <a:t> "Hoosier Educational Computer Coordinators" -</a:t>
            </a:r>
            <a:r>
              <a:rPr lang="en-US" dirty="0" err="1" smtClean="0"/>
              <a:t>HomePage</a:t>
            </a:r>
            <a:r>
              <a:rPr lang="en-US" dirty="0" smtClean="0"/>
              <a:t> "https://hecc.k12.in.us/" -Verbose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MDTApplication</a:t>
            </a:r>
            <a:r>
              <a:rPr lang="en-US" dirty="0" smtClean="0"/>
              <a:t> -path "DS001:\Applications" -enable "True" -Name "Configure - Enable RDP" -</a:t>
            </a:r>
            <a:r>
              <a:rPr lang="en-US" dirty="0" err="1" smtClean="0"/>
              <a:t>ShortName</a:t>
            </a:r>
            <a:r>
              <a:rPr lang="en-US" dirty="0" smtClean="0"/>
              <a:t> "Configure - Enable RDP" -Version "" -Publisher "" -Language "EN" -</a:t>
            </a:r>
            <a:r>
              <a:rPr lang="en-US" dirty="0" err="1" smtClean="0"/>
              <a:t>CommandLine</a:t>
            </a:r>
            <a:r>
              <a:rPr lang="en-US" dirty="0" smtClean="0"/>
              <a:t> "powershell.exe -Command `"Set-</a:t>
            </a:r>
            <a:r>
              <a:rPr lang="en-US" dirty="0" err="1" smtClean="0"/>
              <a:t>ExecutionPolicy</a:t>
            </a:r>
            <a:r>
              <a:rPr lang="en-US" dirty="0" smtClean="0"/>
              <a:t> Unrestricted -Force; Copy-Item 'Z:\Applications\Configure - Enable RDP\Configure - Enable RDP.ps1' -destination c:\; c:\Configure - Enable RDP.ps1; Remove-Item c:\*.ps1 -Force; set-</a:t>
            </a:r>
            <a:r>
              <a:rPr lang="en-US" dirty="0" err="1" smtClean="0"/>
              <a:t>ExecutionPolicy</a:t>
            </a:r>
            <a:r>
              <a:rPr lang="en-US" dirty="0" smtClean="0"/>
              <a:t> Restricted -Force`"" -</a:t>
            </a:r>
            <a:r>
              <a:rPr lang="en-US" dirty="0" err="1" smtClean="0"/>
              <a:t>WorkingDirectory</a:t>
            </a:r>
            <a:r>
              <a:rPr lang="en-US" dirty="0" smtClean="0"/>
              <a:t> ".\Applications\Configure - Enable RDP" -</a:t>
            </a:r>
            <a:r>
              <a:rPr lang="en-US" dirty="0" err="1" smtClean="0"/>
              <a:t>ApplicationSourcePath</a:t>
            </a:r>
            <a:r>
              <a:rPr lang="en-US" dirty="0" smtClean="0"/>
              <a:t> "C:\_Setup\_AppInstallFiles\Configure - Enable RDP" -</a:t>
            </a:r>
            <a:r>
              <a:rPr lang="en-US" dirty="0" err="1" smtClean="0"/>
              <a:t>DestinationFolder</a:t>
            </a:r>
            <a:r>
              <a:rPr lang="en-US" dirty="0" smtClean="0"/>
              <a:t> "Configure - Enable RDP" -Verbose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upport.microsoft.com/en-us/help/409947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deploymentguys/2015/03/26/reducing-windows-deployment-time-using-power-manage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mentresearch.com/Research/Post/654/Building-a-Windows-10-v1709-reference-image-using-MDT" TargetMode="External"/><Relationship Id="rId2" Type="http://schemas.openxmlformats.org/officeDocument/2006/relationships/hyperlink" Target="https://deploymentresearch.com/Research/Post/1676/Building-a-Windows-10-v1809-reference-image-using-Microsoft-Deployment-Toolkit-MD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ploymentresearch.com/Research/Post/521/Back-to-Basics-Building-a-Windows-7-SP1-Reference-Image-using-MDT-2013-Update-2" TargetMode="External"/><Relationship Id="rId4" Type="http://schemas.openxmlformats.org/officeDocument/2006/relationships/hyperlink" Target="https://deploymentresearch.com/Research/Post/578/Building-the-perfect-Windows-Server-2016-reference-im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configmgr.com/2018/05/29/include-office-365-proplus-in-your-windows-10-reference-image/" TargetMode="External"/><Relationship Id="rId2" Type="http://schemas.openxmlformats.org/officeDocument/2006/relationships/hyperlink" Target="https://sysadminedu.wordpress.com/2017/01/07/step-by-step-guide-to-deploying-office-365-pro-plus-with-device-based-activation-with-scc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loymentResearch/DRFiles/blob/master/Scripts/Install-MicrosoftVisualC%2B%2Bx86x64.ws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 the downloaded ISO</a:t>
            </a:r>
          </a:p>
          <a:p>
            <a:r>
              <a:rPr lang="en-US" dirty="0" smtClean="0"/>
              <a:t>Right click on Win 10 folder</a:t>
            </a:r>
          </a:p>
          <a:p>
            <a:r>
              <a:rPr lang="en-US" dirty="0" smtClean="0"/>
              <a:t>Select Import Operating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40" y="3635543"/>
            <a:ext cx="6482993" cy="2710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53" y="3613340"/>
            <a:ext cx="6712856" cy="27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660" y="2468388"/>
            <a:ext cx="3047619" cy="3047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8040" y="1395054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import you will have extra versions of the OS</a:t>
            </a:r>
          </a:p>
          <a:p>
            <a:r>
              <a:rPr lang="en-US" dirty="0" smtClean="0"/>
              <a:t>Highlight what you don’t want and delete them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2" y="3403286"/>
            <a:ext cx="7396000" cy="3127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24" y="3361907"/>
            <a:ext cx="7397496" cy="32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download Windows 10 v1803 updates (Optional)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support.microsoft.com/en-us/help/4099479</a:t>
            </a:r>
            <a:endParaRPr lang="en-US" dirty="0" smtClean="0"/>
          </a:p>
          <a:p>
            <a:r>
              <a:rPr lang="en-US" dirty="0" smtClean="0"/>
              <a:t>Or use PowerShell Script to find updates</a:t>
            </a:r>
          </a:p>
          <a:p>
            <a:r>
              <a:rPr lang="en-US" dirty="0" smtClean="0"/>
              <a:t>Under Packages</a:t>
            </a:r>
          </a:p>
          <a:p>
            <a:r>
              <a:rPr lang="en-US" dirty="0" smtClean="0"/>
              <a:t>Create a Windows 10 folder and then under that a Windows 10 – 1803 folder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93" y="4261932"/>
            <a:ext cx="4154051" cy="19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8956" cy="4351338"/>
          </a:xfrm>
        </p:spPr>
        <p:txBody>
          <a:bodyPr/>
          <a:lstStyle/>
          <a:p>
            <a:r>
              <a:rPr lang="en-US" dirty="0" smtClean="0"/>
              <a:t>Import OS Packages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82" y="1951983"/>
            <a:ext cx="4293127" cy="3790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85" y="1340285"/>
            <a:ext cx="6222857" cy="519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85" y="1340285"/>
            <a:ext cx="6222857" cy="519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719" y="1340286"/>
            <a:ext cx="6222857" cy="519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724" y="1340285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8956" cy="4351338"/>
          </a:xfrm>
        </p:spPr>
        <p:txBody>
          <a:bodyPr/>
          <a:lstStyle/>
          <a:p>
            <a:r>
              <a:rPr lang="en-US" dirty="0" smtClean="0"/>
              <a:t>Create Selection Profile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13" y="2589573"/>
            <a:ext cx="4903210" cy="2823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431" y="1307374"/>
            <a:ext cx="6222857" cy="5194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436" y="1307375"/>
            <a:ext cx="6222857" cy="519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436" y="1307374"/>
            <a:ext cx="6222857" cy="5194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436" y="1307374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/>
              <a:t>Set Default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/>
              <a:t>Background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/>
              <a:t>Lock Screen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/>
              <a:t>Start Menu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4634552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Add Applications</a:t>
            </a:r>
            <a:endParaRPr lang="en-US" dirty="0"/>
          </a:p>
          <a:p>
            <a:pPr lvl="2"/>
            <a:r>
              <a:rPr lang="en-US" dirty="0" smtClean="0"/>
              <a:t>Office 2016</a:t>
            </a:r>
          </a:p>
          <a:p>
            <a:pPr lvl="2"/>
            <a:r>
              <a:rPr lang="en-US" dirty="0" smtClean="0"/>
              <a:t>Office 365 Pro Plus</a:t>
            </a:r>
          </a:p>
          <a:p>
            <a:pPr lvl="2"/>
            <a:r>
              <a:rPr lang="en-US" dirty="0" smtClean="0"/>
              <a:t>Visual C++ run times</a:t>
            </a:r>
          </a:p>
          <a:p>
            <a:pPr lvl="2"/>
            <a:r>
              <a:rPr lang="en-US" dirty="0" smtClean="0"/>
              <a:t>Other Apps</a:t>
            </a:r>
          </a:p>
          <a:p>
            <a:pPr lvl="1"/>
            <a:r>
              <a:rPr lang="en-US" dirty="0" smtClean="0"/>
              <a:t>Import OS to MDT</a:t>
            </a:r>
          </a:p>
          <a:p>
            <a:pPr lvl="1"/>
            <a:r>
              <a:rPr lang="en-US" dirty="0" smtClean="0"/>
              <a:t>Customizing/Tweaking OS</a:t>
            </a:r>
          </a:p>
          <a:p>
            <a:pPr lvl="2"/>
            <a:r>
              <a:rPr lang="en-US" dirty="0" smtClean="0"/>
              <a:t>Set </a:t>
            </a:r>
            <a:r>
              <a:rPr lang="en-US" dirty="0" smtClean="0"/>
              <a:t>Default Applications</a:t>
            </a:r>
          </a:p>
          <a:p>
            <a:pPr lvl="2"/>
            <a:r>
              <a:rPr lang="en-US" dirty="0" smtClean="0"/>
              <a:t>Background Changes</a:t>
            </a:r>
          </a:p>
          <a:p>
            <a:pPr lvl="2"/>
            <a:r>
              <a:rPr lang="en-US" dirty="0" smtClean="0"/>
              <a:t>Lock Screen Changes</a:t>
            </a:r>
          </a:p>
          <a:p>
            <a:pPr lvl="2"/>
            <a:r>
              <a:rPr lang="en-US" dirty="0" smtClean="0"/>
              <a:t>Start Menu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4750" y="1380698"/>
            <a:ext cx="4634552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Task Sequence</a:t>
            </a:r>
            <a:endParaRPr lang="en-US" dirty="0" smtClean="0"/>
          </a:p>
          <a:p>
            <a:pPr lvl="1"/>
            <a:r>
              <a:rPr lang="en-US" dirty="0" smtClean="0"/>
              <a:t>Create Task Sequence</a:t>
            </a:r>
          </a:p>
          <a:p>
            <a:pPr lvl="2"/>
            <a:r>
              <a:rPr lang="en-US" dirty="0" smtClean="0"/>
              <a:t>Adjust Power plan</a:t>
            </a:r>
          </a:p>
          <a:p>
            <a:pPr lvl="2"/>
            <a:r>
              <a:rPr lang="en-US" dirty="0" smtClean="0"/>
              <a:t>Disable/Enable Windows Store Update </a:t>
            </a:r>
            <a:r>
              <a:rPr lang="en-US" dirty="0" smtClean="0"/>
              <a:t>Scripts</a:t>
            </a:r>
          </a:p>
          <a:p>
            <a:pPr lvl="2"/>
            <a:r>
              <a:rPr lang="en-US" dirty="0" smtClean="0"/>
              <a:t>Enable RDP</a:t>
            </a:r>
            <a:endParaRPr lang="en-US" dirty="0" smtClean="0"/>
          </a:p>
          <a:p>
            <a:pPr lvl="2"/>
            <a:r>
              <a:rPr lang="en-US" dirty="0" smtClean="0"/>
              <a:t>Clear WSUS Script</a:t>
            </a:r>
          </a:p>
          <a:p>
            <a:pPr lvl="2"/>
            <a:r>
              <a:rPr lang="en-US" dirty="0" smtClean="0"/>
              <a:t>Cleanup Image Script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Helpful Info</a:t>
            </a:r>
            <a:endParaRPr lang="en-US" dirty="0" smtClean="0"/>
          </a:p>
          <a:p>
            <a:pPr lv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Create Task Sequence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Folder under Task Sequences for Windows 10</a:t>
            </a:r>
          </a:p>
          <a:p>
            <a:r>
              <a:rPr lang="en-US" dirty="0"/>
              <a:t>Create Windows 10 Education x64 build 1803 (Nov 2018</a:t>
            </a:r>
            <a:r>
              <a:rPr lang="en-US" dirty="0" smtClean="0"/>
              <a:t>) Task Sequence</a:t>
            </a:r>
          </a:p>
          <a:p>
            <a:r>
              <a:rPr lang="en-US" dirty="0" smtClean="0"/>
              <a:t>Input a unique Task sequence ID</a:t>
            </a:r>
          </a:p>
          <a:p>
            <a:r>
              <a:rPr lang="en-US" dirty="0" smtClean="0"/>
              <a:t>Input a Task sequence name</a:t>
            </a:r>
          </a:p>
          <a:p>
            <a:r>
              <a:rPr lang="en-US" dirty="0" smtClean="0"/>
              <a:t>Use the Standard Client Task Sequence</a:t>
            </a:r>
          </a:p>
          <a:p>
            <a:r>
              <a:rPr lang="en-US" dirty="0" smtClean="0"/>
              <a:t>Select Windows 10 Education x64 1803 OS</a:t>
            </a:r>
          </a:p>
          <a:p>
            <a:r>
              <a:rPr lang="en-US" dirty="0" smtClean="0"/>
              <a:t>Add OS Settings</a:t>
            </a:r>
          </a:p>
          <a:p>
            <a:r>
              <a:rPr lang="en-US" dirty="0" smtClean="0"/>
              <a:t>Do not specify an Administrator password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9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Create Task Sequence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34" y="2200408"/>
            <a:ext cx="4536733" cy="392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Adjust Power Plan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354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Adjust power plan to reduce deployment time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blogs.technet.microsoft.com/deploymentguys/2015/03/26/reducing-windows-deployment-time-using-power-management</a:t>
            </a:r>
            <a:endParaRPr lang="en-US" sz="2000" dirty="0" smtClean="0"/>
          </a:p>
          <a:p>
            <a:r>
              <a:rPr lang="en-US" sz="2400" dirty="0"/>
              <a:t>PowerCfg.exe /s </a:t>
            </a:r>
            <a:r>
              <a:rPr lang="en-US" sz="2400" dirty="0" smtClean="0"/>
              <a:t>8c5e7fda-e8bf-4a96-9a85-a6e23a8c635c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24" y="402703"/>
            <a:ext cx="6866667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Configure - Enable RDP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Application</a:t>
            </a:r>
          </a:p>
          <a:p>
            <a:r>
              <a:rPr lang="en-US" dirty="0"/>
              <a:t>Configure - Enable RDP</a:t>
            </a:r>
            <a:endParaRPr lang="en-US" dirty="0" smtClean="0"/>
          </a:p>
          <a:p>
            <a:r>
              <a:rPr lang="en-US" dirty="0" smtClean="0"/>
              <a:t>PowerShell Script</a:t>
            </a:r>
          </a:p>
          <a:p>
            <a:pPr lvl="1"/>
            <a:r>
              <a:rPr lang="en-US" sz="1800" dirty="0"/>
              <a:t>$</a:t>
            </a:r>
            <a:r>
              <a:rPr lang="en-US" sz="1800" dirty="0" err="1"/>
              <a:t>rdp</a:t>
            </a:r>
            <a:r>
              <a:rPr lang="en-US" sz="1800" dirty="0"/>
              <a:t> = Get-</a:t>
            </a:r>
            <a:r>
              <a:rPr lang="en-US" sz="1800" dirty="0" err="1"/>
              <a:t>WmiObject</a:t>
            </a:r>
            <a:r>
              <a:rPr lang="en-US" sz="1800" dirty="0"/>
              <a:t> -Class Win32_TerminalServiceSetting -Namespace root\CIMV2\</a:t>
            </a:r>
            <a:r>
              <a:rPr lang="en-US" sz="1800" dirty="0" err="1"/>
              <a:t>TerminalServices</a:t>
            </a:r>
            <a:r>
              <a:rPr lang="en-US" sz="1800" dirty="0"/>
              <a:t> -Authentication </a:t>
            </a:r>
            <a:r>
              <a:rPr lang="en-US" sz="1800" dirty="0" err="1"/>
              <a:t>PacketPrivacy</a:t>
            </a:r>
            <a:endParaRPr lang="en-US" sz="1800" dirty="0"/>
          </a:p>
          <a:p>
            <a:pPr lvl="1"/>
            <a:r>
              <a:rPr lang="en-US" sz="1800" dirty="0"/>
              <a:t>$</a:t>
            </a:r>
            <a:r>
              <a:rPr lang="en-US" sz="1800" dirty="0" err="1"/>
              <a:t>tmp_rdp</a:t>
            </a:r>
            <a:r>
              <a:rPr lang="en-US" sz="1800" dirty="0"/>
              <a:t> = $</a:t>
            </a:r>
            <a:r>
              <a:rPr lang="en-US" sz="1800" dirty="0" err="1"/>
              <a:t>rdp.SetAllowTSConnections</a:t>
            </a:r>
            <a:r>
              <a:rPr lang="en-US" sz="1800" dirty="0"/>
              <a:t>(1,1) #first parameter </a:t>
            </a:r>
            <a:r>
              <a:rPr lang="en-US" sz="1800" dirty="0" err="1"/>
              <a:t>rdp</a:t>
            </a:r>
            <a:r>
              <a:rPr lang="en-US" sz="1800" dirty="0"/>
              <a:t> enable, second parameter firewall ports </a:t>
            </a:r>
            <a:r>
              <a:rPr lang="en-US" sz="1800" dirty="0" err="1"/>
              <a:t>config</a:t>
            </a:r>
            <a:endParaRPr lang="en-US" sz="18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1253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211"/>
          </a:xfrm>
        </p:spPr>
        <p:txBody>
          <a:bodyPr>
            <a:normAutofit/>
          </a:bodyPr>
          <a:lstStyle/>
          <a:p>
            <a:r>
              <a:rPr lang="en-US" dirty="0" smtClean="0"/>
              <a:t>Helpful Info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336"/>
            <a:ext cx="10515600" cy="5198301"/>
          </a:xfrm>
        </p:spPr>
        <p:txBody>
          <a:bodyPr/>
          <a:lstStyle/>
          <a:p>
            <a:r>
              <a:rPr lang="en-US" dirty="0" smtClean="0"/>
              <a:t>Deployment Research</a:t>
            </a:r>
          </a:p>
          <a:p>
            <a:pPr lvl="1"/>
            <a:r>
              <a:rPr lang="en-US" dirty="0"/>
              <a:t>Building a Windows 10 v1809 reference image using Microsoft Deployment Toolkit (MDT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deploymentresearch.com/Research/Post/1676/Building-a-Windows-10-v1809-reference-image-using-Microsoft-Deployment-Toolkit-MDT</a:t>
            </a:r>
            <a:endParaRPr lang="en-US" dirty="0" smtClean="0"/>
          </a:p>
          <a:p>
            <a:pPr lvl="1"/>
            <a:r>
              <a:rPr lang="en-US" dirty="0" smtClean="0"/>
              <a:t>Building </a:t>
            </a:r>
            <a:r>
              <a:rPr lang="en-US" dirty="0"/>
              <a:t>a Windows 10 v1709 reference image using </a:t>
            </a:r>
            <a:r>
              <a:rPr lang="en-US" dirty="0" smtClean="0"/>
              <a:t>MDT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deploymentresearch.com/Research/Post/654/Building-a-Windows-10-v1709-reference-image-using-MDT</a:t>
            </a:r>
            <a:endParaRPr lang="en-US" dirty="0" smtClean="0"/>
          </a:p>
          <a:p>
            <a:pPr lvl="1"/>
            <a:r>
              <a:rPr lang="en-US" dirty="0"/>
              <a:t>Building the perfect Windows Server 2016 reference </a:t>
            </a:r>
            <a:r>
              <a:rPr lang="en-US" dirty="0" smtClean="0"/>
              <a:t>image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deploymentresearch.com/Research/Post/578/Building-the-perfect-Windows-Server-2016-reference-image</a:t>
            </a:r>
            <a:endParaRPr lang="en-US" dirty="0" smtClean="0"/>
          </a:p>
          <a:p>
            <a:pPr lvl="1"/>
            <a:r>
              <a:rPr lang="en-US" dirty="0"/>
              <a:t>Back to Basics - Building a Windows 7 SP1 Reference Image using MDT 2013 Update </a:t>
            </a:r>
            <a:r>
              <a:rPr lang="en-US" dirty="0" smtClean="0"/>
              <a:t>2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deploymentresearch.com/Research/Post/521/Back-to-Basics-Building-a-Windows-7-SP1-Reference-Image-using-MDT-2013-Update-2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0109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you want to install</a:t>
            </a:r>
          </a:p>
          <a:p>
            <a:r>
              <a:rPr lang="en-US" dirty="0" smtClean="0"/>
              <a:t>Understanding of what you want to customize</a:t>
            </a:r>
          </a:p>
          <a:p>
            <a:r>
              <a:rPr lang="en-US" dirty="0" smtClean="0"/>
              <a:t>Good lab setup to test</a:t>
            </a:r>
          </a:p>
          <a:p>
            <a:r>
              <a:rPr lang="en-US" dirty="0" smtClean="0"/>
              <a:t>Time to test and tweak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1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2016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Office 2016 install media</a:t>
            </a:r>
          </a:p>
          <a:p>
            <a:r>
              <a:rPr lang="en-US" dirty="0" smtClean="0"/>
              <a:t>Create MSP file by running setup.exe /admin</a:t>
            </a:r>
          </a:p>
          <a:p>
            <a:r>
              <a:rPr lang="en-US" dirty="0" smtClean="0"/>
              <a:t>Add installer to MDT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2016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365 Pro Plus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 in progress</a:t>
            </a:r>
          </a:p>
          <a:p>
            <a:endParaRPr lang="en-US" dirty="0"/>
          </a:p>
          <a:p>
            <a:r>
              <a:rPr lang="en-US" dirty="0" smtClean="0"/>
              <a:t>Informational links</a:t>
            </a:r>
          </a:p>
          <a:p>
            <a:r>
              <a:rPr lang="en-US" sz="2000" dirty="0">
                <a:hlinkClick r:id="rId2"/>
              </a:rPr>
              <a:t>https://sysadminedu.wordpress.com/2017/01/07/step-by-step-guide-to-deploying-office-365-pro-plus-with-device-based-activation-with-sccm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http://www.scconfigmgr.com/2018/05/29/include-office-365-proplus-in-your-windows-10-reference-image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Visual C++ runtimes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runtimes are used by a lot of applications</a:t>
            </a:r>
          </a:p>
          <a:p>
            <a:r>
              <a:rPr lang="en-US" dirty="0" smtClean="0"/>
              <a:t>If you install x64 OS you will need both x86 and x64 C++ runtimes</a:t>
            </a:r>
          </a:p>
          <a:p>
            <a:r>
              <a:rPr lang="en-US" dirty="0"/>
              <a:t>Visual C++ runtimes (2010,2012,2013 and 2017) available on Microsoft Download Center.</a:t>
            </a:r>
          </a:p>
          <a:p>
            <a:r>
              <a:rPr lang="en-US" dirty="0"/>
              <a:t>Visual C++ runtimes install wrapper: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github.com/DeploymentResearch/DRFiles/blob/master/Scripts/Install-MicrosoftVisualC%2B%2Bx86x64.wsf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36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Other Apps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Sysinternals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Line of Business Apps</a:t>
            </a:r>
          </a:p>
          <a:p>
            <a:r>
              <a:rPr lang="en-US" dirty="0" smtClean="0"/>
              <a:t>PLTW Apps</a:t>
            </a:r>
          </a:p>
          <a:p>
            <a:pPr lvl="1"/>
            <a:r>
              <a:rPr lang="en-US" dirty="0" err="1" smtClean="0"/>
              <a:t>LoggerPro</a:t>
            </a:r>
            <a:endParaRPr lang="en-US" dirty="0" smtClean="0"/>
          </a:p>
          <a:p>
            <a:pPr lvl="1"/>
            <a:r>
              <a:rPr lang="en-US" dirty="0" err="1" smtClean="0"/>
              <a:t>MDSolids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VLC</a:t>
            </a:r>
          </a:p>
          <a:p>
            <a:r>
              <a:rPr lang="en-US" dirty="0" smtClean="0"/>
              <a:t>IE </a:t>
            </a:r>
            <a:r>
              <a:rPr lang="en-US" dirty="0"/>
              <a:t>Short Cut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Windows 10 ISO from Microsoft VLSC</a:t>
            </a:r>
          </a:p>
          <a:p>
            <a:r>
              <a:rPr lang="en-US" dirty="0" smtClean="0"/>
              <a:t>Create folders for each OS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161" y="3008171"/>
            <a:ext cx="4813678" cy="29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1218</Words>
  <Application>Microsoft Office PowerPoint</Application>
  <PresentationFormat>Widescreen</PresentationFormat>
  <Paragraphs>162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HECC 2018</vt:lpstr>
      <vt:lpstr>Agenda</vt:lpstr>
      <vt:lpstr>Things you will need</vt:lpstr>
      <vt:lpstr>Add Applications Office 2016</vt:lpstr>
      <vt:lpstr>Add Applications Office 2016</vt:lpstr>
      <vt:lpstr>Add Applications Office 365 Pro Plus</vt:lpstr>
      <vt:lpstr>Add Applications Visual C++ runtimes</vt:lpstr>
      <vt:lpstr>Add Applications Other Apps</vt:lpstr>
      <vt:lpstr>Import OS to MDT</vt:lpstr>
      <vt:lpstr>Import OS to MDT</vt:lpstr>
      <vt:lpstr>Import OS to MDT</vt:lpstr>
      <vt:lpstr>Import OS to MDT</vt:lpstr>
      <vt:lpstr>Import OS to MDT</vt:lpstr>
      <vt:lpstr>Import OS to MDT</vt:lpstr>
      <vt:lpstr>Import OS to MDT</vt:lpstr>
      <vt:lpstr>Customizing/Tweaking OS Set Default Applications</vt:lpstr>
      <vt:lpstr>Customizing/Tweaking OS Background Changes</vt:lpstr>
      <vt:lpstr>Customizing/Tweaking OS Lock Screen Changes</vt:lpstr>
      <vt:lpstr>Customizing/Tweaking OS Start Menu Layout</vt:lpstr>
      <vt:lpstr>Task Sequence Create Task Sequence</vt:lpstr>
      <vt:lpstr>Task Sequence Create Task Sequence</vt:lpstr>
      <vt:lpstr>Task Sequence Adjust Power Plan</vt:lpstr>
      <vt:lpstr>Task Sequence Configure - Enable RDP</vt:lpstr>
      <vt:lpstr>Demo</vt:lpstr>
      <vt:lpstr>Helpful Info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47</cp:revision>
  <dcterms:created xsi:type="dcterms:W3CDTF">2018-10-19T19:56:38Z</dcterms:created>
  <dcterms:modified xsi:type="dcterms:W3CDTF">2018-11-03T20:25:38Z</dcterms:modified>
</cp:coreProperties>
</file>