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83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24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4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18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45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30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6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06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2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83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83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26D60-E8ED-4541-BE33-B3C1FAE5292A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0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ploymentbunny.com/2012/05/01/modelalias-user-exit-for-microsoft-deployment-toolkit-20102012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configmgr.com/2018/08/28/driver-automation-tool-6-1-0-released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ploymentbunny.com/2016/07/20/osd-bios-upgrade-during-os-deployment-in-mdtconfigmgr-v3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HECC 2018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2054 </a:t>
            </a:r>
            <a:r>
              <a:rPr lang="en-US" dirty="0"/>
              <a:t>- Deploying Windows 10 With MDT (Part </a:t>
            </a:r>
            <a:r>
              <a:rPr lang="en-US" dirty="0" smtClean="0"/>
              <a:t>2)</a:t>
            </a:r>
          </a:p>
          <a:p>
            <a:r>
              <a:rPr lang="en-US" sz="2000" dirty="0"/>
              <a:t>Section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377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9651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0698"/>
            <a:ext cx="10342830" cy="4921369"/>
          </a:xfrm>
        </p:spPr>
        <p:txBody>
          <a:bodyPr>
            <a:normAutofit/>
          </a:bodyPr>
          <a:lstStyle/>
          <a:p>
            <a:r>
              <a:rPr lang="en-US" dirty="0" smtClean="0"/>
              <a:t>Drivers and BIOS</a:t>
            </a:r>
          </a:p>
          <a:p>
            <a:pPr lvl="1"/>
            <a:r>
              <a:rPr lang="en-US" dirty="0"/>
              <a:t>Modern Driver Implementation </a:t>
            </a:r>
            <a:endParaRPr lang="en-US" dirty="0" smtClean="0"/>
          </a:p>
          <a:p>
            <a:pPr lvl="1"/>
            <a:r>
              <a:rPr lang="en-US" dirty="0"/>
              <a:t>Model Alias </a:t>
            </a:r>
            <a:endParaRPr lang="en-US" dirty="0" smtClean="0"/>
          </a:p>
          <a:p>
            <a:pPr lvl="1"/>
            <a:r>
              <a:rPr lang="en-US" dirty="0"/>
              <a:t>Driver Automation </a:t>
            </a:r>
            <a:r>
              <a:rPr lang="en-US" dirty="0" smtClean="0"/>
              <a:t>Tool</a:t>
            </a:r>
          </a:p>
          <a:p>
            <a:pPr lvl="1"/>
            <a:r>
              <a:rPr lang="en-US" dirty="0" smtClean="0"/>
              <a:t>BIOS </a:t>
            </a:r>
            <a:r>
              <a:rPr lang="en-US" dirty="0" smtClean="0"/>
              <a:t>upgrade </a:t>
            </a:r>
            <a:r>
              <a:rPr lang="en-US" dirty="0"/>
              <a:t>during </a:t>
            </a:r>
            <a:r>
              <a:rPr lang="en-US" dirty="0" smtClean="0"/>
              <a:t>deployment</a:t>
            </a:r>
          </a:p>
          <a:p>
            <a:pPr lvl="1"/>
            <a:r>
              <a:rPr lang="en-US" dirty="0"/>
              <a:t>Task Sequence a</a:t>
            </a:r>
            <a:r>
              <a:rPr lang="en-US" dirty="0" smtClean="0"/>
              <a:t>djustments </a:t>
            </a:r>
            <a:r>
              <a:rPr lang="en-US" dirty="0"/>
              <a:t>for </a:t>
            </a:r>
            <a:r>
              <a:rPr lang="en-US" dirty="0" smtClean="0"/>
              <a:t>drivers and BIOS update</a:t>
            </a:r>
          </a:p>
          <a:p>
            <a:pPr lvl="1"/>
            <a:r>
              <a:rPr lang="en-US" dirty="0" smtClean="0"/>
              <a:t>Demo</a:t>
            </a:r>
          </a:p>
          <a:p>
            <a:pPr lvl="1"/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27948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Driver Implementation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57246" cy="4351338"/>
          </a:xfrm>
        </p:spPr>
        <p:txBody>
          <a:bodyPr/>
          <a:lstStyle/>
          <a:p>
            <a:r>
              <a:rPr lang="en-US" dirty="0" smtClean="0"/>
              <a:t>Only install Drivers for the Machine and OS you are deploying to</a:t>
            </a:r>
          </a:p>
          <a:p>
            <a:r>
              <a:rPr lang="en-US" dirty="0" smtClean="0"/>
              <a:t>Organized Drivers to make updating them less of a pain</a:t>
            </a:r>
          </a:p>
          <a:p>
            <a:r>
              <a:rPr lang="en-US" dirty="0" smtClean="0"/>
              <a:t>Does require Model Alias Script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5445" y="1496432"/>
            <a:ext cx="3573571" cy="493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566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 smtClean="0"/>
              <a:t>Alias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VB Script (</a:t>
            </a:r>
            <a:r>
              <a:rPr lang="en-US" dirty="0" smtClean="0"/>
              <a:t>AliasUserExit.vbs) to help with Modern Driver Implementation and other functions</a:t>
            </a:r>
          </a:p>
          <a:p>
            <a:r>
              <a:rPr lang="en-US" dirty="0" smtClean="0"/>
              <a:t>Sits in %</a:t>
            </a:r>
            <a:r>
              <a:rPr lang="en-US" dirty="0" err="1" smtClean="0"/>
              <a:t>DeploymentRoot</a:t>
            </a:r>
            <a:r>
              <a:rPr lang="en-US" dirty="0" smtClean="0"/>
              <a:t>%\Scripts folder</a:t>
            </a:r>
          </a:p>
          <a:p>
            <a:r>
              <a:rPr lang="en-US" dirty="0" smtClean="0"/>
              <a:t>Basically creates MDT custom variables about the deployment target machine</a:t>
            </a:r>
          </a:p>
          <a:p>
            <a:r>
              <a:rPr lang="en-US" dirty="0" smtClean="0"/>
              <a:t>Written Originally by Mikael Nystrom</a:t>
            </a:r>
          </a:p>
          <a:p>
            <a:pPr lvl="1"/>
            <a:r>
              <a:rPr lang="en-US" sz="1600" dirty="0">
                <a:hlinkClick r:id="rId2"/>
              </a:rPr>
              <a:t>https://deploymentbunny.com/2012/05/01/modelalias-user-exit-for-microsoft-deployment-toolkit-20102012</a:t>
            </a:r>
            <a:r>
              <a:rPr lang="en-US" sz="1600" dirty="0" smtClean="0">
                <a:hlinkClick r:id="rId2"/>
              </a:rPr>
              <a:t>/</a:t>
            </a:r>
            <a:endParaRPr lang="en-US" sz="1600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98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 Automation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 by Maurice Daly - @</a:t>
            </a:r>
            <a:r>
              <a:rPr lang="en-US" dirty="0" err="1" smtClean="0"/>
              <a:t>modaly_it</a:t>
            </a:r>
            <a:endParaRPr lang="en-US" dirty="0" smtClean="0"/>
          </a:p>
          <a:p>
            <a:r>
              <a:rPr lang="en-US" dirty="0" smtClean="0"/>
              <a:t>Can be found at</a:t>
            </a:r>
          </a:p>
          <a:p>
            <a:pPr lvl="1"/>
            <a:r>
              <a:rPr lang="en-US" dirty="0"/>
              <a:t> </a:t>
            </a:r>
            <a:r>
              <a:rPr lang="en-US" sz="2000" dirty="0">
                <a:hlinkClick r:id="rId2"/>
              </a:rPr>
              <a:t>http://www.scconfigmgr.com/2018/08/28/driver-automation-tool-6-1-0-released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r>
              <a:rPr lang="en-US" dirty="0" smtClean="0"/>
              <a:t>GUI Based</a:t>
            </a:r>
          </a:p>
          <a:p>
            <a:r>
              <a:rPr lang="en-US" dirty="0" smtClean="0"/>
              <a:t>Works with MDT and SCCM</a:t>
            </a:r>
          </a:p>
          <a:p>
            <a:r>
              <a:rPr lang="en-US" dirty="0" smtClean="0"/>
              <a:t>Works with</a:t>
            </a:r>
          </a:p>
          <a:p>
            <a:pPr lvl="1"/>
            <a:r>
              <a:rPr lang="en-US" dirty="0" smtClean="0"/>
              <a:t>Dell</a:t>
            </a:r>
          </a:p>
          <a:p>
            <a:pPr lvl="1"/>
            <a:r>
              <a:rPr lang="en-US" dirty="0" smtClean="0"/>
              <a:t>HP</a:t>
            </a:r>
          </a:p>
          <a:p>
            <a:pPr lvl="1"/>
            <a:r>
              <a:rPr lang="en-US" dirty="0" smtClean="0"/>
              <a:t>Lenovo</a:t>
            </a:r>
          </a:p>
        </p:txBody>
      </p:sp>
    </p:spTree>
    <p:extLst>
      <p:ext uri="{BB962C8B-B14F-4D97-AF65-F5344CB8AC3E}">
        <p14:creationId xmlns:p14="http://schemas.microsoft.com/office/powerpoint/2010/main" val="1409174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BIOS upgrade during </a:t>
            </a:r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PowerShell script to install BIOS updates for HP and Dell machines</a:t>
            </a:r>
          </a:p>
          <a:p>
            <a:r>
              <a:rPr lang="en-US" dirty="0" smtClean="0"/>
              <a:t>Idea taken from this post by Mikael Nystrom</a:t>
            </a:r>
          </a:p>
          <a:p>
            <a:pPr lvl="1"/>
            <a:r>
              <a:rPr lang="en-US" sz="1600" dirty="0">
                <a:hlinkClick r:id="rId2"/>
              </a:rPr>
              <a:t>https://deploymentbunny.com/2016/07/20/osd-bios-upgrade-during-os-deployment-in-mdtconfigmgr-v3</a:t>
            </a:r>
            <a:r>
              <a:rPr lang="en-US" sz="1600" dirty="0" smtClean="0">
                <a:hlinkClick r:id="rId2"/>
              </a:rPr>
              <a:t>/</a:t>
            </a:r>
            <a:endParaRPr lang="en-US" sz="1600" dirty="0" smtClean="0"/>
          </a:p>
          <a:p>
            <a:r>
              <a:rPr lang="en-US" dirty="0" smtClean="0"/>
              <a:t>I have tweaked it to make it work for me</a:t>
            </a:r>
          </a:p>
          <a:p>
            <a:r>
              <a:rPr lang="en-US" dirty="0" smtClean="0"/>
              <a:t>Also depend on Model Alias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266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61934"/>
          </a:xfrm>
        </p:spPr>
        <p:txBody>
          <a:bodyPr>
            <a:normAutofit/>
          </a:bodyPr>
          <a:lstStyle/>
          <a:p>
            <a:pPr algn="ctr"/>
            <a:r>
              <a:rPr lang="en-US" sz="16600" dirty="0" smtClean="0"/>
              <a:t>Demo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110800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41228"/>
          </a:xfrm>
        </p:spPr>
        <p:txBody>
          <a:bodyPr>
            <a:normAutofit/>
          </a:bodyPr>
          <a:lstStyle/>
          <a:p>
            <a:pPr algn="ctr"/>
            <a:r>
              <a:rPr lang="en-US" sz="13800" dirty="0" smtClean="0"/>
              <a:t>Questions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406536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0875"/>
          </a:xfrm>
        </p:spPr>
        <p:txBody>
          <a:bodyPr/>
          <a:lstStyle/>
          <a:p>
            <a:pPr algn="ctr"/>
            <a:r>
              <a:rPr lang="en-US" sz="13800" dirty="0" smtClean="0"/>
              <a:t>Break</a:t>
            </a:r>
            <a:br>
              <a:rPr lang="en-US" sz="13800" dirty="0" smtClean="0"/>
            </a:br>
            <a:r>
              <a:rPr lang="en-US" sz="3200" dirty="0" smtClean="0"/>
              <a:t>10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92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168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HECC 2018</vt:lpstr>
      <vt:lpstr>Agenda</vt:lpstr>
      <vt:lpstr>Modern Driver Implementation </vt:lpstr>
      <vt:lpstr>Model Alias</vt:lpstr>
      <vt:lpstr>Driver Automation Tool</vt:lpstr>
      <vt:lpstr>BIOS upgrade during deployment</vt:lpstr>
      <vt:lpstr>Demo</vt:lpstr>
      <vt:lpstr>Questions</vt:lpstr>
      <vt:lpstr>Break 10 Minutes</vt:lpstr>
    </vt:vector>
  </TitlesOfParts>
  <Company>Huntington County Community School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HECC 2018</dc:title>
  <dc:creator>Ryan Wall</dc:creator>
  <cp:lastModifiedBy>Ryan Wall</cp:lastModifiedBy>
  <cp:revision>9</cp:revision>
  <dcterms:created xsi:type="dcterms:W3CDTF">2018-10-19T19:56:38Z</dcterms:created>
  <dcterms:modified xsi:type="dcterms:W3CDTF">2018-11-04T02:44:41Z</dcterms:modified>
</cp:coreProperties>
</file>