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65" r:id="rId6"/>
    <p:sldId id="266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9" autoAdjust="0"/>
  </p:normalViewPr>
  <p:slideViewPr>
    <p:cSldViewPr snapToGrid="0">
      <p:cViewPr varScale="1">
        <p:scale>
          <a:sx n="79" d="100"/>
          <a:sy n="79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3348-D5CE-4A21-B4F6-0286051DC0A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5DF8-BB4A-4CC6-B5ED-8044A03D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New-</a:t>
            </a:r>
            <a:r>
              <a:rPr lang="en-US" dirty="0" err="1"/>
              <a:t>SmbShare</a:t>
            </a:r>
            <a:r>
              <a:rPr lang="en-US" dirty="0"/>
              <a:t> -Name "</a:t>
            </a:r>
            <a:r>
              <a:rPr lang="en-US" dirty="0" err="1"/>
              <a:t>HECCDeploy</a:t>
            </a:r>
            <a:r>
              <a:rPr lang="en-US" dirty="0"/>
              <a:t>$" -Path "E:\HECCDeploy" -</a:t>
            </a:r>
            <a:r>
              <a:rPr lang="en-US" dirty="0" err="1"/>
              <a:t>FullAccess</a:t>
            </a:r>
            <a:r>
              <a:rPr lang="en-US" dirty="0"/>
              <a:t>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 err="1"/>
              <a:t>PSDrive</a:t>
            </a:r>
            <a:r>
              <a:rPr lang="en-US" dirty="0"/>
              <a:t> -Name "DS002" -</a:t>
            </a:r>
            <a:r>
              <a:rPr lang="en-US" dirty="0" err="1"/>
              <a:t>PSProvider</a:t>
            </a:r>
            <a:r>
              <a:rPr lang="en-US" dirty="0"/>
              <a:t> "</a:t>
            </a:r>
            <a:r>
              <a:rPr lang="en-US" dirty="0" err="1"/>
              <a:t>MDTProvider</a:t>
            </a:r>
            <a:r>
              <a:rPr lang="en-US" dirty="0"/>
              <a:t>" -Root "E:\HECCDeploy" -Description "HECC Deployment Share" -</a:t>
            </a:r>
            <a:r>
              <a:rPr lang="en-US" dirty="0" err="1"/>
              <a:t>NetworkPath</a:t>
            </a:r>
            <a:r>
              <a:rPr lang="en-US" dirty="0"/>
              <a:t> "\\MDT01\HECCDeploy$" -Verbose | add-</a:t>
            </a:r>
            <a:r>
              <a:rPr lang="en-US" dirty="0" err="1"/>
              <a:t>MDTPersistentDrive</a:t>
            </a:r>
            <a:r>
              <a:rPr lang="en-US" dirty="0"/>
              <a:t>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Bootstap.ini</a:t>
            </a:r>
          </a:p>
          <a:p>
            <a:r>
              <a:rPr lang="en-US" dirty="0"/>
              <a:t>https://itinlegal.wordpress.com/2017/10/17/mdt-tutorial-part-5/</a:t>
            </a:r>
          </a:p>
          <a:p>
            <a:endParaRPr lang="en-US" dirty="0"/>
          </a:p>
          <a:p>
            <a:r>
              <a:rPr lang="en-US" dirty="0"/>
              <a:t>CustomSettings.ini</a:t>
            </a:r>
          </a:p>
          <a:p>
            <a:r>
              <a:rPr lang="en-US" dirty="0"/>
              <a:t>https://itinlegal.wordpress.com/2017/10/15/mdt-tutorial-part-4/</a:t>
            </a:r>
          </a:p>
          <a:p>
            <a:r>
              <a:rPr lang="en-US" dirty="0"/>
              <a:t>https://deploymentbunny.com/2012/04/21/back-to-basic-customsettings-ini-explained/</a:t>
            </a:r>
          </a:p>
          <a:p>
            <a:r>
              <a:rPr lang="en-US" dirty="0"/>
              <a:t>https://deploymentbunny.com/2015/05/22/back-to-basic-customsettings-ini-converting-desktop-and-laptop-computer-types-into-roles/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Script</a:t>
            </a:r>
          </a:p>
          <a:p>
            <a:endParaRPr lang="en-US" dirty="0"/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 err="1"/>
              <a:t>PSDrive</a:t>
            </a:r>
            <a:r>
              <a:rPr lang="en-US" dirty="0"/>
              <a:t> -Name "DS002" -</a:t>
            </a:r>
            <a:r>
              <a:rPr lang="en-US" dirty="0" err="1"/>
              <a:t>PSProvider</a:t>
            </a:r>
            <a:r>
              <a:rPr lang="en-US" dirty="0"/>
              <a:t> </a:t>
            </a:r>
            <a:r>
              <a:rPr lang="en-US" dirty="0" err="1"/>
              <a:t>MDTProvider</a:t>
            </a:r>
            <a:r>
              <a:rPr lang="en-US" dirty="0"/>
              <a:t> -Root "E:\HECCDeploy"</a:t>
            </a:r>
          </a:p>
          <a:p>
            <a:r>
              <a:rPr lang="en-US" dirty="0"/>
              <a:t>import-</a:t>
            </a:r>
            <a:r>
              <a:rPr lang="en-US" dirty="0" err="1"/>
              <a:t>mdtoperatingsystem</a:t>
            </a:r>
            <a:r>
              <a:rPr lang="en-US" dirty="0"/>
              <a:t> -path "DS002:\Operating Systems\Windows 10" -</a:t>
            </a:r>
            <a:r>
              <a:rPr lang="en-US" dirty="0" err="1"/>
              <a:t>SourceFile</a:t>
            </a:r>
            <a:r>
              <a:rPr lang="en-US" dirty="0"/>
              <a:t> "E:\MDTBuildLab\Captures\REFWIN10EDU1803_10-23-2018.wim" -</a:t>
            </a:r>
            <a:r>
              <a:rPr lang="en-US" dirty="0" err="1"/>
              <a:t>DestinationFolder</a:t>
            </a:r>
            <a:r>
              <a:rPr lang="en-US" dirty="0"/>
              <a:t> "Win101803v001" -</a:t>
            </a:r>
            <a:r>
              <a:rPr lang="en-US" dirty="0" err="1"/>
              <a:t>SetupPath</a:t>
            </a:r>
            <a:r>
              <a:rPr lang="en-US" dirty="0"/>
              <a:t> "F:\"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2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2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5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8F8B48-9EEB-4E1A-AB61-E86E4E19464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5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0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alpha val="90000"/>
            </a:schemeClr>
          </a:solidFill>
          <a:ln>
            <a:noFill/>
          </a:ln>
          <a:effectLst>
            <a:outerShdw blurRad="50800" dist="381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49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2054 - Deploying Windows 10 With MDT (Part 2)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01901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455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Break</a:t>
            </a:r>
            <a:br>
              <a:rPr lang="en-US" sz="13800" dirty="0"/>
            </a:br>
            <a:r>
              <a:rPr lang="en-US" sz="3200" dirty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Setup</a:t>
            </a:r>
          </a:p>
          <a:p>
            <a:pPr lvl="1"/>
            <a:r>
              <a:rPr lang="en-US" dirty="0"/>
              <a:t>Create Deployment Share </a:t>
            </a:r>
          </a:p>
          <a:p>
            <a:pPr lvl="1"/>
            <a:r>
              <a:rPr lang="en-US" dirty="0"/>
              <a:t>Customize Deployment Share </a:t>
            </a:r>
          </a:p>
          <a:p>
            <a:pPr lvl="1"/>
            <a:r>
              <a:rPr lang="en-US" dirty="0"/>
              <a:t>Import Custom WIM </a:t>
            </a:r>
          </a:p>
          <a:p>
            <a:pPr lvl="1"/>
            <a:r>
              <a:rPr lang="en-US" dirty="0"/>
              <a:t>WDS and PXE setup </a:t>
            </a:r>
          </a:p>
          <a:p>
            <a:pPr lvl="1"/>
            <a:r>
              <a:rPr lang="en-US" dirty="0"/>
              <a:t>Create Task Sequence 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130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Share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Deployment Share – HECC Deployment</a:t>
            </a:r>
          </a:p>
          <a:p>
            <a:r>
              <a:rPr lang="en-US" dirty="0"/>
              <a:t>Open Deployment Workbench</a:t>
            </a:r>
          </a:p>
          <a:p>
            <a:r>
              <a:rPr lang="en-US" dirty="0"/>
              <a:t>Right Click on Deployment Share and select New Deployment Share</a:t>
            </a:r>
          </a:p>
          <a:p>
            <a:pPr lvl="1"/>
            <a:r>
              <a:rPr lang="en-US" dirty="0"/>
              <a:t>Deployment Share name </a:t>
            </a:r>
            <a:r>
              <a:rPr lang="en-US" dirty="0" err="1"/>
              <a:t>HECCDeploy</a:t>
            </a:r>
            <a:r>
              <a:rPr lang="en-US" dirty="0"/>
              <a:t>$</a:t>
            </a:r>
          </a:p>
          <a:p>
            <a:pPr lvl="1"/>
            <a:r>
              <a:rPr lang="en-US" dirty="0"/>
              <a:t>Deployment Share Description HECC Deployment Share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42" y="4127847"/>
            <a:ext cx="4243302" cy="21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Share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focusing on Bootstrap.ini and CustomSettings.ini</a:t>
            </a:r>
          </a:p>
          <a:p>
            <a:r>
              <a:rPr lang="en-US" dirty="0"/>
              <a:t>Bootstrap.ini</a:t>
            </a:r>
          </a:p>
          <a:p>
            <a:pPr lvl="1"/>
            <a:r>
              <a:rPr lang="en-US" dirty="0"/>
              <a:t>For Demo I have share username and password in file.  You need to make the call in your environment.  Others will have access to this image</a:t>
            </a:r>
          </a:p>
          <a:p>
            <a:r>
              <a:rPr lang="en-US" dirty="0"/>
              <a:t>Different settings for Deployment.  Some the same.</a:t>
            </a:r>
          </a:p>
          <a:p>
            <a:pPr lvl="1"/>
            <a:r>
              <a:rPr lang="en-US" dirty="0"/>
              <a:t>We will highlight some special cases later.</a:t>
            </a:r>
          </a:p>
          <a:p>
            <a:pPr lvl="1"/>
            <a:r>
              <a:rPr lang="en-US" dirty="0"/>
              <a:t>I put a copy of both files in class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WIM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9644" cy="4351338"/>
          </a:xfrm>
        </p:spPr>
        <p:txBody>
          <a:bodyPr/>
          <a:lstStyle/>
          <a:p>
            <a:r>
              <a:rPr lang="en-US" dirty="0"/>
              <a:t>You should have Golden Image WIM file created with process from last class</a:t>
            </a:r>
          </a:p>
          <a:p>
            <a:r>
              <a:rPr lang="en-US" dirty="0"/>
              <a:t>Also have Windows 10 1803 ISO mounted</a:t>
            </a:r>
          </a:p>
          <a:p>
            <a:r>
              <a:rPr lang="en-US" dirty="0"/>
              <a:t>Make folders for Each OS in Operating Systems fold in Workbench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25" y="1532577"/>
            <a:ext cx="6137608" cy="5058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59" y="1535648"/>
            <a:ext cx="6055541" cy="5051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525" y="1501416"/>
            <a:ext cx="6137608" cy="512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844" y="1498344"/>
            <a:ext cx="6144971" cy="5126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832" y="1499169"/>
            <a:ext cx="6142995" cy="5124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844" y="1498344"/>
            <a:ext cx="6144971" cy="5126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764" y="1501416"/>
            <a:ext cx="6129130" cy="51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WIM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815" y="2377669"/>
            <a:ext cx="6242845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WDS and PXE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WDS and PXE are used to Deploy the image</a:t>
            </a:r>
          </a:p>
          <a:p>
            <a:r>
              <a:rPr lang="en-US" dirty="0"/>
              <a:t>You need the Windows Deployment Services installed on your MDT Server</a:t>
            </a:r>
          </a:p>
          <a:p>
            <a:r>
              <a:rPr lang="en-US" dirty="0"/>
              <a:t>Only change I make to default install is on TFTP tab of WDS.</a:t>
            </a:r>
          </a:p>
          <a:p>
            <a:r>
              <a:rPr lang="en-US" dirty="0"/>
              <a:t>I increase Maximum Block Size to 16384</a:t>
            </a:r>
          </a:p>
          <a:p>
            <a:r>
              <a:rPr lang="en-US" dirty="0"/>
              <a:t>You will also import HECC_Deployment_x64.wim to be PXE image</a:t>
            </a:r>
          </a:p>
        </p:txBody>
      </p:sp>
    </p:spTree>
    <p:extLst>
      <p:ext uri="{BB962C8B-B14F-4D97-AF65-F5344CB8AC3E}">
        <p14:creationId xmlns:p14="http://schemas.microsoft.com/office/powerpoint/2010/main" val="412561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Create Task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1322" cy="4351338"/>
          </a:xfrm>
        </p:spPr>
        <p:txBody>
          <a:bodyPr/>
          <a:lstStyle/>
          <a:p>
            <a:r>
              <a:rPr lang="en-US" dirty="0"/>
              <a:t>Create folder for major OS’s</a:t>
            </a:r>
          </a:p>
          <a:p>
            <a:pPr lvl="1"/>
            <a:r>
              <a:rPr lang="en-US" dirty="0"/>
              <a:t>Win 10</a:t>
            </a:r>
          </a:p>
          <a:p>
            <a:pPr lvl="1"/>
            <a:r>
              <a:rPr lang="en-US" dirty="0"/>
              <a:t>Win 7</a:t>
            </a:r>
          </a:p>
          <a:p>
            <a:pPr lvl="1"/>
            <a:r>
              <a:rPr lang="en-US" dirty="0"/>
              <a:t>Win 2016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2" y="1555520"/>
            <a:ext cx="6185390" cy="5160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52" y="1555520"/>
            <a:ext cx="6185390" cy="5160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352" y="1555519"/>
            <a:ext cx="6185391" cy="5160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351" y="1555518"/>
            <a:ext cx="6185393" cy="5160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349" y="1559789"/>
            <a:ext cx="6185396" cy="5151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348" y="1555516"/>
            <a:ext cx="6185399" cy="5160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373" y="1542357"/>
            <a:ext cx="6239349" cy="5186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3865" y="1510353"/>
            <a:ext cx="6302364" cy="52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07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Trebuchet MS</vt:lpstr>
      <vt:lpstr>Wingdings 2</vt:lpstr>
      <vt:lpstr>Slate</vt:lpstr>
      <vt:lpstr>HECC 2018</vt:lpstr>
      <vt:lpstr>Agenda</vt:lpstr>
      <vt:lpstr>Deployment Share </vt:lpstr>
      <vt:lpstr>Deployment Share settings</vt:lpstr>
      <vt:lpstr>Importing WIM</vt:lpstr>
      <vt:lpstr>Importing WIM</vt:lpstr>
      <vt:lpstr>WDS and PXE</vt:lpstr>
      <vt:lpstr>Create Task Sequence</vt:lpstr>
      <vt:lpstr>Demo</vt:lpstr>
      <vt:lpstr>Questions</vt:lpstr>
      <vt:lpstr>Break 10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</cp:revision>
  <dcterms:created xsi:type="dcterms:W3CDTF">2018-11-08T02:23:12Z</dcterms:created>
  <dcterms:modified xsi:type="dcterms:W3CDTF">2018-11-08T02:23:42Z</dcterms:modified>
</cp:coreProperties>
</file>